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8"/>
  </p:notesMasterIdLst>
  <p:sldIdLst>
    <p:sldId id="338" r:id="rId2"/>
    <p:sldId id="339" r:id="rId3"/>
    <p:sldId id="340" r:id="rId4"/>
    <p:sldId id="341" r:id="rId5"/>
    <p:sldId id="342" r:id="rId6"/>
    <p:sldId id="343" r:id="rId7"/>
    <p:sldId id="344" r:id="rId8"/>
    <p:sldId id="345" r:id="rId9"/>
    <p:sldId id="346" r:id="rId10"/>
    <p:sldId id="351" r:id="rId11"/>
    <p:sldId id="347" r:id="rId12"/>
    <p:sldId id="348" r:id="rId13"/>
    <p:sldId id="349" r:id="rId14"/>
    <p:sldId id="350" r:id="rId15"/>
    <p:sldId id="256" r:id="rId16"/>
    <p:sldId id="35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51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nt Clarke" initials="GC" lastIdx="1" clrIdx="0">
    <p:extLst>
      <p:ext uri="{19B8F6BF-5375-455C-9EA6-DF929625EA0E}">
        <p15:presenceInfo xmlns:p15="http://schemas.microsoft.com/office/powerpoint/2012/main" userId="892a42774a616b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093371"/>
    <a:srgbClr val="A0ADBA"/>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76377" autoAdjust="0"/>
  </p:normalViewPr>
  <p:slideViewPr>
    <p:cSldViewPr snapToGrid="0" showGuides="1">
      <p:cViewPr varScale="1">
        <p:scale>
          <a:sx n="101" d="100"/>
          <a:sy n="101" d="100"/>
        </p:scale>
        <p:origin x="852" y="108"/>
      </p:cViewPr>
      <p:guideLst>
        <p:guide pos="4512"/>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6" d="100"/>
          <a:sy n="106" d="100"/>
        </p:scale>
        <p:origin x="2598" y="11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777871550"/>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68460771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98076892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797940092"/>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370909876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224878484"/>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35888014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264578525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71348401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21218865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5335678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81948079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76111156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8780348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674348320"/>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n-GB"/>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308522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DB5F9A-E51B-4BAB-8912-B03DC6FAA1D1}"/>
              </a:ext>
            </a:extLst>
          </p:cNvPr>
          <p:cNvSpPr txBox="1"/>
          <p:nvPr userDrawn="1"/>
        </p:nvSpPr>
        <p:spPr>
          <a:xfrm>
            <a:off x="3967162" y="5672674"/>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dirty="0">
                <a:solidFill>
                  <a:schemeClr val="accent1">
                    <a:lumMod val="50000"/>
                  </a:schemeClr>
                </a:solidFill>
              </a:rPr>
              <a:t>www.dhis2.org/academy </a:t>
            </a:r>
          </a:p>
        </p:txBody>
      </p:sp>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10"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ros and Con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159042" y="594272"/>
            <a:ext cx="4299223" cy="967244"/>
          </a:xfrm>
        </p:spPr>
        <p:txBody>
          <a:bodyPr vert="horz" wrap="none" lIns="91440" tIns="45720" rIns="91440" bIns="45720" rtlCol="0" anchor="ctr">
            <a:noAutofit/>
          </a:bodyPr>
          <a:lstStyle>
            <a:lvl1pPr>
              <a:defRPr lang="ru-RU" sz="3800" b="1" baseline="0">
                <a:solidFill>
                  <a:schemeClr val="tx1">
                    <a:lumMod val="75000"/>
                    <a:lumOff val="25000"/>
                  </a:schemeClr>
                </a:solidFill>
              </a:defRPr>
            </a:lvl1pPr>
          </a:lstStyle>
          <a:p>
            <a:pPr marL="0" lvl="0"/>
            <a:r>
              <a:rPr lang="en-US" dirty="0"/>
              <a:t>Click to add title</a:t>
            </a:r>
            <a:endParaRPr lang="ru-RU" dirty="0"/>
          </a:p>
        </p:txBody>
      </p:sp>
      <p:sp>
        <p:nvSpPr>
          <p:cNvPr id="6" name="Text  1"/>
          <p:cNvSpPr>
            <a:spLocks noGrp="1"/>
          </p:cNvSpPr>
          <p:nvPr>
            <p:ph type="body" sz="quarter" idx="10" hasCustomPrompt="1"/>
          </p:nvPr>
        </p:nvSpPr>
        <p:spPr>
          <a:xfrm>
            <a:off x="1246249" y="1866880"/>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7" name="Text  2"/>
          <p:cNvSpPr>
            <a:spLocks noGrp="1"/>
          </p:cNvSpPr>
          <p:nvPr>
            <p:ph type="body" sz="quarter" idx="11" hasCustomPrompt="1"/>
          </p:nvPr>
        </p:nvSpPr>
        <p:spPr>
          <a:xfrm>
            <a:off x="1246249" y="2723071"/>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dirty="0"/>
              <a:t>Click to add text</a:t>
            </a:r>
            <a:endParaRPr lang="ru-RU" dirty="0"/>
          </a:p>
        </p:txBody>
      </p:sp>
      <p:sp>
        <p:nvSpPr>
          <p:cNvPr id="8" name="Text  3"/>
          <p:cNvSpPr>
            <a:spLocks noGrp="1"/>
          </p:cNvSpPr>
          <p:nvPr>
            <p:ph type="body" sz="quarter" idx="12" hasCustomPrompt="1"/>
          </p:nvPr>
        </p:nvSpPr>
        <p:spPr>
          <a:xfrm>
            <a:off x="1246249" y="3579262"/>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9" name="Text  4"/>
          <p:cNvSpPr>
            <a:spLocks noGrp="1"/>
          </p:cNvSpPr>
          <p:nvPr>
            <p:ph type="body" sz="quarter" idx="13" hasCustomPrompt="1"/>
          </p:nvPr>
        </p:nvSpPr>
        <p:spPr>
          <a:xfrm>
            <a:off x="1246249" y="4435453"/>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
        <p:nvSpPr>
          <p:cNvPr id="10" name="Text  5"/>
          <p:cNvSpPr>
            <a:spLocks noGrp="1"/>
          </p:cNvSpPr>
          <p:nvPr>
            <p:ph type="body" sz="quarter" idx="14" hasCustomPrompt="1"/>
          </p:nvPr>
        </p:nvSpPr>
        <p:spPr>
          <a:xfrm>
            <a:off x="1246249" y="5291644"/>
            <a:ext cx="3680082" cy="338554"/>
          </a:xfrm>
        </p:spPr>
        <p:txBody>
          <a:bodyPr wrap="square">
            <a:noAutofit/>
          </a:bodyPr>
          <a:lstStyle>
            <a:lvl1pPr>
              <a:lnSpc>
                <a:spcPct val="100000"/>
              </a:lnSpc>
              <a:defRPr lang="ru-RU" sz="1600" dirty="0">
                <a:solidFill>
                  <a:schemeClr val="tx1">
                    <a:alpha val="65000"/>
                  </a:schemeClr>
                </a:solidFill>
                <a:latin typeface="+mn-lt"/>
              </a:defRPr>
            </a:lvl1pPr>
          </a:lstStyle>
          <a:p>
            <a:pPr lvl="0"/>
            <a:r>
              <a:rPr lang="en-US"/>
              <a:t>Click to add text</a:t>
            </a:r>
            <a:endParaRPr lang="ru-RU" dirty="0"/>
          </a:p>
        </p:txBody>
      </p:sp>
    </p:spTree>
    <p:extLst>
      <p:ext uri="{BB962C8B-B14F-4D97-AF65-F5344CB8AC3E}">
        <p14:creationId xmlns:p14="http://schemas.microsoft.com/office/powerpoint/2010/main" val="33298424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6" name="Icon  1">
            <a:extLst>
              <a:ext uri="{FF2B5EF4-FFF2-40B4-BE49-F238E27FC236}">
                <a16:creationId xmlns:a16="http://schemas.microsoft.com/office/drawing/2014/main" id="{6891CF7C-F022-4E8B-8CE8-23B3F0D5AD82}"/>
              </a:ext>
            </a:extLst>
          </p:cNvPr>
          <p:cNvSpPr/>
          <p:nvPr userDrawn="1"/>
        </p:nvSpPr>
        <p:spPr>
          <a:xfrm rot="10800000">
            <a:off x="5062449" y="-9296"/>
            <a:ext cx="7154062" cy="693722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530404 w 6305905"/>
              <a:gd name="connsiteY0" fmla="*/ 346442 h 6919784"/>
              <a:gd name="connsiteX1" fmla="*/ 6305905 w 6305905"/>
              <a:gd name="connsiteY1" fmla="*/ 0 h 6919784"/>
              <a:gd name="connsiteX2" fmla="*/ 4506111 w 6305905"/>
              <a:gd name="connsiteY2" fmla="*/ 6919214 h 6919784"/>
              <a:gd name="connsiteX3" fmla="*/ 0 w 6305905"/>
              <a:gd name="connsiteY3" fmla="*/ 6919784 h 6919784"/>
              <a:gd name="connsiteX4" fmla="*/ 530404 w 6305905"/>
              <a:gd name="connsiteY4" fmla="*/ 346442 h 6919784"/>
              <a:gd name="connsiteX0" fmla="*/ 333958 w 6305905"/>
              <a:gd name="connsiteY0" fmla="*/ 0 h 6929407"/>
              <a:gd name="connsiteX1" fmla="*/ 6305905 w 6305905"/>
              <a:gd name="connsiteY1" fmla="*/ 9623 h 6929407"/>
              <a:gd name="connsiteX2" fmla="*/ 4506111 w 6305905"/>
              <a:gd name="connsiteY2" fmla="*/ 6928837 h 6929407"/>
              <a:gd name="connsiteX3" fmla="*/ 0 w 6305905"/>
              <a:gd name="connsiteY3" fmla="*/ 6929407 h 6929407"/>
              <a:gd name="connsiteX4" fmla="*/ 333958 w 6305905"/>
              <a:gd name="connsiteY4" fmla="*/ 0 h 6929407"/>
              <a:gd name="connsiteX0" fmla="*/ 0 w 5971947"/>
              <a:gd name="connsiteY0" fmla="*/ 0 h 6928837"/>
              <a:gd name="connsiteX1" fmla="*/ 5971947 w 5971947"/>
              <a:gd name="connsiteY1" fmla="*/ 9623 h 6928837"/>
              <a:gd name="connsiteX2" fmla="*/ 4172153 w 5971947"/>
              <a:gd name="connsiteY2" fmla="*/ 6928837 h 6928837"/>
              <a:gd name="connsiteX3" fmla="*/ 923295 w 5971947"/>
              <a:gd name="connsiteY3" fmla="*/ 5976692 h 6928837"/>
              <a:gd name="connsiteX4" fmla="*/ 0 w 5971947"/>
              <a:gd name="connsiteY4" fmla="*/ 0 h 6928837"/>
              <a:gd name="connsiteX0" fmla="*/ 6548 w 5978495"/>
              <a:gd name="connsiteY0" fmla="*/ 0 h 6939030"/>
              <a:gd name="connsiteX1" fmla="*/ 5978495 w 5978495"/>
              <a:gd name="connsiteY1" fmla="*/ 9623 h 6939030"/>
              <a:gd name="connsiteX2" fmla="*/ 4178701 w 5978495"/>
              <a:gd name="connsiteY2" fmla="*/ 6928837 h 6939030"/>
              <a:gd name="connsiteX3" fmla="*/ 0 w 5978495"/>
              <a:gd name="connsiteY3" fmla="*/ 6939030 h 6939030"/>
              <a:gd name="connsiteX4" fmla="*/ 6548 w 5978495"/>
              <a:gd name="connsiteY4" fmla="*/ 0 h 6939030"/>
              <a:gd name="connsiteX0" fmla="*/ 2 w 5971949"/>
              <a:gd name="connsiteY0" fmla="*/ 0 h 6930476"/>
              <a:gd name="connsiteX1" fmla="*/ 5971949 w 5971949"/>
              <a:gd name="connsiteY1" fmla="*/ 9623 h 6930476"/>
              <a:gd name="connsiteX2" fmla="*/ 4172155 w 5971949"/>
              <a:gd name="connsiteY2" fmla="*/ 6928837 h 6930476"/>
              <a:gd name="connsiteX3" fmla="*/ 2275133 w 5971949"/>
              <a:gd name="connsiteY3" fmla="*/ 6930476 h 6930476"/>
              <a:gd name="connsiteX4" fmla="*/ 2 w 5971949"/>
              <a:gd name="connsiteY4" fmla="*/ 0 h 6930476"/>
              <a:gd name="connsiteX0" fmla="*/ 4 w 5971951"/>
              <a:gd name="connsiteY0" fmla="*/ 0 h 6930476"/>
              <a:gd name="connsiteX1" fmla="*/ 5971951 w 5971951"/>
              <a:gd name="connsiteY1" fmla="*/ 9623 h 6930476"/>
              <a:gd name="connsiteX2" fmla="*/ 4172157 w 5971951"/>
              <a:gd name="connsiteY2" fmla="*/ 6928837 h 6930476"/>
              <a:gd name="connsiteX3" fmla="*/ 726853 w 5971951"/>
              <a:gd name="connsiteY3" fmla="*/ 6930476 h 6930476"/>
              <a:gd name="connsiteX4" fmla="*/ 4 w 5971951"/>
              <a:gd name="connsiteY4" fmla="*/ 0 h 6930476"/>
              <a:gd name="connsiteX0" fmla="*/ 1543189 w 5245098"/>
              <a:gd name="connsiteY0" fmla="*/ 0 h 6930476"/>
              <a:gd name="connsiteX1" fmla="*/ 5245098 w 5245098"/>
              <a:gd name="connsiteY1" fmla="*/ 9623 h 6930476"/>
              <a:gd name="connsiteX2" fmla="*/ 3445304 w 5245098"/>
              <a:gd name="connsiteY2" fmla="*/ 6928837 h 6930476"/>
              <a:gd name="connsiteX3" fmla="*/ 0 w 5245098"/>
              <a:gd name="connsiteY3" fmla="*/ 6930476 h 6930476"/>
              <a:gd name="connsiteX4" fmla="*/ 1543189 w 5245098"/>
              <a:gd name="connsiteY4" fmla="*/ 0 h 6930476"/>
              <a:gd name="connsiteX0" fmla="*/ 6547 w 5245098"/>
              <a:gd name="connsiteY0" fmla="*/ 0 h 6921922"/>
              <a:gd name="connsiteX1" fmla="*/ 5245098 w 5245098"/>
              <a:gd name="connsiteY1" fmla="*/ 1069 h 6921922"/>
              <a:gd name="connsiteX2" fmla="*/ 3445304 w 5245098"/>
              <a:gd name="connsiteY2" fmla="*/ 6920283 h 6921922"/>
              <a:gd name="connsiteX3" fmla="*/ 0 w 5245098"/>
              <a:gd name="connsiteY3" fmla="*/ 6921922 h 6921922"/>
              <a:gd name="connsiteX4" fmla="*/ 6547 w 5245098"/>
              <a:gd name="connsiteY4" fmla="*/ 0 h 692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5098" h="6921922">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1005299" y="495300"/>
            <a:ext cx="6053228" cy="800100"/>
          </a:xfrm>
        </p:spPr>
        <p:txBody>
          <a:bodyPr vert="horz" lIns="0" tIns="45720" rIns="0" bIns="45720" rtlCol="0" anchor="ctr">
            <a:noAutofit/>
          </a:bodyPr>
          <a:lstStyle>
            <a:lvl1pPr>
              <a:defRPr lang="es-ES">
                <a:solidFill>
                  <a:schemeClr val="tx1"/>
                </a:solidFill>
              </a:defRPr>
            </a:lvl1pPr>
          </a:lstStyle>
          <a:p>
            <a:pPr lvl="0"/>
            <a:r>
              <a:rPr lang="en-US"/>
              <a:t>Click to edit Master title style</a:t>
            </a:r>
            <a:endParaRPr lang="es-ES"/>
          </a:p>
        </p:txBody>
      </p:sp>
      <p:sp>
        <p:nvSpPr>
          <p:cNvPr id="7" name="Icon  2">
            <a:extLst>
              <a:ext uri="{FF2B5EF4-FFF2-40B4-BE49-F238E27FC236}">
                <a16:creationId xmlns:a16="http://schemas.microsoft.com/office/drawing/2014/main" id="{CF096F53-E8AA-4787-AEB7-897F94431B14}"/>
              </a:ext>
            </a:extLst>
          </p:cNvPr>
          <p:cNvSpPr/>
          <p:nvPr userDrawn="1"/>
        </p:nvSpPr>
        <p:spPr>
          <a:xfrm>
            <a:off x="-8892" y="636827"/>
            <a:ext cx="1014191" cy="506173"/>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799236 w 7105141"/>
              <a:gd name="connsiteY3" fmla="*/ 6919784 h 6919784"/>
              <a:gd name="connsiteX4" fmla="*/ 0 w 7105141"/>
              <a:gd name="connsiteY4" fmla="*/ 0 h 6919784"/>
              <a:gd name="connsiteX0" fmla="*/ 0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0 w 7105141"/>
              <a:gd name="connsiteY4" fmla="*/ 0 h 6919784"/>
              <a:gd name="connsiteX0" fmla="*/ 1216595 w 7105141"/>
              <a:gd name="connsiteY0" fmla="*/ 0 h 6919784"/>
              <a:gd name="connsiteX1" fmla="*/ 7105141 w 7105141"/>
              <a:gd name="connsiteY1" fmla="*/ 0 h 6919784"/>
              <a:gd name="connsiteX2" fmla="*/ 5305347 w 7105141"/>
              <a:gd name="connsiteY2" fmla="*/ 6919214 h 6919784"/>
              <a:gd name="connsiteX3" fmla="*/ 0 w 7105141"/>
              <a:gd name="connsiteY3" fmla="*/ 6919784 h 6919784"/>
              <a:gd name="connsiteX4" fmla="*/ 1216595 w 7105141"/>
              <a:gd name="connsiteY4" fmla="*/ 0 h 6919784"/>
              <a:gd name="connsiteX0" fmla="*/ 48666 w 5937212"/>
              <a:gd name="connsiteY0" fmla="*/ 0 h 6919784"/>
              <a:gd name="connsiteX1" fmla="*/ 5937212 w 5937212"/>
              <a:gd name="connsiteY1" fmla="*/ 0 h 6919784"/>
              <a:gd name="connsiteX2" fmla="*/ 4137418 w 5937212"/>
              <a:gd name="connsiteY2" fmla="*/ 6919214 h 6919784"/>
              <a:gd name="connsiteX3" fmla="*/ 0 w 5937212"/>
              <a:gd name="connsiteY3" fmla="*/ 6919784 h 6919784"/>
              <a:gd name="connsiteX4" fmla="*/ 48666 w 5937212"/>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7212" h="6919784">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4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7" grpId="0" animBg="1"/>
        </p:bldLst>
      </p:timing>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51" r:id="rId26"/>
  </p:sldLayoutIdLst>
  <p:hf hdr="0" ftr="0" dt="0"/>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slideLayouts/slideLayout4.xml" Type="http://schemas.openxmlformats.org/officeDocument/2006/relationships/slideLayout"/><Relationship Id="rId3" Target="../tags/tag4.xml" Type="http://schemas.openxmlformats.org/officeDocument/2006/relationships/tags"/><Relationship Id="rId7" Target="../tags/tag8.xml" Type="http://schemas.openxmlformats.org/officeDocument/2006/relationships/tags"/><Relationship Id="rId2" Target="../tags/tag3.xml" Type="http://schemas.openxmlformats.org/officeDocument/2006/relationships/tags"/><Relationship Id="rId1" Target="../tags/tag2.xml" Type="http://schemas.openxmlformats.org/officeDocument/2006/relationships/tags"/><Relationship Id="rId6" Target="../tags/tag7.xml" Type="http://schemas.openxmlformats.org/officeDocument/2006/relationships/tags"/><Relationship Id="rId11" Target="../media/image22.png" Type="http://schemas.openxmlformats.org/officeDocument/2006/relationships/image"/><Relationship Id="rId5" Target="../tags/tag6.xml" Type="http://schemas.openxmlformats.org/officeDocument/2006/relationships/tags"/><Relationship Id="rId10" Target="../media/image21.png" Type="http://schemas.openxmlformats.org/officeDocument/2006/relationships/image"/><Relationship Id="rId4" Target="../tags/tag5.xml" Type="http://schemas.openxmlformats.org/officeDocument/2006/relationships/tags"/><Relationship Id="rId9" Target="../notesSlides/notesSlide1.xml" Type="http://schemas.openxmlformats.org/officeDocument/2006/relationships/notesSlide"/></Relationships>
</file>

<file path=ppt/slides/_rels/slide10.xml.rels><?xml version="1.0" encoding="utf-8"?>
<Relationships xmlns="http://schemas.openxmlformats.org/package/2006/relationships"><Relationship Id="rId8" Target="../slideLayouts/slideLayout4.xml" Type="http://schemas.openxmlformats.org/officeDocument/2006/relationships/slideLayout"/><Relationship Id="rId3" Target="../tags/tag67.xml" Type="http://schemas.openxmlformats.org/officeDocument/2006/relationships/tags"/><Relationship Id="rId7" Target="../tags/tag71.xml" Type="http://schemas.openxmlformats.org/officeDocument/2006/relationships/tags"/><Relationship Id="rId2" Target="../tags/tag66.xml" Type="http://schemas.openxmlformats.org/officeDocument/2006/relationships/tags"/><Relationship Id="rId1" Target="../tags/tag65.xml" Type="http://schemas.openxmlformats.org/officeDocument/2006/relationships/tags"/><Relationship Id="rId6" Target="../tags/tag70.xml" Type="http://schemas.openxmlformats.org/officeDocument/2006/relationships/tags"/><Relationship Id="rId5" Target="../tags/tag69.xml" Type="http://schemas.openxmlformats.org/officeDocument/2006/relationships/tags"/><Relationship Id="rId10" Target="../media/image33.png" Type="http://schemas.openxmlformats.org/officeDocument/2006/relationships/image"/><Relationship Id="rId4" Target="../tags/tag68.xml" Type="http://schemas.openxmlformats.org/officeDocument/2006/relationships/tags"/><Relationship Id="rId9" Target="../notesSlides/notesSlide10.xml" Type="http://schemas.openxmlformats.org/officeDocument/2006/relationships/notesSlide"/></Relationships>
</file>

<file path=ppt/slides/_rels/slide11.xml.rels><?xml version="1.0" encoding="utf-8"?>
<Relationships xmlns="http://schemas.openxmlformats.org/package/2006/relationships"><Relationship Id="rId8" Target="../slideLayouts/slideLayout4.xml" Type="http://schemas.openxmlformats.org/officeDocument/2006/relationships/slideLayout"/><Relationship Id="rId3" Target="../tags/tag74.xml" Type="http://schemas.openxmlformats.org/officeDocument/2006/relationships/tags"/><Relationship Id="rId7" Target="../tags/tag78.xml" Type="http://schemas.openxmlformats.org/officeDocument/2006/relationships/tags"/><Relationship Id="rId12" Target="../media/image36.png" Type="http://schemas.openxmlformats.org/officeDocument/2006/relationships/image"/><Relationship Id="rId2" Target="../tags/tag73.xml" Type="http://schemas.openxmlformats.org/officeDocument/2006/relationships/tags"/><Relationship Id="rId1" Target="../tags/tag72.xml" Type="http://schemas.openxmlformats.org/officeDocument/2006/relationships/tags"/><Relationship Id="rId6" Target="../tags/tag77.xml" Type="http://schemas.openxmlformats.org/officeDocument/2006/relationships/tags"/><Relationship Id="rId11" Target="../media/image35.png" Type="http://schemas.openxmlformats.org/officeDocument/2006/relationships/image"/><Relationship Id="rId5" Target="../tags/tag76.xml" Type="http://schemas.openxmlformats.org/officeDocument/2006/relationships/tags"/><Relationship Id="rId10" Target="../media/image34.png" Type="http://schemas.openxmlformats.org/officeDocument/2006/relationships/image"/><Relationship Id="rId4" Target="../tags/tag75.xml" Type="http://schemas.openxmlformats.org/officeDocument/2006/relationships/tags"/><Relationship Id="rId9" Target="../notesSlides/notesSlide11.xml" Type="http://schemas.openxmlformats.org/officeDocument/2006/relationships/notesSlide"/></Relationships>
</file>

<file path=ppt/slides/_rels/slide12.xml.rels><?xml version="1.0" encoding="utf-8"?>
<Relationships xmlns="http://schemas.openxmlformats.org/package/2006/relationships"><Relationship Id="rId8" Target="../slideLayouts/slideLayout4.xml" Type="http://schemas.openxmlformats.org/officeDocument/2006/relationships/slideLayout"/><Relationship Id="rId3" Target="../tags/tag81.xml" Type="http://schemas.openxmlformats.org/officeDocument/2006/relationships/tags"/><Relationship Id="rId7" Target="../tags/tag85.xml" Type="http://schemas.openxmlformats.org/officeDocument/2006/relationships/tags"/><Relationship Id="rId2" Target="../tags/tag80.xml" Type="http://schemas.openxmlformats.org/officeDocument/2006/relationships/tags"/><Relationship Id="rId1" Target="../tags/tag79.xml" Type="http://schemas.openxmlformats.org/officeDocument/2006/relationships/tags"/><Relationship Id="rId6" Target="../tags/tag84.xml" Type="http://schemas.openxmlformats.org/officeDocument/2006/relationships/tags"/><Relationship Id="rId5" Target="../tags/tag83.xml" Type="http://schemas.openxmlformats.org/officeDocument/2006/relationships/tags"/><Relationship Id="rId4" Target="../tags/tag82.xml" Type="http://schemas.openxmlformats.org/officeDocument/2006/relationships/tags"/><Relationship Id="rId9" Target="../notesSlides/notesSlide12.xml" Type="http://schemas.openxmlformats.org/officeDocument/2006/relationships/notesSlide"/></Relationships>
</file>

<file path=ppt/slides/_rels/slide13.xml.rels><?xml version="1.0" encoding="utf-8"?>
<Relationships xmlns="http://schemas.openxmlformats.org/package/2006/relationships"><Relationship Id="rId8" Target="../slideLayouts/slideLayout4.xml" Type="http://schemas.openxmlformats.org/officeDocument/2006/relationships/slideLayout"/><Relationship Id="rId3" Target="../tags/tag88.xml" Type="http://schemas.openxmlformats.org/officeDocument/2006/relationships/tags"/><Relationship Id="rId7" Target="../tags/tag92.xml" Type="http://schemas.openxmlformats.org/officeDocument/2006/relationships/tags"/><Relationship Id="rId2" Target="../tags/tag87.xml" Type="http://schemas.openxmlformats.org/officeDocument/2006/relationships/tags"/><Relationship Id="rId1" Target="../tags/tag86.xml" Type="http://schemas.openxmlformats.org/officeDocument/2006/relationships/tags"/><Relationship Id="rId6" Target="../tags/tag91.xml" Type="http://schemas.openxmlformats.org/officeDocument/2006/relationships/tags"/><Relationship Id="rId5" Target="../tags/tag90.xml" Type="http://schemas.openxmlformats.org/officeDocument/2006/relationships/tags"/><Relationship Id="rId10" Target="../media/image37.png" Type="http://schemas.openxmlformats.org/officeDocument/2006/relationships/image"/><Relationship Id="rId4" Target="../tags/tag89.xml" Type="http://schemas.openxmlformats.org/officeDocument/2006/relationships/tags"/><Relationship Id="rId9" Target="../notesSlides/notesSlide13.xml" Type="http://schemas.openxmlformats.org/officeDocument/2006/relationships/notesSlide"/></Relationships>
</file>

<file path=ppt/slides/_rels/slide14.xml.rels><?xml version="1.0" encoding="utf-8"?>
<Relationships xmlns="http://schemas.openxmlformats.org/package/2006/relationships"><Relationship Id="rId8" Target="../slideLayouts/slideLayout4.xml" Type="http://schemas.openxmlformats.org/officeDocument/2006/relationships/slideLayout"/><Relationship Id="rId3" Target="../tags/tag95.xml" Type="http://schemas.openxmlformats.org/officeDocument/2006/relationships/tags"/><Relationship Id="rId7" Target="../tags/tag99.xml" Type="http://schemas.openxmlformats.org/officeDocument/2006/relationships/tags"/><Relationship Id="rId2" Target="../tags/tag94.xml" Type="http://schemas.openxmlformats.org/officeDocument/2006/relationships/tags"/><Relationship Id="rId1" Target="../tags/tag93.xml" Type="http://schemas.openxmlformats.org/officeDocument/2006/relationships/tags"/><Relationship Id="rId6" Target="../tags/tag98.xml" Type="http://schemas.openxmlformats.org/officeDocument/2006/relationships/tags"/><Relationship Id="rId5" Target="../tags/tag97.xml" Type="http://schemas.openxmlformats.org/officeDocument/2006/relationships/tags"/><Relationship Id="rId10" Target="../media/image38.png" Type="http://schemas.openxmlformats.org/officeDocument/2006/relationships/image"/><Relationship Id="rId4" Target="../tags/tag96.xml" Type="http://schemas.openxmlformats.org/officeDocument/2006/relationships/tags"/><Relationship Id="rId9" Target="../notesSlides/notesSlide14.xml" Type="http://schemas.openxmlformats.org/officeDocument/2006/relationships/notesSlide"/></Relationships>
</file>

<file path=ppt/slides/_rels/slide15.xml.rels><?xml version="1.0" encoding="utf-8"?>
<Relationships xmlns="http://schemas.openxmlformats.org/package/2006/relationships"><Relationship Id="rId8" Target="../slideLayouts/slideLayout26.xml" Type="http://schemas.openxmlformats.org/officeDocument/2006/relationships/slideLayout"/><Relationship Id="rId13" Target="../media/image41.png" Type="http://schemas.openxmlformats.org/officeDocument/2006/relationships/image"/><Relationship Id="rId18" Target="../media/image43.png" Type="http://schemas.openxmlformats.org/officeDocument/2006/relationships/image"/><Relationship Id="rId3" Target="../tags/tag102.xml" Type="http://schemas.openxmlformats.org/officeDocument/2006/relationships/tags"/><Relationship Id="rId7" Target="../tags/tag106.xml" Type="http://schemas.openxmlformats.org/officeDocument/2006/relationships/tags"/><Relationship Id="rId12" Target="../media/image40.png" Type="http://schemas.openxmlformats.org/officeDocument/2006/relationships/image"/><Relationship Id="rId17" Target="../media/image42.png" Type="http://schemas.openxmlformats.org/officeDocument/2006/relationships/image"/><Relationship Id="rId2" Target="../tags/tag101.xml" Type="http://schemas.openxmlformats.org/officeDocument/2006/relationships/tags"/><Relationship Id="rId16" Target="../media/image29.png" Type="http://schemas.openxmlformats.org/officeDocument/2006/relationships/image"/><Relationship Id="rId1" Target="../tags/tag100.xml" Type="http://schemas.openxmlformats.org/officeDocument/2006/relationships/tags"/><Relationship Id="rId6" Target="../tags/tag105.xml" Type="http://schemas.openxmlformats.org/officeDocument/2006/relationships/tags"/><Relationship Id="rId11" Target="../media/image39.png" Type="http://schemas.openxmlformats.org/officeDocument/2006/relationships/image"/><Relationship Id="rId5" Target="../tags/tag104.xml" Type="http://schemas.openxmlformats.org/officeDocument/2006/relationships/tags"/><Relationship Id="rId15" Target="../media/image22.png" Type="http://schemas.openxmlformats.org/officeDocument/2006/relationships/image"/><Relationship Id="rId10" Target="../media/image30.jpg" Type="http://schemas.openxmlformats.org/officeDocument/2006/relationships/image"/><Relationship Id="rId4" Target="../tags/tag103.xml" Type="http://schemas.openxmlformats.org/officeDocument/2006/relationships/tags"/><Relationship Id="rId9" Target="../notesSlides/notesSlide15.xml" Type="http://schemas.openxmlformats.org/officeDocument/2006/relationships/notesSlide"/><Relationship Id="rId14" Target="../media/image28.png" Type="http://schemas.openxmlformats.org/officeDocument/2006/relationships/image"/></Relationships>
</file>

<file path=ppt/slides/_rels/slide16.xml.rels><?xml version="1.0" encoding="utf-8"?>
<Relationships xmlns="http://schemas.openxmlformats.org/package/2006/relationships"><Relationship Id="rId8" Target="../slideLayouts/slideLayout26.xml" Type="http://schemas.openxmlformats.org/officeDocument/2006/relationships/slideLayout"/><Relationship Id="rId13" Target="../media/image47.png" Type="http://schemas.openxmlformats.org/officeDocument/2006/relationships/image"/><Relationship Id="rId18" Target="../media/image39.png" Type="http://schemas.openxmlformats.org/officeDocument/2006/relationships/image"/><Relationship Id="rId3" Target="../tags/tag109.xml" Type="http://schemas.openxmlformats.org/officeDocument/2006/relationships/tags"/><Relationship Id="rId21" Target="../media/image41.png" Type="http://schemas.openxmlformats.org/officeDocument/2006/relationships/image"/><Relationship Id="rId7" Target="../tags/tag113.xml" Type="http://schemas.openxmlformats.org/officeDocument/2006/relationships/tags"/><Relationship Id="rId12" Target="../media/image46.png" Type="http://schemas.openxmlformats.org/officeDocument/2006/relationships/image"/><Relationship Id="rId17" Target="../media/image30.jpg" Type="http://schemas.openxmlformats.org/officeDocument/2006/relationships/image"/><Relationship Id="rId2" Target="../tags/tag108.xml" Type="http://schemas.openxmlformats.org/officeDocument/2006/relationships/tags"/><Relationship Id="rId16" Target="../media/image49.png" Type="http://schemas.openxmlformats.org/officeDocument/2006/relationships/image"/><Relationship Id="rId20" Target="../media/image43.png" Type="http://schemas.openxmlformats.org/officeDocument/2006/relationships/image"/><Relationship Id="rId1" Target="../tags/tag107.xml" Type="http://schemas.openxmlformats.org/officeDocument/2006/relationships/tags"/><Relationship Id="rId6" Target="../tags/tag112.xml" Type="http://schemas.openxmlformats.org/officeDocument/2006/relationships/tags"/><Relationship Id="rId11" Target="../media/image45.png" Type="http://schemas.openxmlformats.org/officeDocument/2006/relationships/image"/><Relationship Id="rId5" Target="../tags/tag111.xml" Type="http://schemas.openxmlformats.org/officeDocument/2006/relationships/tags"/><Relationship Id="rId15" Target="../media/image48.png" Type="http://schemas.openxmlformats.org/officeDocument/2006/relationships/image"/><Relationship Id="rId10" Target="../media/image44.png" Type="http://schemas.openxmlformats.org/officeDocument/2006/relationships/image"/><Relationship Id="rId19" Target="../media/image40.png" Type="http://schemas.openxmlformats.org/officeDocument/2006/relationships/image"/><Relationship Id="rId4" Target="../tags/tag110.xml" Type="http://schemas.openxmlformats.org/officeDocument/2006/relationships/tags"/><Relationship Id="rId9" Target="../notesSlides/notesSlide16.xml" Type="http://schemas.openxmlformats.org/officeDocument/2006/relationships/notesSlide"/><Relationship Id="rId14" Target="../media/image38.png" Type="http://schemas.openxmlformats.org/officeDocument/2006/relationships/image"/><Relationship Id="rId22" Target="../media/image28.png" Type="http://schemas.openxmlformats.org/officeDocument/2006/relationships/image"/></Relationships>
</file>

<file path=ppt/slides/_rels/slide2.xml.rels><?xml version="1.0" encoding="utf-8"?>
<Relationships xmlns="http://schemas.openxmlformats.org/package/2006/relationships"><Relationship Id="rId8" Target="../slideLayouts/slideLayout4.xml" Type="http://schemas.openxmlformats.org/officeDocument/2006/relationships/slideLayout"/><Relationship Id="rId3" Target="../tags/tag11.xml" Type="http://schemas.openxmlformats.org/officeDocument/2006/relationships/tags"/><Relationship Id="rId7" Target="../tags/tag15.xml" Type="http://schemas.openxmlformats.org/officeDocument/2006/relationships/tags"/><Relationship Id="rId2" Target="../tags/tag10.xml" Type="http://schemas.openxmlformats.org/officeDocument/2006/relationships/tags"/><Relationship Id="rId1" Target="../tags/tag9.xml" Type="http://schemas.openxmlformats.org/officeDocument/2006/relationships/tags"/><Relationship Id="rId6" Target="../tags/tag14.xml" Type="http://schemas.openxmlformats.org/officeDocument/2006/relationships/tags"/><Relationship Id="rId5" Target="../tags/tag13.xml" Type="http://schemas.openxmlformats.org/officeDocument/2006/relationships/tags"/><Relationship Id="rId4" Target="../tags/tag12.xml" Type="http://schemas.openxmlformats.org/officeDocument/2006/relationships/tags"/><Relationship Id="rId9" Target="../notesSlides/notesSlide2.xml" Type="http://schemas.openxmlformats.org/officeDocument/2006/relationships/notesSlide"/></Relationships>
</file>

<file path=ppt/slides/_rels/slide3.xml.rels><?xml version="1.0" encoding="utf-8"?>
<Relationships xmlns="http://schemas.openxmlformats.org/package/2006/relationships"><Relationship Id="rId8" Target="../slideLayouts/slideLayout4.xml" Type="http://schemas.openxmlformats.org/officeDocument/2006/relationships/slideLayout"/><Relationship Id="rId13" Target="../media/image25.png" Type="http://schemas.openxmlformats.org/officeDocument/2006/relationships/image"/><Relationship Id="rId3" Target="../tags/tag18.xml" Type="http://schemas.openxmlformats.org/officeDocument/2006/relationships/tags"/><Relationship Id="rId7" Target="../tags/tag22.xml" Type="http://schemas.openxmlformats.org/officeDocument/2006/relationships/tags"/><Relationship Id="rId12" Target="../media/image12.png" Type="http://schemas.openxmlformats.org/officeDocument/2006/relationships/image"/><Relationship Id="rId2" Target="../tags/tag17.xml" Type="http://schemas.openxmlformats.org/officeDocument/2006/relationships/tags"/><Relationship Id="rId1" Target="../tags/tag16.xml" Type="http://schemas.openxmlformats.org/officeDocument/2006/relationships/tags"/><Relationship Id="rId6" Target="../tags/tag21.xml" Type="http://schemas.openxmlformats.org/officeDocument/2006/relationships/tags"/><Relationship Id="rId11" Target="../media/image24.svg" Type="http://schemas.openxmlformats.org/officeDocument/2006/relationships/image"/><Relationship Id="rId5" Target="../tags/tag20.xml" Type="http://schemas.openxmlformats.org/officeDocument/2006/relationships/tags"/><Relationship Id="rId10" Target="../media/image23.png" Type="http://schemas.openxmlformats.org/officeDocument/2006/relationships/image"/><Relationship Id="rId4" Target="../tags/tag19.xml" Type="http://schemas.openxmlformats.org/officeDocument/2006/relationships/tags"/><Relationship Id="rId9" Target="../notesSlides/notesSlide3.xml" Type="http://schemas.openxmlformats.org/officeDocument/2006/relationships/notesSlide"/><Relationship Id="rId14" Target="../media/image26.svg" Type="http://schemas.openxmlformats.org/officeDocument/2006/relationships/image"/></Relationships>
</file>

<file path=ppt/slides/_rels/slide4.xml.rels><?xml version="1.0" encoding="utf-8"?>
<Relationships xmlns="http://schemas.openxmlformats.org/package/2006/relationships"><Relationship Id="rId8" Target="../slideLayouts/slideLayout4.xml" Type="http://schemas.openxmlformats.org/officeDocument/2006/relationships/slideLayout"/><Relationship Id="rId3" Target="../tags/tag25.xml" Type="http://schemas.openxmlformats.org/officeDocument/2006/relationships/tags"/><Relationship Id="rId7" Target="../tags/tag29.xml" Type="http://schemas.openxmlformats.org/officeDocument/2006/relationships/tags"/><Relationship Id="rId2" Target="../tags/tag24.xml" Type="http://schemas.openxmlformats.org/officeDocument/2006/relationships/tags"/><Relationship Id="rId1" Target="../tags/tag23.xml" Type="http://schemas.openxmlformats.org/officeDocument/2006/relationships/tags"/><Relationship Id="rId6" Target="../tags/tag28.xml" Type="http://schemas.openxmlformats.org/officeDocument/2006/relationships/tags"/><Relationship Id="rId5" Target="../tags/tag27.xml" Type="http://schemas.openxmlformats.org/officeDocument/2006/relationships/tags"/><Relationship Id="rId4" Target="../tags/tag26.xml" Type="http://schemas.openxmlformats.org/officeDocument/2006/relationships/tags"/><Relationship Id="rId9" Target="../notesSlides/notesSlide4.xml" Type="http://schemas.openxmlformats.org/officeDocument/2006/relationships/notesSlide"/></Relationships>
</file>

<file path=ppt/slides/_rels/slide5.xml.rels><?xml version="1.0" encoding="utf-8"?>
<Relationships xmlns="http://schemas.openxmlformats.org/package/2006/relationships"><Relationship Id="rId8" Target="../slideLayouts/slideLayout4.xml" Type="http://schemas.openxmlformats.org/officeDocument/2006/relationships/slideLayout"/><Relationship Id="rId3" Target="../tags/tag32.xml" Type="http://schemas.openxmlformats.org/officeDocument/2006/relationships/tags"/><Relationship Id="rId7" Target="../tags/tag36.xml" Type="http://schemas.openxmlformats.org/officeDocument/2006/relationships/tags"/><Relationship Id="rId2" Target="../tags/tag31.xml" Type="http://schemas.openxmlformats.org/officeDocument/2006/relationships/tags"/><Relationship Id="rId1" Target="../tags/tag30.xml" Type="http://schemas.openxmlformats.org/officeDocument/2006/relationships/tags"/><Relationship Id="rId6" Target="../tags/tag35.xml" Type="http://schemas.openxmlformats.org/officeDocument/2006/relationships/tags"/><Relationship Id="rId5" Target="../tags/tag34.xml" Type="http://schemas.openxmlformats.org/officeDocument/2006/relationships/tags"/><Relationship Id="rId4" Target="../tags/tag33.xml" Type="http://schemas.openxmlformats.org/officeDocument/2006/relationships/tags"/><Relationship Id="rId9" Target="../notesSlides/notesSlide5.xml" Type="http://schemas.openxmlformats.org/officeDocument/2006/relationships/notesSlide"/></Relationships>
</file>

<file path=ppt/slides/_rels/slide6.xml.rels><?xml version="1.0" encoding="utf-8"?>
<Relationships xmlns="http://schemas.openxmlformats.org/package/2006/relationships"><Relationship Id="rId8" Target="../slideLayouts/slideLayout4.xml" Type="http://schemas.openxmlformats.org/officeDocument/2006/relationships/slideLayout"/><Relationship Id="rId3" Target="../tags/tag39.xml" Type="http://schemas.openxmlformats.org/officeDocument/2006/relationships/tags"/><Relationship Id="rId7" Target="../tags/tag43.xml" Type="http://schemas.openxmlformats.org/officeDocument/2006/relationships/tags"/><Relationship Id="rId2" Target="../tags/tag38.xml" Type="http://schemas.openxmlformats.org/officeDocument/2006/relationships/tags"/><Relationship Id="rId1" Target="../tags/tag37.xml" Type="http://schemas.openxmlformats.org/officeDocument/2006/relationships/tags"/><Relationship Id="rId6" Target="../tags/tag42.xml" Type="http://schemas.openxmlformats.org/officeDocument/2006/relationships/tags"/><Relationship Id="rId5" Target="../tags/tag41.xml" Type="http://schemas.openxmlformats.org/officeDocument/2006/relationships/tags"/><Relationship Id="rId10" Target="../media/image27.png" Type="http://schemas.openxmlformats.org/officeDocument/2006/relationships/image"/><Relationship Id="rId4" Target="../tags/tag40.xml" Type="http://schemas.openxmlformats.org/officeDocument/2006/relationships/tags"/><Relationship Id="rId9" Target="../notesSlides/notesSlide6.xml" Type="http://schemas.openxmlformats.org/officeDocument/2006/relationships/notesSlide"/></Relationships>
</file>

<file path=ppt/slides/_rels/slide7.xml.rels><?xml version="1.0" encoding="utf-8"?>
<Relationships xmlns="http://schemas.openxmlformats.org/package/2006/relationships"><Relationship Id="rId8" Target="../slideLayouts/slideLayout4.xml" Type="http://schemas.openxmlformats.org/officeDocument/2006/relationships/slideLayout"/><Relationship Id="rId3" Target="../tags/tag46.xml" Type="http://schemas.openxmlformats.org/officeDocument/2006/relationships/tags"/><Relationship Id="rId7" Target="../tags/tag50.xml" Type="http://schemas.openxmlformats.org/officeDocument/2006/relationships/tags"/><Relationship Id="rId12" Target="../media/image30.jpg" Type="http://schemas.openxmlformats.org/officeDocument/2006/relationships/image"/><Relationship Id="rId2" Target="../tags/tag45.xml" Type="http://schemas.openxmlformats.org/officeDocument/2006/relationships/tags"/><Relationship Id="rId1" Target="../tags/tag44.xml" Type="http://schemas.openxmlformats.org/officeDocument/2006/relationships/tags"/><Relationship Id="rId6" Target="../tags/tag49.xml" Type="http://schemas.openxmlformats.org/officeDocument/2006/relationships/tags"/><Relationship Id="rId11" Target="../media/image29.png" Type="http://schemas.openxmlformats.org/officeDocument/2006/relationships/image"/><Relationship Id="rId5" Target="../tags/tag48.xml" Type="http://schemas.openxmlformats.org/officeDocument/2006/relationships/tags"/><Relationship Id="rId10" Target="../media/image28.png" Type="http://schemas.openxmlformats.org/officeDocument/2006/relationships/image"/><Relationship Id="rId4" Target="../tags/tag47.xml" Type="http://schemas.openxmlformats.org/officeDocument/2006/relationships/tags"/><Relationship Id="rId9" Target="../notesSlides/notesSlide7.xml" Type="http://schemas.openxmlformats.org/officeDocument/2006/relationships/notesSlide"/></Relationships>
</file>

<file path=ppt/slides/_rels/slide8.xml.rels><?xml version="1.0" encoding="utf-8"?>
<Relationships xmlns="http://schemas.openxmlformats.org/package/2006/relationships"><Relationship Id="rId8" Target="../slideLayouts/slideLayout4.xml" Type="http://schemas.openxmlformats.org/officeDocument/2006/relationships/slideLayout"/><Relationship Id="rId3" Target="../tags/tag53.xml" Type="http://schemas.openxmlformats.org/officeDocument/2006/relationships/tags"/><Relationship Id="rId7" Target="../tags/tag57.xml" Type="http://schemas.openxmlformats.org/officeDocument/2006/relationships/tags"/><Relationship Id="rId2" Target="../tags/tag52.xml" Type="http://schemas.openxmlformats.org/officeDocument/2006/relationships/tags"/><Relationship Id="rId1" Target="../tags/tag51.xml" Type="http://schemas.openxmlformats.org/officeDocument/2006/relationships/tags"/><Relationship Id="rId6" Target="../tags/tag56.xml" Type="http://schemas.openxmlformats.org/officeDocument/2006/relationships/tags"/><Relationship Id="rId5" Target="../tags/tag55.xml" Type="http://schemas.openxmlformats.org/officeDocument/2006/relationships/tags"/><Relationship Id="rId10" Target="../media/image31.png" Type="http://schemas.openxmlformats.org/officeDocument/2006/relationships/image"/><Relationship Id="rId4" Target="../tags/tag54.xml" Type="http://schemas.openxmlformats.org/officeDocument/2006/relationships/tags"/><Relationship Id="rId9" Target="../notesSlides/notesSlide8.xml" Type="http://schemas.openxmlformats.org/officeDocument/2006/relationships/notesSlide"/></Relationships>
</file>

<file path=ppt/slides/_rels/slide9.xml.rels><?xml version="1.0" encoding="utf-8"?>
<Relationships xmlns="http://schemas.openxmlformats.org/package/2006/relationships"><Relationship Id="rId8" Target="../slideLayouts/slideLayout4.xml" Type="http://schemas.openxmlformats.org/officeDocument/2006/relationships/slideLayout"/><Relationship Id="rId3" Target="../tags/tag60.xml" Type="http://schemas.openxmlformats.org/officeDocument/2006/relationships/tags"/><Relationship Id="rId7" Target="../tags/tag64.xml" Type="http://schemas.openxmlformats.org/officeDocument/2006/relationships/tags"/><Relationship Id="rId2" Target="../tags/tag59.xml" Type="http://schemas.openxmlformats.org/officeDocument/2006/relationships/tags"/><Relationship Id="rId1" Target="../tags/tag58.xml" Type="http://schemas.openxmlformats.org/officeDocument/2006/relationships/tags"/><Relationship Id="rId6" Target="../tags/tag63.xml" Type="http://schemas.openxmlformats.org/officeDocument/2006/relationships/tags"/><Relationship Id="rId11" Target="../media/image32.png" Type="http://schemas.openxmlformats.org/officeDocument/2006/relationships/image"/><Relationship Id="rId5" Target="../tags/tag62.xml" Type="http://schemas.openxmlformats.org/officeDocument/2006/relationships/tags"/><Relationship Id="rId10" Target="../media/image22.png" Type="http://schemas.openxmlformats.org/officeDocument/2006/relationships/image"/><Relationship Id="rId4" Target="../tags/tag61.xml" Type="http://schemas.openxmlformats.org/officeDocument/2006/relationships/tags"/><Relationship Id="rId9" Target="../notesSlides/notesSlide9.xml" Type="http://schemas.openxmlformats.org/officeDocument/2006/relationships/notesSlid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716F-38E1-4685-99F3-B217B47F91AF}"/>
              </a:ext>
            </a:extLst>
          </p:cNvPr>
          <p:cNvSpPr>
            <a:spLocks noGrp="1"/>
          </p:cNvSpPr>
          <p:nvPr>
            <p:ph type="title"/>
          </p:nvPr>
        </p:nvSpPr>
        <p:spPr/>
        <p:txBody>
          <a:bodyPr/>
          <a:lstStyle/>
          <a:p txid="aa982c8d359bd485b7f5cba9008b4239">
            <a:r>
              <a:rPr dirty="0" lang="en-GB"/>
              <a:t>1994 : Lancement du programme HISP</a:t>
            </a:r>
          </a:p>
        </p:txBody>
      </p:sp>
      <p:pic>
        <p:nvPicPr>
          <p:cNvPr descr="Logo  Description automatically generated" id="4" name="Picture 3">
            <a:extLst>
              <a:ext uri="{FF2B5EF4-FFF2-40B4-BE49-F238E27FC236}">
                <a16:creationId xmlns:a16="http://schemas.microsoft.com/office/drawing/2014/main" id="{E1733009-2319-4DF0-98FB-CA9F3FF33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8305" y="1675461"/>
            <a:ext cx="2087942" cy="2087942"/>
          </a:xfrm>
          <a:prstGeom prst="rect">
            <a:avLst/>
          </a:prstGeom>
        </p:spPr>
      </p:pic>
      <p:pic>
        <p:nvPicPr>
          <p:cNvPr descr="Logo, company name  Description automatically generated" id="5" name="Picture 4">
            <a:extLst>
              <a:ext uri="{FF2B5EF4-FFF2-40B4-BE49-F238E27FC236}">
                <a16:creationId xmlns:a16="http://schemas.microsoft.com/office/drawing/2014/main" id="{8E15B46A-9D8C-41BB-9095-A17E49AA2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7826" y="1895205"/>
            <a:ext cx="2265407" cy="1745990"/>
          </a:xfrm>
          <a:prstGeom prst="rect">
            <a:avLst/>
          </a:prstGeom>
        </p:spPr>
      </p:pic>
      <p:sp>
        <p:nvSpPr>
          <p:cNvPr id="6" name="Rectangle: Rounded Corners 5">
            <a:extLst>
              <a:ext uri="{FF2B5EF4-FFF2-40B4-BE49-F238E27FC236}">
                <a16:creationId xmlns:a16="http://schemas.microsoft.com/office/drawing/2014/main" id="{6551D4C3-A0D7-4470-A965-64B0D51D30A0}"/>
              </a:ext>
            </a:extLst>
          </p:cNvPr>
          <p:cNvSpPr/>
          <p:nvPr/>
        </p:nvSpPr>
        <p:spPr>
          <a:xfrm>
            <a:off x="1199814" y="4345031"/>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800"/>
              <a:t>Programme de systèmes d'information sanitaire</a:t>
            </a:r>
          </a:p>
        </p:txBody>
      </p:sp>
      <p:sp>
        <p:nvSpPr>
          <p:cNvPr id="7" name="Rectangle: Rounded Corners 6">
            <a:extLst>
              <a:ext uri="{FF2B5EF4-FFF2-40B4-BE49-F238E27FC236}">
                <a16:creationId xmlns:a16="http://schemas.microsoft.com/office/drawing/2014/main" id="{A21E7AE7-36A6-4E0C-A613-E814850ADF90}"/>
              </a:ext>
            </a:extLst>
          </p:cNvPr>
          <p:cNvSpPr/>
          <p:nvPr/>
        </p:nvSpPr>
        <p:spPr>
          <a:xfrm>
            <a:off x="1199814" y="4351016"/>
            <a:ext cx="4330700" cy="1041293"/>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4800"/>
              <a:t>HISP</a:t>
            </a:r>
          </a:p>
        </p:txBody>
      </p:sp>
      <p:sp>
        <p:nvSpPr>
          <p:cNvPr id="3" name="TextBox 2">
            <a:extLst>
              <a:ext uri="{FF2B5EF4-FFF2-40B4-BE49-F238E27FC236}">
                <a16:creationId xmlns:a16="http://schemas.microsoft.com/office/drawing/2014/main" id="{52B1EA90-FF12-42BE-8679-BD4B70C925DA}"/>
              </a:ext>
            </a:extLst>
          </p:cNvPr>
          <p:cNvSpPr txBox="1"/>
          <p:nvPr/>
        </p:nvSpPr>
        <p:spPr>
          <a:xfrm>
            <a:off x="7058527" y="1759685"/>
            <a:ext cx="4638173" cy="350865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7666de644e3aff1c6462a0305c3c329f">
            <a:pPr algn="l"/>
            <a:r>
              <a:rPr lang="en-US"/>
              <a:t>DHIS2 a démarré avec le programme des systèmes d'information sanitaire, connu sous le nom de HISP. HISP est un réseau mondial de recherche-action lancé conjointement en 1994 par l'Université d'Oslo et l'Université du Cap-Occidental (UWC) en Afrique du Sud. Sa mission consiste à donner aux utilisateurs locaux les moyens d'utiliser leurs données pour une prise de décision fondée sur des données probantes.</a:t>
            </a:r>
            <a:endParaRPr lang="en-GB"/>
          </a:p>
          <a:p>
            <a:pPr algn="l"/>
            <a:endParaRPr lang="es-ES"/>
          </a:p>
        </p:txBody>
      </p:sp>
      <p:sp>
        <p:nvSpPr>
          <p:cNvPr id="11" name="TextBox 10">
            <a:extLst>
              <a:ext uri="{FF2B5EF4-FFF2-40B4-BE49-F238E27FC236}">
                <a16:creationId xmlns:a16="http://schemas.microsoft.com/office/drawing/2014/main" id="{3273CAC8-D321-472B-A96F-326250FCB710}"/>
              </a:ext>
            </a:extLst>
          </p:cNvPr>
          <p:cNvSpPr txBox="1"/>
          <p:nvPr/>
        </p:nvSpPr>
        <p:spPr>
          <a:xfrm>
            <a:off x="10096500" y="636827"/>
            <a:ext cx="1600200" cy="461665"/>
          </a:xfrm>
          <a:prstGeom prst="rect">
            <a:avLst/>
          </a:prstGeom>
          <a:noFill/>
        </p:spPr>
        <p:txBody>
          <a:bodyPr rtlCol="0" wrap="square">
            <a:spAutoFit/>
          </a:bodyPr>
          <a:lstStyle/>
          <a:p txid="31f8e52d30d1f2ea0be45195596e1a52">
            <a:pPr algn="ctr" indent="0" marL="0">
              <a:buClr>
                <a:srgbClr val="008CCF"/>
              </a:buClr>
              <a:buFont charset="-79" pitchFamily="2" typeface="Rubik"/>
              <a:buNone/>
            </a:pPr>
            <a:r>
              <a:rPr lang="en-US" sz="2400">
                <a:solidFill>
                  <a:schemeClr val="bg1"/>
                </a:solidFill>
              </a:rPr>
              <a:t>1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DC4AC92F-8DDD-49E4-9030-1CFCF8B6A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C9AD2246-9B6D-423E-BBE4-94C6F2B4CDE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2CB5F57A-DB5D-4E62-B037-7BB9D6C4B60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DF8CAC97-4692-40F6-9FA6-9A035075DC6C}"/>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extLst>
                <a:ext uri="{FF2B5EF4-FFF2-40B4-BE49-F238E27FC236}">
                  <a16:creationId xmlns:a16="http://schemas.microsoft.com/office/drawing/2014/main" id="{AAF3DDB9-95C7-42FA-AC09-A5B11C9D10A4}"/>
                </a:ext>
              </a:extLst>
            </p:cNvPr>
            <p:cNvSpPr/>
            <p:nvPr>
              <p:custDataLst>
                <p:tags r:id="rId4"/>
              </p:custDataLst>
            </p:nvPr>
          </p:nvSpPr>
          <p:spPr>
            <a:xfrm>
              <a:off x="718546" y="2039024"/>
              <a:ext cx="1195072"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F9566AC4-75D8-4EF4-A22F-218D612348D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4963849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additive="base">
                                        <p:cTn dur="500" fill="hold" id="7"/>
                                        <p:tgtEl>
                                          <p:spTgt spid="5"/>
                                        </p:tgtEl>
                                        <p:attrNameLst>
                                          <p:attrName>ppt_x</p:attrName>
                                        </p:attrNameLst>
                                      </p:cBhvr>
                                      <p:tavLst>
                                        <p:tav tm="0">
                                          <p:val>
                                            <p:strVal val="0-#ppt_w/2"/>
                                          </p:val>
                                        </p:tav>
                                        <p:tav tm="100000">
                                          <p:val>
                                            <p:strVal val="#ppt_x"/>
                                          </p:val>
                                        </p:tav>
                                      </p:tavLst>
                                    </p:anim>
                                    <p:anim calcmode="lin" valueType="num">
                                      <p:cBhvr additive="base">
                                        <p:cTn dur="500" fill="hold" id="8"/>
                                        <p:tgtEl>
                                          <p:spTgt spid="5"/>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4"/>
                                        </p:tgtEl>
                                        <p:attrNameLst>
                                          <p:attrName>style.visibility</p:attrName>
                                        </p:attrNameLst>
                                      </p:cBhvr>
                                      <p:to>
                                        <p:strVal val="visible"/>
                                      </p:to>
                                    </p:set>
                                    <p:anim calcmode="lin" valueType="num">
                                      <p:cBhvr additive="base">
                                        <p:cTn dur="500" fill="hold" id="11"/>
                                        <p:tgtEl>
                                          <p:spTgt spid="4"/>
                                        </p:tgtEl>
                                        <p:attrNameLst>
                                          <p:attrName>ppt_x</p:attrName>
                                        </p:attrNameLst>
                                      </p:cBhvr>
                                      <p:tavLst>
                                        <p:tav tm="0">
                                          <p:val>
                                            <p:strVal val="0-#ppt_w/2"/>
                                          </p:val>
                                        </p:tav>
                                        <p:tav tm="100000">
                                          <p:val>
                                            <p:strVal val="#ppt_x"/>
                                          </p:val>
                                        </p:tav>
                                      </p:tavLst>
                                    </p:anim>
                                    <p:anim calcmode="lin" valueType="num">
                                      <p:cBhvr additive="base">
                                        <p:cTn dur="500" fill="hold" id="12"/>
                                        <p:tgtEl>
                                          <p:spTgt spid="4"/>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0-#ppt_w/2"/>
                                          </p:val>
                                        </p:tav>
                                        <p:tav tm="100000">
                                          <p:val>
                                            <p:strVal val="#ppt_x"/>
                                          </p:val>
                                        </p:tav>
                                      </p:tavLst>
                                    </p:anim>
                                    <p:anim calcmode="lin" valueType="num">
                                      <p:cBhvr additive="base">
                                        <p:cTn dur="500" fill="hold" id="16"/>
                                        <p:tgtEl>
                                          <p:spTgt spid="6"/>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0-#ppt_w/2"/>
                                          </p:val>
                                        </p:tav>
                                        <p:tav tm="100000">
                                          <p:val>
                                            <p:strVal val="#ppt_x"/>
                                          </p:val>
                                        </p:tav>
                                      </p:tavLst>
                                    </p:anim>
                                    <p:anim calcmode="lin" valueType="num">
                                      <p:cBhvr additive="base">
                                        <p:cTn dur="500" fill="hold" id="20"/>
                                        <p:tgtEl>
                                          <p:spTgt spid="7"/>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0"/>
                                  </p:stCondLst>
                                  <p:childTnLst>
                                    <p:set>
                                      <p:cBhvr>
                                        <p:cTn dur="1" fill="hold" id="22">
                                          <p:stCondLst>
                                            <p:cond delay="0"/>
                                          </p:stCondLst>
                                        </p:cTn>
                                        <p:tgtEl>
                                          <p:spTgt spid="3"/>
                                        </p:tgtEl>
                                        <p:attrNameLst>
                                          <p:attrName>style.visibility</p:attrName>
                                        </p:attrNameLst>
                                      </p:cBhvr>
                                      <p:to>
                                        <p:strVal val="visible"/>
                                      </p:to>
                                    </p:set>
                                    <p:animEffect filter="fade" transition="in">
                                      <p:cBhvr>
                                        <p:cTn dur="500" id="23"/>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grpId="0" spid="3"/>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4dbf63fe501f212bef7253cd81c91875">
            <a:r>
              <a:rPr dirty="0" lang="en-GB"/>
              <a:t>2015 : Lancement de DATIM</a:t>
            </a:r>
          </a:p>
        </p:txBody>
      </p:sp>
      <p:pic>
        <p:nvPicPr>
          <p:cNvPr descr="A picture containing text  Description automatically generated" id="7" name="Picture 6">
            <a:extLst>
              <a:ext uri="{FF2B5EF4-FFF2-40B4-BE49-F238E27FC236}">
                <a16:creationId xmlns:a16="http://schemas.microsoft.com/office/drawing/2014/main" id="{127683BC-619C-4B15-A7CD-C686F0951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669" y="2738312"/>
            <a:ext cx="4476711" cy="1838576"/>
          </a:xfrm>
          <a:prstGeom prst="rect">
            <a:avLst/>
          </a:prstGeom>
        </p:spPr>
      </p:pic>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82ce4946b053a2ff3ccb1856f5e862">
            <a:pPr algn="l"/>
            <a:r>
              <a:rPr lang="en-US"/>
              <a:t>En 2015, DATIM, une version de DHIS2 spécifique au PEPFAR, a été lancée. DATIM est désormais utilisé par le PEPFAR dans plus de 50 pays. DATIM demeure l'un des plus grands exemples d'entrepôt de données mondial au sein de DHIS2, partageant des normes et rassemblant régulièrement des données infranationales à travers des zones géographiques vastes et variées.</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63fb8d39ff8967e3f63941137068b640">
            <a:pPr algn="ctr" indent="0" marL="0">
              <a:buClr>
                <a:srgbClr val="008CCF"/>
              </a:buClr>
              <a:buFont charset="-79" pitchFamily="2" typeface="Rubik"/>
              <a:buNone/>
            </a:pPr>
            <a:r>
              <a:rPr lang="en-US" sz="2400">
                <a:solidFill>
                  <a:schemeClr val="bg1"/>
                </a:solidFill>
              </a:rPr>
              <a:t>10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A2D98360-A836-4D08-BD75-939678A3E9B4}"/>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EDC3C88C-A6AA-4347-9349-F775D3AF77F5}"/>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9176E003-179C-4B89-AD27-F1663F9F6F8D}"/>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CE2F752F-351D-4865-8D95-197F4B5E47FB}"/>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0F0670D2-2742-43F5-B2F4-F89C06767EA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C2502C1E-F162-4A01-AFCE-3B492FAB115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2138355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10"/>
                                        </p:tgtEl>
                                        <p:attrNameLst>
                                          <p:attrName>style.visibility</p:attrName>
                                        </p:attrNameLst>
                                      </p:cBhvr>
                                      <p:to>
                                        <p:strVal val="visible"/>
                                      </p:to>
                                    </p:set>
                                    <p:animEffect filter="fade" transition="in">
                                      <p:cBhvr>
                                        <p:cTn dur="500" id="11"/>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ed68d6b9c97d1a7a3361a8560943429">
            <a:r>
              <a:rPr dirty="0" lang="en-GB"/>
              <a:t>2018 : Communauté de pratique</a:t>
            </a:r>
            <a:r>
              <a:rPr lang="en-GB"/>
            </a:r>
            <a:endParaRPr dirty="0" lang="en-GB"/>
          </a:p>
        </p:txBody>
      </p:sp>
      <p:pic>
        <p:nvPicPr>
          <p:cNvPr descr="Logo  Description automatically generated" id="6" name="Picture 5">
            <a:extLst>
              <a:ext uri="{FF2B5EF4-FFF2-40B4-BE49-F238E27FC236}">
                <a16:creationId xmlns:a16="http://schemas.microsoft.com/office/drawing/2014/main" id="{3E54747C-53BA-47F7-B4DD-A1CDC373C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300" y="2638092"/>
            <a:ext cx="5666785" cy="720111"/>
          </a:xfrm>
          <a:prstGeom prst="rect">
            <a:avLst/>
          </a:prstGeom>
        </p:spPr>
      </p:pic>
      <p:pic>
        <p:nvPicPr>
          <p:cNvPr descr="Icon  Description automatically generated" id="7" name="Picture 6">
            <a:extLst>
              <a:ext uri="{FF2B5EF4-FFF2-40B4-BE49-F238E27FC236}">
                <a16:creationId xmlns:a16="http://schemas.microsoft.com/office/drawing/2014/main" id="{FBACED42-C5A1-4052-95D5-07538637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1712" y="3628753"/>
            <a:ext cx="1944094" cy="1371600"/>
          </a:xfrm>
          <a:prstGeom prst="rect">
            <a:avLst/>
          </a:prstGeom>
        </p:spPr>
      </p:pic>
      <p:pic>
        <p:nvPicPr>
          <p:cNvPr descr="Icon  Description automatically generated" id="8" name="Picture 7">
            <a:extLst>
              <a:ext uri="{FF2B5EF4-FFF2-40B4-BE49-F238E27FC236}">
                <a16:creationId xmlns:a16="http://schemas.microsoft.com/office/drawing/2014/main" id="{754CB779-1277-4452-8CA7-E0F1776911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4613" y="3657600"/>
            <a:ext cx="1041215" cy="1116258"/>
          </a:xfrm>
          <a:prstGeom prst="rect">
            <a:avLst/>
          </a:prstGeom>
        </p:spPr>
      </p:pic>
      <p:sp>
        <p:nvSpPr>
          <p:cNvPr id="11" name="TextBox 10">
            <a:extLst>
              <a:ext uri="{FF2B5EF4-FFF2-40B4-BE49-F238E27FC236}">
                <a16:creationId xmlns:a16="http://schemas.microsoft.com/office/drawing/2014/main" id="{1BB29851-6C30-4177-AC38-A17F20F70A1D}"/>
              </a:ext>
            </a:extLst>
          </p:cNvPr>
          <p:cNvSpPr txBox="1"/>
          <p:nvPr/>
        </p:nvSpPr>
        <p:spPr>
          <a:xfrm>
            <a:off x="7058527" y="2321155"/>
            <a:ext cx="4638173" cy="286232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e0fe8c95109fed601167f0c2544b615d">
            <a:pPr algn="l"/>
            <a:r>
              <a:rPr lang="en-US"/>
              <a:t>La Communauté de pratique DHIS2 a été lancée en 2018, avec un forum de discussion en ligne qui vient remplacer la liste de diffusion d'assistance technique DHIS2, ce qui permet aux praticiens DHIS2 de se connecter plus facilement, de partager les meilleures pratiques et d'obtenir de l'aide partout dans le monde.</a:t>
            </a:r>
          </a:p>
          <a:p>
            <a:pPr algn="l"/>
            <a:endParaRPr lang="es-ES"/>
          </a:p>
        </p:txBody>
      </p:sp>
      <p:sp>
        <p:nvSpPr>
          <p:cNvPr id="12" name="TextBox 11">
            <a:extLst>
              <a:ext uri="{FF2B5EF4-FFF2-40B4-BE49-F238E27FC236}">
                <a16:creationId xmlns:a16="http://schemas.microsoft.com/office/drawing/2014/main" id="{8790AFC6-A06B-45B6-9861-E5A72EB76E57}"/>
              </a:ext>
            </a:extLst>
          </p:cNvPr>
          <p:cNvSpPr txBox="1"/>
          <p:nvPr/>
        </p:nvSpPr>
        <p:spPr>
          <a:xfrm>
            <a:off x="10096500" y="636827"/>
            <a:ext cx="1600200" cy="461665"/>
          </a:xfrm>
          <a:prstGeom prst="rect">
            <a:avLst/>
          </a:prstGeom>
          <a:noFill/>
        </p:spPr>
        <p:txBody>
          <a:bodyPr rtlCol="0" wrap="square">
            <a:spAutoFit/>
          </a:bodyPr>
          <a:lstStyle/>
          <a:p txid="94e1952815878655b0aa396212914be7">
            <a:pPr algn="ctr" indent="0" marL="0">
              <a:buClr>
                <a:srgbClr val="008CCF"/>
              </a:buClr>
              <a:buFont charset="-79" pitchFamily="2" typeface="Rubik"/>
              <a:buNone/>
            </a:pPr>
            <a:r>
              <a:rPr lang="en-US" sz="2400">
                <a:solidFill>
                  <a:schemeClr val="bg1"/>
                </a:solidFill>
              </a:rPr>
              <a:t>11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9DB9FDBB-297E-4290-9AA2-F13D77EA49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1A599A5C-1F6C-476C-9E3C-A33343010F4B}"/>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9C72107C-1888-40D1-B4DA-2371064BBBBF}"/>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F2310EA9-6FEF-47A1-945F-BC675362BFA3}"/>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6C5ECC46-0894-4CEA-804E-F2E47AA94BB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E554C91B-BF05-425C-A9CD-5FA08561A563}"/>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05692214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edae68c7d433cfec04fd10b27240f3d9">
            <a:r>
              <a:rPr dirty="0" lang="en-GB"/>
              <a:t>2019 : DHIS2 pour l'éducation</a:t>
            </a:r>
          </a:p>
        </p:txBody>
      </p:sp>
      <p:sp>
        <p:nvSpPr>
          <p:cNvPr id="9" name="TextBox 8">
            <a:extLst>
              <a:ext uri="{FF2B5EF4-FFF2-40B4-BE49-F238E27FC236}">
                <a16:creationId xmlns:a16="http://schemas.microsoft.com/office/drawing/2014/main" id="{22A9FD91-BAA6-4312-B719-14A7F9FFAA70}"/>
              </a:ext>
            </a:extLst>
          </p:cNvPr>
          <p:cNvSpPr txBox="1"/>
          <p:nvPr/>
        </p:nvSpPr>
        <p:spPr>
          <a:xfrm>
            <a:off x="1576851" y="4260701"/>
            <a:ext cx="3444461" cy="1200329"/>
          </a:xfrm>
          <a:prstGeom prst="rect">
            <a:avLst/>
          </a:prstGeom>
          <a:noFill/>
        </p:spPr>
        <p:txBody>
          <a:bodyPr rtlCol="0" wrap="square">
            <a:spAutoFit/>
          </a:bodyPr>
          <a:lstStyle/>
          <a:p txid="ece48a55d7c18b3d3cf4880aad6bcff2">
            <a:pPr algn="ctr">
              <a:buClr>
                <a:srgbClr val="008CCF"/>
              </a:buClr>
            </a:pPr>
            <a:r>
              <a:rPr dirty="0" lang="en-GB" sz="2400"/>
              <a:t>Système d'information sur la gestion de l'éducation</a:t>
            </a:r>
          </a:p>
        </p:txBody>
      </p:sp>
      <p:grpSp>
        <p:nvGrpSpPr>
          <p:cNvPr descr="Schoolhouse outline" id="12" name="Graphic 10">
            <a:extLst>
              <a:ext uri="{FF2B5EF4-FFF2-40B4-BE49-F238E27FC236}">
                <a16:creationId xmlns:a16="http://schemas.microsoft.com/office/drawing/2014/main" id="{2D6BCD84-E4E1-4E14-B233-F135D535CFE9}"/>
              </a:ext>
            </a:extLst>
          </p:cNvPr>
          <p:cNvGrpSpPr/>
          <p:nvPr/>
        </p:nvGrpSpPr>
        <p:grpSpPr>
          <a:xfrm>
            <a:off x="1909713" y="1816070"/>
            <a:ext cx="2726958" cy="2329781"/>
            <a:chOff x="3369042" y="2287630"/>
            <a:chExt cx="1527447" cy="1304977"/>
          </a:xfrm>
          <a:solidFill>
            <a:srgbClr val="000000"/>
          </a:solidFill>
        </p:grpSpPr>
        <p:sp>
          <p:nvSpPr>
            <p:cNvPr descr="Schoolhouse outline" id="13" name="Graphic 10">
              <a:extLst>
                <a:ext uri="{FF2B5EF4-FFF2-40B4-BE49-F238E27FC236}">
                  <a16:creationId xmlns:a16="http://schemas.microsoft.com/office/drawing/2014/main" id="{1941CE54-6A7D-4F9C-A4BE-83F8C59A5012}"/>
                </a:ext>
              </a:extLst>
            </p:cNvPr>
            <p:cNvSpPr/>
            <p:nvPr/>
          </p:nvSpPr>
          <p:spPr>
            <a:xfrm>
              <a:off x="4050196" y="2725492"/>
              <a:ext cx="165134" cy="165134"/>
            </a:xfrm>
            <a:custGeom>
              <a:avLst/>
              <a:gdLst>
                <a:gd fmla="*/ 82569 w 165134" name="connsiteX0"/>
                <a:gd fmla="*/ 165130 h 165134" name="connsiteY0"/>
                <a:gd fmla="*/ 165134 w 165134" name="connsiteX1"/>
                <a:gd fmla="*/ 82565 h 165134" name="connsiteY1"/>
                <a:gd fmla="*/ 82569 w 165134" name="connsiteX2"/>
                <a:gd fmla="*/ 0 h 165134" name="connsiteY2"/>
                <a:gd fmla="*/ 5 w 165134" name="connsiteX3"/>
                <a:gd fmla="*/ 82565 h 165134" name="connsiteY3"/>
                <a:gd fmla="*/ 80827 w 165134" name="connsiteX4"/>
                <a:gd fmla="*/ 165130 h 165134" name="connsiteY4"/>
                <a:gd fmla="*/ 82569 w 165134" name="connsiteX5"/>
                <a:gd fmla="*/ 165130 h 165134" name="connsiteY5"/>
                <a:gd fmla="*/ 82569 w 165134" name="connsiteX6"/>
                <a:gd fmla="*/ 41282 h 165134" name="connsiteY6"/>
                <a:gd fmla="*/ 123852 w 165134" name="connsiteX7"/>
                <a:gd fmla="*/ 82565 h 165134" name="connsiteY7"/>
                <a:gd fmla="*/ 82569 w 165134" name="connsiteX8"/>
                <a:gd fmla="*/ 123847 h 165134" name="connsiteY8"/>
                <a:gd fmla="*/ 41287 w 165134" name="connsiteX9"/>
                <a:gd fmla="*/ 82565 h 165134" name="connsiteY9"/>
                <a:gd fmla="*/ 80732 w 165134" name="connsiteX10"/>
                <a:gd fmla="*/ 41241 h 165134" name="connsiteY10"/>
                <a:gd fmla="*/ 82569 w 165134" name="connsiteX11"/>
                <a:gd fmla="*/ 41241 h 165134"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65134" w="165134">
                  <a:moveTo>
                    <a:pt x="82569" y="165130"/>
                  </a:moveTo>
                  <a:cubicBezTo>
                    <a:pt x="128168" y="165130"/>
                    <a:pt x="165134" y="128163"/>
                    <a:pt x="165134" y="82565"/>
                  </a:cubicBezTo>
                  <a:cubicBezTo>
                    <a:pt x="165134" y="36966"/>
                    <a:pt x="128168" y="0"/>
                    <a:pt x="82569" y="0"/>
                  </a:cubicBezTo>
                  <a:cubicBezTo>
                    <a:pt x="36971" y="0"/>
                    <a:pt x="5" y="36966"/>
                    <a:pt x="5" y="82565"/>
                  </a:cubicBezTo>
                  <a:cubicBezTo>
                    <a:pt x="-476" y="127682"/>
                    <a:pt x="35708" y="164649"/>
                    <a:pt x="80827" y="165130"/>
                  </a:cubicBezTo>
                  <a:cubicBezTo>
                    <a:pt x="81407" y="165136"/>
                    <a:pt x="81989" y="165136"/>
                    <a:pt x="82569" y="165130"/>
                  </a:cubicBezTo>
                  <a:close/>
                  <a:moveTo>
                    <a:pt x="82569" y="41282"/>
                  </a:moveTo>
                  <a:cubicBezTo>
                    <a:pt x="105370" y="41282"/>
                    <a:pt x="123852" y="59765"/>
                    <a:pt x="123852" y="82565"/>
                  </a:cubicBezTo>
                  <a:cubicBezTo>
                    <a:pt x="123852" y="105365"/>
                    <a:pt x="105370" y="123847"/>
                    <a:pt x="82569" y="123847"/>
                  </a:cubicBezTo>
                  <a:cubicBezTo>
                    <a:pt x="59769" y="123847"/>
                    <a:pt x="41287" y="105365"/>
                    <a:pt x="41287" y="82565"/>
                  </a:cubicBezTo>
                  <a:cubicBezTo>
                    <a:pt x="40769" y="60262"/>
                    <a:pt x="58430" y="41761"/>
                    <a:pt x="80732" y="41241"/>
                  </a:cubicBezTo>
                  <a:cubicBezTo>
                    <a:pt x="81345" y="41229"/>
                    <a:pt x="81956" y="41227"/>
                    <a:pt x="82569" y="41241"/>
                  </a:cubicBezTo>
                  <a:close/>
                </a:path>
              </a:pathLst>
            </a:custGeom>
            <a:solidFill>
              <a:schemeClr val="accent2"/>
            </a:solidFill>
            <a:ln cap="flat" w="20638">
              <a:noFill/>
              <a:prstDash val="solid"/>
              <a:miter/>
            </a:ln>
          </p:spPr>
          <p:txBody>
            <a:bodyPr anchor="ctr" rtlCol="0"/>
            <a:lstStyle/>
            <a:p>
              <a:endParaRPr lang="en-GB"/>
            </a:p>
          </p:txBody>
        </p:sp>
        <p:sp>
          <p:nvSpPr>
            <p:cNvPr descr="Schoolhouse outline" id="14" name="Graphic 10">
              <a:extLst>
                <a:ext uri="{FF2B5EF4-FFF2-40B4-BE49-F238E27FC236}">
                  <a16:creationId xmlns:a16="http://schemas.microsoft.com/office/drawing/2014/main" id="{FC583563-1660-4EED-88E0-5B5252989150}"/>
                </a:ext>
              </a:extLst>
            </p:cNvPr>
            <p:cNvSpPr/>
            <p:nvPr/>
          </p:nvSpPr>
          <p:spPr>
            <a:xfrm>
              <a:off x="3369042" y="2287630"/>
              <a:ext cx="1527447" cy="1304977"/>
            </a:xfrm>
            <a:custGeom>
              <a:avLst/>
              <a:gdLst>
                <a:gd fmla="*/ 1032059 w 1527447" name="connsiteX0"/>
                <a:gd fmla="*/ 561709 h 1304977" name="connsiteY0"/>
                <a:gd fmla="*/ 1032059 w 1527447" name="connsiteX1"/>
                <a:gd fmla="*/ 469009 h 1304977" name="connsiteY1"/>
                <a:gd fmla="*/ 1040646 w 1527447" name="connsiteX2"/>
                <a:gd fmla="*/ 477596 h 1304977" name="connsiteY2"/>
                <a:gd fmla="*/ 1148187 w 1527447" name="connsiteX3"/>
                <a:gd fmla="*/ 368961 h 1304977" name="connsiteY3"/>
                <a:gd fmla="*/ 763724 w 1527447" name="connsiteX4"/>
                <a:gd fmla="*/ 0 h 1304977" name="connsiteY4"/>
                <a:gd fmla="*/ 370881 w 1527447" name="connsiteX5"/>
                <a:gd fmla="*/ 375257 h 1304977" name="connsiteY5"/>
                <a:gd fmla="*/ 480403 w 1527447" name="connsiteX6"/>
                <a:gd fmla="*/ 484057 h 1304977" name="connsiteY6"/>
                <a:gd fmla="*/ 495389 w 1527447" name="connsiteX7"/>
                <a:gd fmla="*/ 469050 h 1304977" name="connsiteY7"/>
                <a:gd fmla="*/ 495389 w 1527447" name="connsiteX8"/>
                <a:gd fmla="*/ 561709 h 1304977" name="connsiteY8"/>
                <a:gd fmla="*/ 0 w 1527447" name="connsiteX9"/>
                <a:gd fmla="*/ 561709 h 1304977" name="connsiteY9"/>
                <a:gd fmla="*/ 0 w 1527447" name="connsiteX10"/>
                <a:gd fmla="*/ 1304977 h 1304977" name="connsiteY10"/>
                <a:gd fmla="*/ 619236 w 1527447" name="connsiteX11"/>
                <a:gd fmla="*/ 1304977 h 1304977" name="connsiteY11"/>
                <a:gd fmla="*/ 619236 w 1527447" name="connsiteX12"/>
                <a:gd fmla="*/ 1079534 h 1304977" name="connsiteY12"/>
                <a:gd fmla="*/ 763724 w 1527447" name="connsiteX13"/>
                <a:gd fmla="*/ 935046 h 1304977" name="connsiteY13"/>
                <a:gd fmla="*/ 908212 w 1527447" name="connsiteX14"/>
                <a:gd fmla="*/ 1079534 h 1304977" name="connsiteY14"/>
                <a:gd fmla="*/ 908212 w 1527447" name="connsiteX15"/>
                <a:gd fmla="*/ 1304977 h 1304977" name="connsiteY15"/>
                <a:gd fmla="*/ 1527448 w 1527447" name="connsiteX16"/>
                <a:gd fmla="*/ 1304977 h 1304977" name="connsiteY16"/>
                <a:gd fmla="*/ 1527448 w 1527447" name="connsiteX17"/>
                <a:gd fmla="*/ 561709 h 1304977" name="connsiteY17"/>
                <a:gd fmla="*/ 480300 w 1527447" name="connsiteX18"/>
                <a:gd fmla="*/ 425766 h 1304977" name="connsiteY18"/>
                <a:gd fmla="*/ 430039 w 1527447" name="connsiteX19"/>
                <a:gd fmla="*/ 375835 h 1304977" name="connsiteY19"/>
                <a:gd fmla="*/ 763724 w 1527447" name="connsiteX20"/>
                <a:gd fmla="*/ 57259 h 1304977" name="connsiteY20"/>
                <a:gd fmla="*/ 1089380 w 1527447" name="connsiteX21"/>
                <a:gd fmla="*/ 369725 h 1304977" name="connsiteY21"/>
                <a:gd fmla="*/ 1040564 w 1527447" name="connsiteX22"/>
                <a:gd fmla="*/ 419016 h 1304977" name="connsiteY22"/>
                <a:gd fmla="*/ 1032059 w 1527447" name="connsiteX23"/>
                <a:gd fmla="*/ 410615 h 1304977" name="connsiteY23"/>
                <a:gd fmla="*/ 1032059 w 1527447" name="connsiteX24"/>
                <a:gd fmla="*/ 410471 h 1304977" name="connsiteY24"/>
                <a:gd fmla="*/ 763724 w 1527447" name="connsiteX25"/>
                <a:gd fmla="*/ 142135 h 1304977" name="connsiteY25"/>
                <a:gd fmla="*/ 495389 w 1527447" name="connsiteX26"/>
                <a:gd fmla="*/ 410471 h 1304977" name="connsiteY26"/>
                <a:gd fmla="*/ 495389 w 1527447" name="connsiteX27"/>
                <a:gd fmla="*/ 410760 h 1304977" name="connsiteY27"/>
                <a:gd fmla="*/ 1486166 w 1527447" name="connsiteX28"/>
                <a:gd fmla="*/ 1263695 h 1304977" name="connsiteY28"/>
                <a:gd fmla="*/ 949495 w 1527447" name="connsiteX29"/>
                <a:gd fmla="*/ 1263695 h 1304977" name="connsiteY29"/>
                <a:gd fmla="*/ 949495 w 1527447" name="connsiteX30"/>
                <a:gd fmla="*/ 1079534 h 1304977" name="connsiteY30"/>
                <a:gd fmla="*/ 763724 w 1527447" name="connsiteX31"/>
                <a:gd fmla="*/ 893763 h 1304977" name="connsiteY31"/>
                <a:gd fmla="*/ 577953 w 1527447" name="connsiteX32"/>
                <a:gd fmla="*/ 1079534 h 1304977" name="connsiteY32"/>
                <a:gd fmla="*/ 577953 w 1527447" name="connsiteX33"/>
                <a:gd fmla="*/ 1263695 h 1304977" name="connsiteY33"/>
                <a:gd fmla="*/ 41282 w 1527447" name="connsiteX34"/>
                <a:gd fmla="*/ 1263695 h 1304977" name="connsiteY34"/>
                <a:gd fmla="*/ 41282 w 1527447" name="connsiteX35"/>
                <a:gd fmla="*/ 602991 h 1304977" name="connsiteY35"/>
                <a:gd fmla="*/ 536671 w 1527447" name="connsiteX36"/>
                <a:gd fmla="*/ 602991 h 1304977" name="connsiteY36"/>
                <a:gd fmla="*/ 536671 w 1527447" name="connsiteX37"/>
                <a:gd fmla="*/ 427768 h 1304977" name="connsiteY37"/>
                <a:gd fmla="*/ 564351 w 1527447" name="connsiteX38"/>
                <a:gd fmla="*/ 400088 h 1304977" name="connsiteY38"/>
                <a:gd fmla="*/ 564351 w 1527447" name="connsiteX39"/>
                <a:gd fmla="*/ 400088 h 1304977" name="connsiteY39"/>
                <a:gd fmla="*/ 763724 w 1527447" name="connsiteX40"/>
                <a:gd fmla="*/ 200447 h 1304977" name="connsiteY40"/>
                <a:gd fmla="*/ 944954 w 1527447" name="connsiteX41"/>
                <a:gd fmla="*/ 381717 h 1304977" name="connsiteY41"/>
                <a:gd fmla="*/ 944954 w 1527447" name="connsiteX42"/>
                <a:gd fmla="*/ 381717 h 1304977" name="connsiteY42"/>
                <a:gd fmla="*/ 990777 w 1527447" name="connsiteX43"/>
                <a:gd fmla="*/ 427727 h 1304977" name="connsiteY43"/>
                <a:gd fmla="*/ 990777 w 1527447" name="connsiteX44"/>
                <a:gd fmla="*/ 602991 h 1304977" name="connsiteY44"/>
                <a:gd fmla="*/ 1486166 w 1527447" name="connsiteX45"/>
                <a:gd fmla="*/ 602991 h 1304977"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1304977" w="1527447">
                  <a:moveTo>
                    <a:pt x="1032059" y="561709"/>
                  </a:moveTo>
                  <a:lnTo>
                    <a:pt x="1032059" y="469009"/>
                  </a:lnTo>
                  <a:lnTo>
                    <a:pt x="1040646" y="477596"/>
                  </a:lnTo>
                  <a:lnTo>
                    <a:pt x="1148187" y="368961"/>
                  </a:lnTo>
                  <a:lnTo>
                    <a:pt x="763724" y="0"/>
                  </a:lnTo>
                  <a:lnTo>
                    <a:pt x="370881" y="375257"/>
                  </a:lnTo>
                  <a:lnTo>
                    <a:pt x="480403" y="484057"/>
                  </a:lnTo>
                  <a:lnTo>
                    <a:pt x="495389" y="469050"/>
                  </a:lnTo>
                  <a:lnTo>
                    <a:pt x="495389" y="561709"/>
                  </a:lnTo>
                  <a:lnTo>
                    <a:pt x="0" y="561709"/>
                  </a:lnTo>
                  <a:lnTo>
                    <a:pt x="0" y="1304977"/>
                  </a:lnTo>
                  <a:lnTo>
                    <a:pt x="619236" y="1304977"/>
                  </a:lnTo>
                  <a:lnTo>
                    <a:pt x="619236" y="1079534"/>
                  </a:lnTo>
                  <a:cubicBezTo>
                    <a:pt x="619236" y="999735"/>
                    <a:pt x="683925" y="935046"/>
                    <a:pt x="763724" y="935046"/>
                  </a:cubicBezTo>
                  <a:cubicBezTo>
                    <a:pt x="843523" y="935046"/>
                    <a:pt x="908212" y="999735"/>
                    <a:pt x="908212" y="1079534"/>
                  </a:cubicBezTo>
                  <a:lnTo>
                    <a:pt x="908212" y="1304977"/>
                  </a:lnTo>
                  <a:lnTo>
                    <a:pt x="1527448" y="1304977"/>
                  </a:lnTo>
                  <a:lnTo>
                    <a:pt x="1527448" y="561709"/>
                  </a:lnTo>
                  <a:close/>
                  <a:moveTo>
                    <a:pt x="480300" y="425766"/>
                  </a:moveTo>
                  <a:lnTo>
                    <a:pt x="430039" y="375835"/>
                  </a:lnTo>
                  <a:lnTo>
                    <a:pt x="763724" y="57259"/>
                  </a:lnTo>
                  <a:lnTo>
                    <a:pt x="1089380" y="369725"/>
                  </a:lnTo>
                  <a:lnTo>
                    <a:pt x="1040564" y="419016"/>
                  </a:lnTo>
                  <a:lnTo>
                    <a:pt x="1032059" y="410615"/>
                  </a:lnTo>
                  <a:lnTo>
                    <a:pt x="1032059" y="410471"/>
                  </a:lnTo>
                  <a:lnTo>
                    <a:pt x="763724" y="142135"/>
                  </a:lnTo>
                  <a:lnTo>
                    <a:pt x="495389" y="410471"/>
                  </a:lnTo>
                  <a:lnTo>
                    <a:pt x="495389" y="410760"/>
                  </a:lnTo>
                  <a:close/>
                  <a:moveTo>
                    <a:pt x="1486166" y="1263695"/>
                  </a:moveTo>
                  <a:lnTo>
                    <a:pt x="949495" y="1263695"/>
                  </a:lnTo>
                  <a:lnTo>
                    <a:pt x="949495" y="1079534"/>
                  </a:lnTo>
                  <a:cubicBezTo>
                    <a:pt x="949495" y="976935"/>
                    <a:pt x="866323" y="893763"/>
                    <a:pt x="763724" y="893763"/>
                  </a:cubicBezTo>
                  <a:cubicBezTo>
                    <a:pt x="661125" y="893763"/>
                    <a:pt x="577953" y="976935"/>
                    <a:pt x="577953" y="1079534"/>
                  </a:cubicBezTo>
                  <a:lnTo>
                    <a:pt x="577953" y="1263695"/>
                  </a:lnTo>
                  <a:lnTo>
                    <a:pt x="41282" y="1263695"/>
                  </a:lnTo>
                  <a:lnTo>
                    <a:pt x="41282" y="602991"/>
                  </a:lnTo>
                  <a:lnTo>
                    <a:pt x="536671" y="602991"/>
                  </a:lnTo>
                  <a:lnTo>
                    <a:pt x="536671" y="427768"/>
                  </a:lnTo>
                  <a:lnTo>
                    <a:pt x="564351" y="400088"/>
                  </a:lnTo>
                  <a:lnTo>
                    <a:pt x="564351" y="400088"/>
                  </a:lnTo>
                  <a:lnTo>
                    <a:pt x="763724" y="200447"/>
                  </a:lnTo>
                  <a:lnTo>
                    <a:pt x="944954" y="381717"/>
                  </a:lnTo>
                  <a:lnTo>
                    <a:pt x="944954" y="381717"/>
                  </a:lnTo>
                  <a:lnTo>
                    <a:pt x="990777" y="427727"/>
                  </a:lnTo>
                  <a:lnTo>
                    <a:pt x="990777" y="602991"/>
                  </a:lnTo>
                  <a:lnTo>
                    <a:pt x="1486166" y="602991"/>
                  </a:lnTo>
                  <a:close/>
                </a:path>
              </a:pathLst>
            </a:custGeom>
            <a:solidFill>
              <a:schemeClr val="tx2"/>
            </a:solidFill>
            <a:ln cap="flat" w="20638">
              <a:noFill/>
              <a:prstDash val="solid"/>
              <a:miter/>
            </a:ln>
          </p:spPr>
          <p:txBody>
            <a:bodyPr anchor="ctr" rtlCol="0"/>
            <a:lstStyle/>
            <a:p>
              <a:endParaRPr lang="en-GB"/>
            </a:p>
          </p:txBody>
        </p:sp>
        <p:sp>
          <p:nvSpPr>
            <p:cNvPr descr="Schoolhouse outline" id="15" name="Graphic 10">
              <a:extLst>
                <a:ext uri="{FF2B5EF4-FFF2-40B4-BE49-F238E27FC236}">
                  <a16:creationId xmlns:a16="http://schemas.microsoft.com/office/drawing/2014/main" id="{0C0C9ACA-B576-41AD-8D55-AA4027EA7813}"/>
                </a:ext>
              </a:extLst>
            </p:cNvPr>
            <p:cNvSpPr/>
            <p:nvPr/>
          </p:nvSpPr>
          <p:spPr>
            <a:xfrm>
              <a:off x="3534171"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6" name="Graphic 10">
              <a:extLst>
                <a:ext uri="{FF2B5EF4-FFF2-40B4-BE49-F238E27FC236}">
                  <a16:creationId xmlns:a16="http://schemas.microsoft.com/office/drawing/2014/main" id="{372524A0-CD05-4523-93F2-C5ADEBF43567}"/>
                </a:ext>
              </a:extLst>
            </p:cNvPr>
            <p:cNvSpPr/>
            <p:nvPr/>
          </p:nvSpPr>
          <p:spPr>
            <a:xfrm>
              <a:off x="365801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7" name="Graphic 10">
              <a:extLst>
                <a:ext uri="{FF2B5EF4-FFF2-40B4-BE49-F238E27FC236}">
                  <a16:creationId xmlns:a16="http://schemas.microsoft.com/office/drawing/2014/main" id="{19D337D0-34BC-4939-A922-2544C96616EC}"/>
                </a:ext>
              </a:extLst>
            </p:cNvPr>
            <p:cNvSpPr/>
            <p:nvPr/>
          </p:nvSpPr>
          <p:spPr>
            <a:xfrm>
              <a:off x="3534171"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8" name="Graphic 10">
              <a:extLst>
                <a:ext uri="{FF2B5EF4-FFF2-40B4-BE49-F238E27FC236}">
                  <a16:creationId xmlns:a16="http://schemas.microsoft.com/office/drawing/2014/main" id="{322664B0-D31F-411D-BAC3-1B8B7139FFAF}"/>
                </a:ext>
              </a:extLst>
            </p:cNvPr>
            <p:cNvSpPr/>
            <p:nvPr/>
          </p:nvSpPr>
          <p:spPr>
            <a:xfrm>
              <a:off x="365801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19" name="Graphic 10">
              <a:extLst>
                <a:ext uri="{FF2B5EF4-FFF2-40B4-BE49-F238E27FC236}">
                  <a16:creationId xmlns:a16="http://schemas.microsoft.com/office/drawing/2014/main" id="{9843A82B-C35C-4020-BDAD-089811700E75}"/>
                </a:ext>
              </a:extLst>
            </p:cNvPr>
            <p:cNvSpPr/>
            <p:nvPr/>
          </p:nvSpPr>
          <p:spPr>
            <a:xfrm>
              <a:off x="3781865"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0" name="Graphic 10">
              <a:extLst>
                <a:ext uri="{FF2B5EF4-FFF2-40B4-BE49-F238E27FC236}">
                  <a16:creationId xmlns:a16="http://schemas.microsoft.com/office/drawing/2014/main" id="{DA227F80-BDC3-4540-A7B1-8A494273C1BA}"/>
                </a:ext>
              </a:extLst>
            </p:cNvPr>
            <p:cNvSpPr/>
            <p:nvPr/>
          </p:nvSpPr>
          <p:spPr>
            <a:xfrm>
              <a:off x="3781865"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1" name="Graphic 10">
              <a:extLst>
                <a:ext uri="{FF2B5EF4-FFF2-40B4-BE49-F238E27FC236}">
                  <a16:creationId xmlns:a16="http://schemas.microsoft.com/office/drawing/2014/main" id="{38086464-E0FF-44E7-B6D2-9E8707237A2F}"/>
                </a:ext>
              </a:extLst>
            </p:cNvPr>
            <p:cNvSpPr/>
            <p:nvPr/>
          </p:nvSpPr>
          <p:spPr>
            <a:xfrm>
              <a:off x="4442383"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2" name="Graphic 10">
              <a:extLst>
                <a:ext uri="{FF2B5EF4-FFF2-40B4-BE49-F238E27FC236}">
                  <a16:creationId xmlns:a16="http://schemas.microsoft.com/office/drawing/2014/main" id="{B38B43F2-701F-4E94-A202-AAAB674F2BBD}"/>
                </a:ext>
              </a:extLst>
            </p:cNvPr>
            <p:cNvSpPr/>
            <p:nvPr/>
          </p:nvSpPr>
          <p:spPr>
            <a:xfrm>
              <a:off x="4566230"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3" name="Graphic 10">
              <a:extLst>
                <a:ext uri="{FF2B5EF4-FFF2-40B4-BE49-F238E27FC236}">
                  <a16:creationId xmlns:a16="http://schemas.microsoft.com/office/drawing/2014/main" id="{97447E85-27FC-4710-8EFD-24FD537153AF}"/>
                </a:ext>
              </a:extLst>
            </p:cNvPr>
            <p:cNvSpPr/>
            <p:nvPr/>
          </p:nvSpPr>
          <p:spPr>
            <a:xfrm>
              <a:off x="4442383"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4" name="Graphic 10">
              <a:extLst>
                <a:ext uri="{FF2B5EF4-FFF2-40B4-BE49-F238E27FC236}">
                  <a16:creationId xmlns:a16="http://schemas.microsoft.com/office/drawing/2014/main" id="{484F8A27-FDFA-48F2-8F73-CE7ABA3528D4}"/>
                </a:ext>
              </a:extLst>
            </p:cNvPr>
            <p:cNvSpPr/>
            <p:nvPr/>
          </p:nvSpPr>
          <p:spPr>
            <a:xfrm>
              <a:off x="4566230"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5" name="Graphic 10">
              <a:extLst>
                <a:ext uri="{FF2B5EF4-FFF2-40B4-BE49-F238E27FC236}">
                  <a16:creationId xmlns:a16="http://schemas.microsoft.com/office/drawing/2014/main" id="{86B4D57D-7DE9-470D-ADC1-9C97C50D58C1}"/>
                </a:ext>
              </a:extLst>
            </p:cNvPr>
            <p:cNvSpPr/>
            <p:nvPr/>
          </p:nvSpPr>
          <p:spPr>
            <a:xfrm>
              <a:off x="4690078" y="3016264"/>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6" name="Graphic 10">
              <a:extLst>
                <a:ext uri="{FF2B5EF4-FFF2-40B4-BE49-F238E27FC236}">
                  <a16:creationId xmlns:a16="http://schemas.microsoft.com/office/drawing/2014/main" id="{9411F0F6-965C-4164-9952-5E44A7136AFD}"/>
                </a:ext>
              </a:extLst>
            </p:cNvPr>
            <p:cNvSpPr/>
            <p:nvPr/>
          </p:nvSpPr>
          <p:spPr>
            <a:xfrm>
              <a:off x="4690078" y="3263959"/>
              <a:ext cx="41282" cy="165129"/>
            </a:xfrm>
            <a:custGeom>
              <a:avLst/>
              <a:gdLst>
                <a:gd fmla="*/ 0 w 41282" name="connsiteX0"/>
                <a:gd fmla="*/ 0 h 165129" name="connsiteY0"/>
                <a:gd fmla="*/ 41282 w 41282" name="connsiteX1"/>
                <a:gd fmla="*/ 0 h 165129" name="connsiteY1"/>
                <a:gd fmla="*/ 41282 w 41282" name="connsiteX2"/>
                <a:gd fmla="*/ 165130 h 165129" name="connsiteY2"/>
                <a:gd fmla="*/ 0 w 41282" name="connsiteX3"/>
                <a:gd fmla="*/ 165130 h 165129" name="connsiteY3"/>
              </a:gdLst>
              <a:ahLst/>
              <a:cxnLst>
                <a:cxn ang="0">
                  <a:pos x="connsiteX0" y="connsiteY0"/>
                </a:cxn>
                <a:cxn ang="0">
                  <a:pos x="connsiteX1" y="connsiteY1"/>
                </a:cxn>
                <a:cxn ang="0">
                  <a:pos x="connsiteX2" y="connsiteY2"/>
                </a:cxn>
                <a:cxn ang="0">
                  <a:pos x="connsiteX3" y="connsiteY3"/>
                </a:cxn>
              </a:cxnLst>
              <a:rect b="b" l="l" r="r" t="t"/>
              <a:pathLst>
                <a:path h="165129" w="41282">
                  <a:moveTo>
                    <a:pt x="0" y="0"/>
                  </a:moveTo>
                  <a:lnTo>
                    <a:pt x="41282" y="0"/>
                  </a:lnTo>
                  <a:lnTo>
                    <a:pt x="41282" y="165130"/>
                  </a:lnTo>
                  <a:lnTo>
                    <a:pt x="0" y="165130"/>
                  </a:lnTo>
                  <a:close/>
                </a:path>
              </a:pathLst>
            </a:custGeom>
            <a:solidFill>
              <a:schemeClr val="accent1"/>
            </a:solidFill>
            <a:ln cap="flat" w="20638">
              <a:noFill/>
              <a:prstDash val="solid"/>
              <a:miter/>
            </a:ln>
          </p:spPr>
          <p:txBody>
            <a:bodyPr anchor="ctr" rtlCol="0"/>
            <a:lstStyle/>
            <a:p>
              <a:endParaRPr lang="en-GB"/>
            </a:p>
          </p:txBody>
        </p:sp>
        <p:sp>
          <p:nvSpPr>
            <p:cNvPr descr="Schoolhouse outline" id="27" name="Graphic 10">
              <a:extLst>
                <a:ext uri="{FF2B5EF4-FFF2-40B4-BE49-F238E27FC236}">
                  <a16:creationId xmlns:a16="http://schemas.microsoft.com/office/drawing/2014/main" id="{EB6B6C31-845E-4D97-A819-A4EA75FAE02C}"/>
                </a:ext>
              </a:extLst>
            </p:cNvPr>
            <p:cNvSpPr/>
            <p:nvPr/>
          </p:nvSpPr>
          <p:spPr>
            <a:xfrm>
              <a:off x="3988277" y="3016264"/>
              <a:ext cx="288976" cy="41282"/>
            </a:xfrm>
            <a:custGeom>
              <a:avLst/>
              <a:gdLst>
                <a:gd fmla="*/ 0 w 288976" name="connsiteX0"/>
                <a:gd fmla="*/ 0 h 41282" name="connsiteY0"/>
                <a:gd fmla="*/ 288977 w 288976" name="connsiteX1"/>
                <a:gd fmla="*/ 0 h 41282" name="connsiteY1"/>
                <a:gd fmla="*/ 288977 w 288976" name="connsiteX2"/>
                <a:gd fmla="*/ 41282 h 41282" name="connsiteY2"/>
                <a:gd fmla="*/ 0 w 288976" name="connsiteX3"/>
                <a:gd fmla="*/ 41282 h 41282" name="connsiteY3"/>
              </a:gdLst>
              <a:ahLst/>
              <a:cxnLst>
                <a:cxn ang="0">
                  <a:pos x="connsiteX0" y="connsiteY0"/>
                </a:cxn>
                <a:cxn ang="0">
                  <a:pos x="connsiteX1" y="connsiteY1"/>
                </a:cxn>
                <a:cxn ang="0">
                  <a:pos x="connsiteX2" y="connsiteY2"/>
                </a:cxn>
                <a:cxn ang="0">
                  <a:pos x="connsiteX3" y="connsiteY3"/>
                </a:cxn>
              </a:cxnLst>
              <a:rect b="b" l="l" r="r" t="t"/>
              <a:pathLst>
                <a:path h="41282" w="288976">
                  <a:moveTo>
                    <a:pt x="0" y="0"/>
                  </a:moveTo>
                  <a:lnTo>
                    <a:pt x="288977" y="0"/>
                  </a:lnTo>
                  <a:lnTo>
                    <a:pt x="288977" y="41282"/>
                  </a:lnTo>
                  <a:lnTo>
                    <a:pt x="0" y="41282"/>
                  </a:lnTo>
                  <a:close/>
                </a:path>
              </a:pathLst>
            </a:custGeom>
            <a:solidFill>
              <a:schemeClr val="accent1"/>
            </a:solidFill>
            <a:ln cap="flat" w="20638">
              <a:noFill/>
              <a:prstDash val="solid"/>
              <a:miter/>
            </a:ln>
          </p:spPr>
          <p:txBody>
            <a:bodyPr anchor="ctr" rtlCol="0"/>
            <a:lstStyle/>
            <a:p>
              <a:endParaRPr lang="en-GB"/>
            </a:p>
          </p:txBody>
        </p:sp>
      </p:grpSp>
      <p:sp>
        <p:nvSpPr>
          <p:cNvPr id="30" name="TextBox 29">
            <a:extLst>
              <a:ext uri="{FF2B5EF4-FFF2-40B4-BE49-F238E27FC236}">
                <a16:creationId xmlns:a16="http://schemas.microsoft.com/office/drawing/2014/main" id="{D98F9EBA-0BE5-41E1-86CB-5A3429DAE89A}"/>
              </a:ext>
            </a:extLst>
          </p:cNvPr>
          <p:cNvSpPr txBox="1"/>
          <p:nvPr/>
        </p:nvSpPr>
        <p:spPr>
          <a:xfrm>
            <a:off x="7058527" y="1583223"/>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2b81363e99a4aeff4f9c8996506daf2">
            <a:pPr algn="l"/>
            <a:r>
              <a:rPr lang="en-US"/>
              <a:t>En 2019, DHIS2 a été testé en tant que Système d'Information sur la Gestion de l'Éducation en Gambie et en Ouganda. Cette configuration utilise les outils d'analyse intégrés et la structure de données flexible de DHIS2 dans le domaine de l'éducation et de la gestion des écoles, tout en facilitant la triangulation des données entre les secteurs de la santé et de l'éducation, ce qui peut être utile par exemple pour la planification des campagnes de vaccination des enfants.</a:t>
            </a:r>
          </a:p>
          <a:p>
            <a:pPr algn="l"/>
            <a:endParaRPr lang="es-ES"/>
          </a:p>
        </p:txBody>
      </p:sp>
      <p:sp>
        <p:nvSpPr>
          <p:cNvPr id="31" name="TextBox 30">
            <a:extLst>
              <a:ext uri="{FF2B5EF4-FFF2-40B4-BE49-F238E27FC236}">
                <a16:creationId xmlns:a16="http://schemas.microsoft.com/office/drawing/2014/main" id="{1C197AD9-568F-49D1-8D21-1DC6216B89C9}"/>
              </a:ext>
            </a:extLst>
          </p:cNvPr>
          <p:cNvSpPr txBox="1"/>
          <p:nvPr/>
        </p:nvSpPr>
        <p:spPr>
          <a:xfrm>
            <a:off x="10096500" y="636827"/>
            <a:ext cx="1600200" cy="461665"/>
          </a:xfrm>
          <a:prstGeom prst="rect">
            <a:avLst/>
          </a:prstGeom>
          <a:noFill/>
        </p:spPr>
        <p:txBody>
          <a:bodyPr rtlCol="0" wrap="square">
            <a:spAutoFit/>
          </a:bodyPr>
          <a:lstStyle/>
          <a:p txid="ffbd0a6c96945f58fd090575c6b55f57">
            <a:pPr algn="ctr" indent="0" marL="0">
              <a:buClr>
                <a:srgbClr val="008CCF"/>
              </a:buClr>
              <a:buFont charset="-79" pitchFamily="2" typeface="Rubik"/>
              <a:buNone/>
            </a:pPr>
            <a:r>
              <a:rPr lang="en-US" sz="2400">
                <a:solidFill>
                  <a:schemeClr val="bg1"/>
                </a:solidFill>
              </a:rPr>
              <a:t>12 / 15</a:t>
            </a:r>
            <a:r>
              <a:rPr lang="es-ES" sz="2400">
                <a:solidFill>
                  <a:schemeClr val="bg1"/>
                </a:solidFill>
              </a:rPr>
            </a:r>
            <a:r>
              <a:rPr lang="en-US" sz="2400">
                <a:solidFill>
                  <a:schemeClr val="bg1"/>
                </a:solidFill>
              </a:rPr>
            </a:r>
            <a:endParaRPr lang="es-ES" sz="2400">
              <a:solidFill>
                <a:schemeClr val="bg1"/>
              </a:solidFill>
            </a:endParaRPr>
          </a:p>
        </p:txBody>
      </p:sp>
      <p:grpSp>
        <p:nvGrpSpPr>
          <p:cNvPr id="32" name="Group 31">
            <a:extLst>
              <a:ext uri="{FF2B5EF4-FFF2-40B4-BE49-F238E27FC236}">
                <a16:creationId xmlns:a16="http://schemas.microsoft.com/office/drawing/2014/main" id="{C9F0F775-8210-4509-8B38-01ACE14AEDB7}"/>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3" name="Rounded Rectangle 49">
              <a:hlinkClick action="ppaction://hlinkshowjump?jump=nextslide" r:id=""/>
              <a:extLst>
                <a:ext uri="{FF2B5EF4-FFF2-40B4-BE49-F238E27FC236}">
                  <a16:creationId xmlns:a16="http://schemas.microsoft.com/office/drawing/2014/main" id="{B24460C4-2E22-4DA0-9456-6CA3B4BFE7A7}"/>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4" name="Freeform 144">
              <a:extLst>
                <a:ext uri="{FF2B5EF4-FFF2-40B4-BE49-F238E27FC236}">
                  <a16:creationId xmlns:a16="http://schemas.microsoft.com/office/drawing/2014/main" id="{45E39304-E130-452F-A9BE-1D020389962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5" name="Group 34">
            <a:extLst>
              <a:ext uri="{FF2B5EF4-FFF2-40B4-BE49-F238E27FC236}">
                <a16:creationId xmlns:a16="http://schemas.microsoft.com/office/drawing/2014/main" id="{1C5CEC09-75C8-4F00-BF8C-1C95413FED6A}"/>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55CF0F1A-2481-4F2A-A715-F416DE8CF31F}"/>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2954AFD-57FB-4267-B342-133938EDC9CF}"/>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66897855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9"/>
                                        </p:tgtEl>
                                        <p:attrNameLst>
                                          <p:attrName>style.visibility</p:attrName>
                                        </p:attrNameLst>
                                      </p:cBhvr>
                                      <p:to>
                                        <p:strVal val="visible"/>
                                      </p:to>
                                    </p:set>
                                    <p:anim calcmode="lin" valueType="num">
                                      <p:cBhvr additive="base">
                                        <p:cTn dur="500" fill="hold" id="7"/>
                                        <p:tgtEl>
                                          <p:spTgt spid="9"/>
                                        </p:tgtEl>
                                        <p:attrNameLst>
                                          <p:attrName>ppt_x</p:attrName>
                                        </p:attrNameLst>
                                      </p:cBhvr>
                                      <p:tavLst>
                                        <p:tav tm="0">
                                          <p:val>
                                            <p:strVal val="0-#ppt_w/2"/>
                                          </p:val>
                                        </p:tav>
                                        <p:tav tm="100000">
                                          <p:val>
                                            <p:strVal val="#ppt_x"/>
                                          </p:val>
                                        </p:tav>
                                      </p:tavLst>
                                    </p:anim>
                                    <p:anim calcmode="lin" valueType="num">
                                      <p:cBhvr additive="base">
                                        <p:cTn dur="500" fill="hold" id="8"/>
                                        <p:tgtEl>
                                          <p:spTgt spid="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2"/>
                                        </p:tgtEl>
                                        <p:attrNameLst>
                                          <p:attrName>style.visibility</p:attrName>
                                        </p:attrNameLst>
                                      </p:cBhvr>
                                      <p:to>
                                        <p:strVal val="visible"/>
                                      </p:to>
                                    </p:set>
                                    <p:anim calcmode="lin" valueType="num">
                                      <p:cBhvr additive="base">
                                        <p:cTn dur="500" fill="hold" id="11"/>
                                        <p:tgtEl>
                                          <p:spTgt spid="12"/>
                                        </p:tgtEl>
                                        <p:attrNameLst>
                                          <p:attrName>ppt_x</p:attrName>
                                        </p:attrNameLst>
                                      </p:cBhvr>
                                      <p:tavLst>
                                        <p:tav tm="0">
                                          <p:val>
                                            <p:strVal val="0-#ppt_w/2"/>
                                          </p:val>
                                        </p:tav>
                                        <p:tav tm="100000">
                                          <p:val>
                                            <p:strVal val="#ppt_x"/>
                                          </p:val>
                                        </p:tav>
                                      </p:tavLst>
                                    </p:anim>
                                    <p:anim calcmode="lin" valueType="num">
                                      <p:cBhvr additive="base">
                                        <p:cTn dur="500" fill="hold" id="12"/>
                                        <p:tgtEl>
                                          <p:spTgt spid="12"/>
                                        </p:tgtEl>
                                        <p:attrNameLst>
                                          <p:attrName>ppt_y</p:attrName>
                                        </p:attrNameLst>
                                      </p:cBhvr>
                                      <p:tavLst>
                                        <p:tav tm="0">
                                          <p:val>
                                            <p:strVal val="#ppt_y"/>
                                          </p:val>
                                        </p:tav>
                                        <p:tav tm="100000">
                                          <p:val>
                                            <p:strVal val="#ppt_y"/>
                                          </p:val>
                                        </p:tav>
                                      </p:tavLst>
                                    </p:anim>
                                  </p:childTnLst>
                                </p:cTn>
                              </p:par>
                              <p:par>
                                <p:cTn fill="hold" grpId="0" id="13" nodeType="withEffect" presetClass="entr" presetID="10" presetSubtype="0">
                                  <p:stCondLst>
                                    <p:cond delay="0"/>
                                  </p:stCondLst>
                                  <p:childTnLst>
                                    <p:set>
                                      <p:cBhvr>
                                        <p:cTn dur="1" fill="hold" id="14">
                                          <p:stCondLst>
                                            <p:cond delay="0"/>
                                          </p:stCondLst>
                                        </p:cTn>
                                        <p:tgtEl>
                                          <p:spTgt spid="30"/>
                                        </p:tgtEl>
                                        <p:attrNameLst>
                                          <p:attrName>style.visibility</p:attrName>
                                        </p:attrNameLst>
                                      </p:cBhvr>
                                      <p:to>
                                        <p:strVal val="visible"/>
                                      </p:to>
                                    </p:set>
                                    <p:animEffect filter="fade" transition="in">
                                      <p:cBhvr>
                                        <p:cTn dur="500" id="15"/>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0fb88daa565262d9192af7b419737f60">
            <a:r>
              <a:rPr dirty="0" lang="en-GB"/>
              <a:t>2020 : Réponse à la pandémie de COVID-19</a:t>
            </a:r>
          </a:p>
        </p:txBody>
      </p:sp>
      <p:pic>
        <p:nvPicPr>
          <p:cNvPr descr="Icon  Description automatically generated" id="6" name="Picture 5">
            <a:extLst>
              <a:ext uri="{FF2B5EF4-FFF2-40B4-BE49-F238E27FC236}">
                <a16:creationId xmlns:a16="http://schemas.microsoft.com/office/drawing/2014/main" id="{0B89A031-157C-44BD-8D2C-719218C9A4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3815" y="1739900"/>
            <a:ext cx="3835399" cy="3835399"/>
          </a:xfrm>
          <a:prstGeom prst="rect">
            <a:avLst/>
          </a:prstGeom>
        </p:spPr>
      </p:pic>
      <p:sp>
        <p:nvSpPr>
          <p:cNvPr id="9" name="TextBox 8">
            <a:extLst>
              <a:ext uri="{FF2B5EF4-FFF2-40B4-BE49-F238E27FC236}">
                <a16:creationId xmlns:a16="http://schemas.microsoft.com/office/drawing/2014/main" id="{5D34CD36-80D8-42A0-A3B7-72F529F9876F}"/>
              </a:ext>
            </a:extLst>
          </p:cNvPr>
          <p:cNvSpPr txBox="1"/>
          <p:nvPr/>
        </p:nvSpPr>
        <p:spPr>
          <a:xfrm>
            <a:off x="7162800" y="1075454"/>
            <a:ext cx="4533900" cy="501675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9ba20c22e74d85282839589192f0800">
            <a:pPr algn="l"/>
            <a:r>
              <a:rPr lang="en-US"/>
              <a:t>En 2020, les packages de métadonnées COVID-19 pour DHIS2 ont été lancés. Cela a permis aux pays de mettre rapidement en œuvre des programmes de surveillance basée sur les cas, de recherche des contacts et de points d'entrée pour lutter contre la pandémie de coronavirus. La réponse mondiale du DHIS2 au COVID-19 a également été marquée par de nombreux exemples d'innovations au niveau local (configurations et applications conçues par le réseau HISP et les ministères de la santé) qui ont été partagées avec la communauté mondiale, notamment la saisie de données en temps réel aux postes-frontières et la dématérialisation des tests de laboratoire et des processus de notification.</a:t>
            </a:r>
            <a:endParaRPr lang="es-ES"/>
          </a:p>
        </p:txBody>
      </p:sp>
      <p:sp>
        <p:nvSpPr>
          <p:cNvPr id="10" name="TextBox 9">
            <a:extLst>
              <a:ext uri="{FF2B5EF4-FFF2-40B4-BE49-F238E27FC236}">
                <a16:creationId xmlns:a16="http://schemas.microsoft.com/office/drawing/2014/main" id="{116CD322-48F1-41D5-823F-C6340ABC3A10}"/>
              </a:ext>
            </a:extLst>
          </p:cNvPr>
          <p:cNvSpPr txBox="1"/>
          <p:nvPr/>
        </p:nvSpPr>
        <p:spPr>
          <a:xfrm>
            <a:off x="10096500" y="636827"/>
            <a:ext cx="1600200" cy="461665"/>
          </a:xfrm>
          <a:prstGeom prst="rect">
            <a:avLst/>
          </a:prstGeom>
          <a:noFill/>
        </p:spPr>
        <p:txBody>
          <a:bodyPr rtlCol="0" wrap="square">
            <a:spAutoFit/>
          </a:bodyPr>
          <a:lstStyle/>
          <a:p txid="d76288d10cfc7bece59e0a837d180fc0">
            <a:pPr algn="ctr" indent="0" marL="0">
              <a:buClr>
                <a:srgbClr val="008CCF"/>
              </a:buClr>
              <a:buFont charset="-79" pitchFamily="2" typeface="Rubik"/>
              <a:buNone/>
            </a:pPr>
            <a:r>
              <a:rPr lang="en-US" sz="2400">
                <a:solidFill>
                  <a:schemeClr val="bg1"/>
                </a:solidFill>
              </a:rPr>
              <a:t>13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8896C5F1-9662-4E23-8199-E9E06AF911D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15619537-1011-489B-A7F3-6B96551C26C3}"/>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17F8D104-F151-43E2-A896-BF39DFE676F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80BB25B7-F7A9-4391-8775-03837266F89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EA25E99A-9DF3-44A8-8CDE-83BAD4FD63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C470941F-1609-4C9B-B453-FD1336629AD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33412908"/>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ffe4ff541bdaac48290c047254bcf29f">
            <a:r>
              <a:rPr dirty="0" lang="en-GB"/>
              <a:t>2021 : Livraison du vaccin COVID-19</a:t>
            </a:r>
          </a:p>
        </p:txBody>
      </p:sp>
      <p:pic>
        <p:nvPicPr>
          <p:cNvPr descr="Icon  Description automatically generated" id="6" name="Picture 5">
            <a:extLst>
              <a:ext uri="{FF2B5EF4-FFF2-40B4-BE49-F238E27FC236}">
                <a16:creationId xmlns:a16="http://schemas.microsoft.com/office/drawing/2014/main" id="{987645B7-258D-47BF-AE27-9ECF66A16E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7877" y="1782368"/>
            <a:ext cx="3727739" cy="3727737"/>
          </a:xfrm>
          <a:prstGeom prst="rect">
            <a:avLst/>
          </a:prstGeom>
        </p:spPr>
      </p:pic>
      <p:sp>
        <p:nvSpPr>
          <p:cNvPr id="9" name="TextBox 8">
            <a:extLst>
              <a:ext uri="{FF2B5EF4-FFF2-40B4-BE49-F238E27FC236}">
                <a16:creationId xmlns:a16="http://schemas.microsoft.com/office/drawing/2014/main" id="{8709EB7D-002F-4E3A-82D6-924C6969B28D}"/>
              </a:ext>
            </a:extLst>
          </p:cNvPr>
          <p:cNvSpPr txBox="1"/>
          <p:nvPr/>
        </p:nvSpPr>
        <p:spPr>
          <a:xfrm>
            <a:off x="7162800" y="2415130"/>
            <a:ext cx="4533900" cy="2277547"/>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42d3bf37884de9c89d0e9ea05bb285b">
            <a:pPr algn="l"/>
            <a:r>
              <a:rPr lang="en-US"/>
              <a:t>En 2021, alors que la pandémie de COVID-19 continuait, le réseau HISP a développé et déployé des packages de métadonnées et des outils supplémentaires pour soutenir l'effort mondial de gestion de l'administration du vaccin COVID-19.</a:t>
            </a:r>
          </a:p>
          <a:p>
            <a:pPr algn="l"/>
            <a:endParaRPr lang="es-ES"/>
          </a:p>
        </p:txBody>
      </p:sp>
      <p:sp>
        <p:nvSpPr>
          <p:cNvPr id="10" name="TextBox 9">
            <a:extLst>
              <a:ext uri="{FF2B5EF4-FFF2-40B4-BE49-F238E27FC236}">
                <a16:creationId xmlns:a16="http://schemas.microsoft.com/office/drawing/2014/main" id="{3CD2EDB3-6D6F-4E4C-9499-A1C4EC3FA65D}"/>
              </a:ext>
            </a:extLst>
          </p:cNvPr>
          <p:cNvSpPr txBox="1"/>
          <p:nvPr/>
        </p:nvSpPr>
        <p:spPr>
          <a:xfrm>
            <a:off x="10096500" y="636827"/>
            <a:ext cx="1600200" cy="461665"/>
          </a:xfrm>
          <a:prstGeom prst="rect">
            <a:avLst/>
          </a:prstGeom>
          <a:noFill/>
        </p:spPr>
        <p:txBody>
          <a:bodyPr rtlCol="0" wrap="square">
            <a:spAutoFit/>
          </a:bodyPr>
          <a:lstStyle/>
          <a:p txid="8b2c3aa8339010cf8c7c7921f3257670">
            <a:pPr algn="ctr" indent="0" marL="0">
              <a:buClr>
                <a:srgbClr val="008CCF"/>
              </a:buClr>
              <a:buFont charset="-79" pitchFamily="2" typeface="Rubik"/>
              <a:buNone/>
            </a:pPr>
            <a:r>
              <a:rPr lang="en-US" sz="2400">
                <a:solidFill>
                  <a:schemeClr val="bg1"/>
                </a:solidFill>
              </a:rPr>
              <a:t>14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07B6E0F3-C617-4382-8A19-B4B7EFD2202D}"/>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AC7E70DD-21ED-4F95-AADA-356F8F70CB7A}"/>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CD226828-4D4B-4E01-B93E-B01404A2E9C6}"/>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0F575622-3E8D-4A95-B6E3-7EB531368AA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B92A3236-EF49-4C63-AC9E-2F54A38BAEE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2ABFAFCF-1A38-4D8E-91A7-3B684668AC67}"/>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710254044"/>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2567" y="1956065"/>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380" y="2778521"/>
            <a:ext cx="1313828" cy="739028"/>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3187" y="1984160"/>
            <a:ext cx="1793449" cy="549244"/>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4320" y="367510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245" y="1930773"/>
            <a:ext cx="1534172" cy="656019"/>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pic>
        <p:nvPicPr>
          <p:cNvPr descr="Logo, company name  Description automatically generated" id="27" name="Picture 26">
            <a:extLst>
              <a:ext uri="{FF2B5EF4-FFF2-40B4-BE49-F238E27FC236}">
                <a16:creationId xmlns:a16="http://schemas.microsoft.com/office/drawing/2014/main" id="{7B4B0AF2-64AC-494D-B410-0B76A1496B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93872" y="3652629"/>
            <a:ext cx="1205454" cy="929065"/>
          </a:xfrm>
          <a:prstGeom prst="rect">
            <a:avLst/>
          </a:prstGeom>
        </p:spPr>
      </p:pic>
      <p:pic>
        <p:nvPicPr>
          <p:cNvPr id="28" name="Picture 27">
            <a:extLst>
              <a:ext uri="{FF2B5EF4-FFF2-40B4-BE49-F238E27FC236}">
                <a16:creationId xmlns:a16="http://schemas.microsoft.com/office/drawing/2014/main" id="{A111F9BC-BB2F-4907-B1C5-9159EBDEEC3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260" y="3018589"/>
            <a:ext cx="2189665" cy="258892"/>
          </a:xfrm>
          <a:prstGeom prst="rect">
            <a:avLst/>
          </a:prstGeom>
        </p:spPr>
      </p:pic>
      <p:pic>
        <p:nvPicPr>
          <p:cNvPr descr="LTE Program Officer, Gender Integration - Bill &amp; Melinda Gates Foundation -  Seattle, WA, United States" id="1032" name="Picture 8">
            <a:extLst>
              <a:ext uri="{FF2B5EF4-FFF2-40B4-BE49-F238E27FC236}">
                <a16:creationId xmlns:a16="http://schemas.microsoft.com/office/drawing/2014/main" id="{4E9F4F47-F5C3-49E1-81A0-E7A44BA58E2B}"/>
              </a:ext>
            </a:extLst>
          </p:cNvPr>
          <p:cNvPicPr>
            <a:picLocks noChangeArrowheads="1" noChangeAspect="1"/>
          </p:cNvPicPr>
          <p:nvPr/>
        </p:nvPicPr>
        <p:blipFill rotWithShape="1">
          <a:blip r:embed="rId17">
            <a:extLst>
              <a:ext uri="{28A0092B-C50C-407E-A947-70E740481C1C}">
                <a14:useLocalDpi xmlns:a14="http://schemas.microsoft.com/office/drawing/2010/main" val="0"/>
              </a:ext>
            </a:extLst>
          </a:blip>
          <a:srcRect b="25557" t="24500"/>
          <a:stretch/>
        </p:blipFill>
        <p:spPr bwMode="auto">
          <a:xfrm>
            <a:off x="510922" y="3906856"/>
            <a:ext cx="2063334" cy="420611"/>
          </a:xfrm>
          <a:prstGeom prst="rect">
            <a:avLst/>
          </a:prstGeom>
          <a:noFill/>
          <a:extLst>
            <a:ext uri="{909E8E84-426E-40DD-AFC4-6F175D3DCCD1}">
              <a14:hiddenFill xmlns:a14="http://schemas.microsoft.com/office/drawing/2010/main">
                <a:solidFill>
                  <a:srgbClr val="FFFFFF"/>
                </a:solidFill>
              </a14:hiddenFill>
            </a:ext>
          </a:extLst>
        </p:spPr>
      </p:pic>
      <p:pic>
        <p:nvPicPr>
          <p:cNvPr descr="Logo, company name  Description automatically generated" id="38" name="Picture 37">
            <a:extLst>
              <a:ext uri="{FF2B5EF4-FFF2-40B4-BE49-F238E27FC236}">
                <a16:creationId xmlns:a16="http://schemas.microsoft.com/office/drawing/2014/main" id="{EE2BADE6-0BB6-4287-ABC0-A685E271E13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2663" y="2903796"/>
            <a:ext cx="1293034" cy="488479"/>
          </a:xfrm>
          <a:prstGeom prst="rect">
            <a:avLst/>
          </a:prstGeom>
        </p:spPr>
      </p:pic>
    </p:spTree>
    <p:custDataLst>
      <p:tags r:id="rId1"/>
    </p:custDataLst>
    <p:extLst>
      <p:ext uri="{BB962C8B-B14F-4D97-AF65-F5344CB8AC3E}">
        <p14:creationId xmlns:p14="http://schemas.microsoft.com/office/powerpoint/2010/main" val="291373683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55"/>
                                        </p:tgtEl>
                                        <p:attrNameLst>
                                          <p:attrName>style.visibility</p:attrName>
                                        </p:attrNameLst>
                                      </p:cBhvr>
                                      <p:to>
                                        <p:strVal val="visible"/>
                                      </p:to>
                                    </p:set>
                                    <p:anim calcmode="lin" valueType="num">
                                      <p:cBhvr additive="base">
                                        <p:cTn dur="500" fill="hold" id="10"/>
                                        <p:tgtEl>
                                          <p:spTgt spid="55"/>
                                        </p:tgtEl>
                                        <p:attrNameLst>
                                          <p:attrName>ppt_x</p:attrName>
                                        </p:attrNameLst>
                                      </p:cBhvr>
                                      <p:tavLst>
                                        <p:tav tm="0">
                                          <p:val>
                                            <p:strVal val="0-#ppt_w/2"/>
                                          </p:val>
                                        </p:tav>
                                        <p:tav tm="100000">
                                          <p:val>
                                            <p:strVal val="#ppt_x"/>
                                          </p:val>
                                        </p:tav>
                                      </p:tavLst>
                                    </p:anim>
                                    <p:anim calcmode="lin" valueType="num">
                                      <p:cBhvr additive="base">
                                        <p:cTn dur="500" fill="hold" id="11"/>
                                        <p:tgtEl>
                                          <p:spTgt spid="55"/>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4"/>
                                        </p:tgtEl>
                                        <p:attrNameLst>
                                          <p:attrName>style.visibility</p:attrName>
                                        </p:attrNameLst>
                                      </p:cBhvr>
                                      <p:to>
                                        <p:strVal val="visible"/>
                                      </p:to>
                                    </p:set>
                                    <p:anim calcmode="lin" valueType="num">
                                      <p:cBhvr additive="base">
                                        <p:cTn dur="500" fill="hold" id="14"/>
                                        <p:tgtEl>
                                          <p:spTgt spid="54"/>
                                        </p:tgtEl>
                                        <p:attrNameLst>
                                          <p:attrName>ppt_x</p:attrName>
                                        </p:attrNameLst>
                                      </p:cBhvr>
                                      <p:tavLst>
                                        <p:tav tm="0">
                                          <p:val>
                                            <p:strVal val="0-#ppt_w/2"/>
                                          </p:val>
                                        </p:tav>
                                        <p:tav tm="100000">
                                          <p:val>
                                            <p:strVal val="#ppt_x"/>
                                          </p:val>
                                        </p:tav>
                                      </p:tavLst>
                                    </p:anim>
                                    <p:anim calcmode="lin" valueType="num">
                                      <p:cBhvr additive="base">
                                        <p:cTn dur="500" fill="hold" id="15"/>
                                        <p:tgtEl>
                                          <p:spTgt spid="5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7"/>
                                        </p:tgtEl>
                                        <p:attrNameLst>
                                          <p:attrName>style.visibility</p:attrName>
                                        </p:attrNameLst>
                                      </p:cBhvr>
                                      <p:to>
                                        <p:strVal val="visible"/>
                                      </p:to>
                                    </p:set>
                                    <p:anim calcmode="lin" valueType="num">
                                      <p:cBhvr additive="base">
                                        <p:cTn dur="500" fill="hold" id="18"/>
                                        <p:tgtEl>
                                          <p:spTgt spid="57"/>
                                        </p:tgtEl>
                                        <p:attrNameLst>
                                          <p:attrName>ppt_x</p:attrName>
                                        </p:attrNameLst>
                                      </p:cBhvr>
                                      <p:tavLst>
                                        <p:tav tm="0">
                                          <p:val>
                                            <p:strVal val="0-#ppt_w/2"/>
                                          </p:val>
                                        </p:tav>
                                        <p:tav tm="100000">
                                          <p:val>
                                            <p:strVal val="#ppt_x"/>
                                          </p:val>
                                        </p:tav>
                                      </p:tavLst>
                                    </p:anim>
                                    <p:anim calcmode="lin" valueType="num">
                                      <p:cBhvr additive="base">
                                        <p:cTn dur="500" fill="hold" id="19"/>
                                        <p:tgtEl>
                                          <p:spTgt spid="57"/>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58"/>
                                        </p:tgtEl>
                                        <p:attrNameLst>
                                          <p:attrName>style.visibility</p:attrName>
                                        </p:attrNameLst>
                                      </p:cBhvr>
                                      <p:to>
                                        <p:strVal val="visible"/>
                                      </p:to>
                                    </p:set>
                                    <p:anim calcmode="lin" valueType="num">
                                      <p:cBhvr additive="base">
                                        <p:cTn dur="500" fill="hold" id="22"/>
                                        <p:tgtEl>
                                          <p:spTgt spid="58"/>
                                        </p:tgtEl>
                                        <p:attrNameLst>
                                          <p:attrName>ppt_x</p:attrName>
                                        </p:attrNameLst>
                                      </p:cBhvr>
                                      <p:tavLst>
                                        <p:tav tm="0">
                                          <p:val>
                                            <p:strVal val="0-#ppt_w/2"/>
                                          </p:val>
                                        </p:tav>
                                        <p:tav tm="100000">
                                          <p:val>
                                            <p:strVal val="#ppt_x"/>
                                          </p:val>
                                        </p:tav>
                                      </p:tavLst>
                                    </p:anim>
                                    <p:anim calcmode="lin" valueType="num">
                                      <p:cBhvr additive="base">
                                        <p:cTn dur="500" fill="hold" id="23"/>
                                        <p:tgtEl>
                                          <p:spTgt spid="5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53"/>
                                        </p:tgtEl>
                                        <p:attrNameLst>
                                          <p:attrName>style.visibility</p:attrName>
                                        </p:attrNameLst>
                                      </p:cBhvr>
                                      <p:to>
                                        <p:strVal val="visible"/>
                                      </p:to>
                                    </p:set>
                                    <p:anim calcmode="lin" valueType="num">
                                      <p:cBhvr additive="base">
                                        <p:cTn dur="500" fill="hold" id="26"/>
                                        <p:tgtEl>
                                          <p:spTgt spid="53"/>
                                        </p:tgtEl>
                                        <p:attrNameLst>
                                          <p:attrName>ppt_x</p:attrName>
                                        </p:attrNameLst>
                                      </p:cBhvr>
                                      <p:tavLst>
                                        <p:tav tm="0">
                                          <p:val>
                                            <p:strVal val="0-#ppt_w/2"/>
                                          </p:val>
                                        </p:tav>
                                        <p:tav tm="100000">
                                          <p:val>
                                            <p:strVal val="#ppt_x"/>
                                          </p:val>
                                        </p:tav>
                                      </p:tavLst>
                                    </p:anim>
                                    <p:anim calcmode="lin" valueType="num">
                                      <p:cBhvr additive="base">
                                        <p:cTn dur="500" fill="hold" id="27"/>
                                        <p:tgtEl>
                                          <p:spTgt spid="53"/>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27"/>
                                        </p:tgtEl>
                                        <p:attrNameLst>
                                          <p:attrName>style.visibility</p:attrName>
                                        </p:attrNameLst>
                                      </p:cBhvr>
                                      <p:to>
                                        <p:strVal val="visible"/>
                                      </p:to>
                                    </p:set>
                                    <p:anim calcmode="lin" valueType="num">
                                      <p:cBhvr additive="base">
                                        <p:cTn dur="500" fill="hold" id="30"/>
                                        <p:tgtEl>
                                          <p:spTgt spid="27"/>
                                        </p:tgtEl>
                                        <p:attrNameLst>
                                          <p:attrName>ppt_x</p:attrName>
                                        </p:attrNameLst>
                                      </p:cBhvr>
                                      <p:tavLst>
                                        <p:tav tm="0">
                                          <p:val>
                                            <p:strVal val="0-#ppt_w/2"/>
                                          </p:val>
                                        </p:tav>
                                        <p:tav tm="100000">
                                          <p:val>
                                            <p:strVal val="#ppt_x"/>
                                          </p:val>
                                        </p:tav>
                                      </p:tavLst>
                                    </p:anim>
                                    <p:anim calcmode="lin" valueType="num">
                                      <p:cBhvr additive="base">
                                        <p:cTn dur="500" fill="hold" id="31"/>
                                        <p:tgtEl>
                                          <p:spTgt spid="27"/>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28"/>
                                        </p:tgtEl>
                                        <p:attrNameLst>
                                          <p:attrName>style.visibility</p:attrName>
                                        </p:attrNameLst>
                                      </p:cBhvr>
                                      <p:to>
                                        <p:strVal val="visible"/>
                                      </p:to>
                                    </p:set>
                                    <p:anim calcmode="lin" valueType="num">
                                      <p:cBhvr additive="base">
                                        <p:cTn dur="500" fill="hold" id="34"/>
                                        <p:tgtEl>
                                          <p:spTgt spid="28"/>
                                        </p:tgtEl>
                                        <p:attrNameLst>
                                          <p:attrName>ppt_x</p:attrName>
                                        </p:attrNameLst>
                                      </p:cBhvr>
                                      <p:tavLst>
                                        <p:tav tm="0">
                                          <p:val>
                                            <p:strVal val="0-#ppt_w/2"/>
                                          </p:val>
                                        </p:tav>
                                        <p:tav tm="100000">
                                          <p:val>
                                            <p:strVal val="#ppt_x"/>
                                          </p:val>
                                        </p:tav>
                                      </p:tavLst>
                                    </p:anim>
                                    <p:anim calcmode="lin" valueType="num">
                                      <p:cBhvr additive="base">
                                        <p:cTn dur="500" fill="hold" id="35"/>
                                        <p:tgtEl>
                                          <p:spTgt spid="28"/>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38"/>
                                        </p:tgtEl>
                                        <p:attrNameLst>
                                          <p:attrName>style.visibility</p:attrName>
                                        </p:attrNameLst>
                                      </p:cBhvr>
                                      <p:to>
                                        <p:strVal val="visible"/>
                                      </p:to>
                                    </p:set>
                                    <p:anim calcmode="lin" valueType="num">
                                      <p:cBhvr additive="base">
                                        <p:cTn dur="500" fill="hold" id="38"/>
                                        <p:tgtEl>
                                          <p:spTgt spid="38"/>
                                        </p:tgtEl>
                                        <p:attrNameLst>
                                          <p:attrName>ppt_x</p:attrName>
                                        </p:attrNameLst>
                                      </p:cBhvr>
                                      <p:tavLst>
                                        <p:tav tm="0">
                                          <p:val>
                                            <p:strVal val="0-#ppt_w/2"/>
                                          </p:val>
                                        </p:tav>
                                        <p:tav tm="100000">
                                          <p:val>
                                            <p:strVal val="#ppt_x"/>
                                          </p:val>
                                        </p:tav>
                                      </p:tavLst>
                                    </p:anim>
                                    <p:anim calcmode="lin" valueType="num">
                                      <p:cBhvr additive="base">
                                        <p:cTn dur="500" fill="hold" id="39"/>
                                        <p:tgtEl>
                                          <p:spTgt spid="38"/>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1032"/>
                                        </p:tgtEl>
                                        <p:attrNameLst>
                                          <p:attrName>style.visibility</p:attrName>
                                        </p:attrNameLst>
                                      </p:cBhvr>
                                      <p:to>
                                        <p:strVal val="visible"/>
                                      </p:to>
                                    </p:set>
                                    <p:anim calcmode="lin" valueType="num">
                                      <p:cBhvr additive="base">
                                        <p:cTn dur="500" fill="hold" id="42"/>
                                        <p:tgtEl>
                                          <p:spTgt spid="1032"/>
                                        </p:tgtEl>
                                        <p:attrNameLst>
                                          <p:attrName>ppt_x</p:attrName>
                                        </p:attrNameLst>
                                      </p:cBhvr>
                                      <p:tavLst>
                                        <p:tav tm="0">
                                          <p:val>
                                            <p:strVal val="0-#ppt_w/2"/>
                                          </p:val>
                                        </p:tav>
                                        <p:tav tm="100000">
                                          <p:val>
                                            <p:strVal val="#ppt_x"/>
                                          </p:val>
                                        </p:tav>
                                      </p:tavLst>
                                    </p:anim>
                                    <p:anim calcmode="lin" valueType="num">
                                      <p:cBhvr additive="base">
                                        <p:cTn dur="500" fill="hold" id="43"/>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16.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34" name="Icon  1"/>
          <p:cNvSpPr/>
          <p:nvPr/>
        </p:nvSpPr>
        <p:spPr>
          <a:xfrm rot="10800000">
            <a:off x="5062449" y="-9296"/>
            <a:ext cx="7154062" cy="6937220"/>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530404 w 6305905" name="connsiteX0"/>
              <a:gd fmla="*/ 346442 h 6919784" name="connsiteY0"/>
              <a:gd fmla="*/ 6305905 w 6305905" name="connsiteX1"/>
              <a:gd fmla="*/ 0 h 6919784" name="connsiteY1"/>
              <a:gd fmla="*/ 4506111 w 6305905" name="connsiteX2"/>
              <a:gd fmla="*/ 6919214 h 6919784" name="connsiteY2"/>
              <a:gd fmla="*/ 0 w 6305905" name="connsiteX3"/>
              <a:gd fmla="*/ 6919784 h 6919784" name="connsiteY3"/>
              <a:gd fmla="*/ 530404 w 6305905" name="connsiteX4"/>
              <a:gd fmla="*/ 346442 h 6919784" name="connsiteY4"/>
              <a:gd fmla="*/ 333958 w 6305905" name="connsiteX0"/>
              <a:gd fmla="*/ 0 h 6929407" name="connsiteY0"/>
              <a:gd fmla="*/ 6305905 w 6305905" name="connsiteX1"/>
              <a:gd fmla="*/ 9623 h 6929407" name="connsiteY1"/>
              <a:gd fmla="*/ 4506111 w 6305905" name="connsiteX2"/>
              <a:gd fmla="*/ 6928837 h 6929407" name="connsiteY2"/>
              <a:gd fmla="*/ 0 w 6305905" name="connsiteX3"/>
              <a:gd fmla="*/ 6929407 h 6929407" name="connsiteY3"/>
              <a:gd fmla="*/ 333958 w 6305905" name="connsiteX4"/>
              <a:gd fmla="*/ 0 h 6929407" name="connsiteY4"/>
              <a:gd fmla="*/ 0 w 5971947" name="connsiteX0"/>
              <a:gd fmla="*/ 0 h 6928837" name="connsiteY0"/>
              <a:gd fmla="*/ 5971947 w 5971947" name="connsiteX1"/>
              <a:gd fmla="*/ 9623 h 6928837" name="connsiteY1"/>
              <a:gd fmla="*/ 4172153 w 5971947" name="connsiteX2"/>
              <a:gd fmla="*/ 6928837 h 6928837" name="connsiteY2"/>
              <a:gd fmla="*/ 923295 w 5971947" name="connsiteX3"/>
              <a:gd fmla="*/ 5976692 h 6928837" name="connsiteY3"/>
              <a:gd fmla="*/ 0 w 5971947" name="connsiteX4"/>
              <a:gd fmla="*/ 0 h 6928837" name="connsiteY4"/>
              <a:gd fmla="*/ 6548 w 5978495" name="connsiteX0"/>
              <a:gd fmla="*/ 0 h 6939030" name="connsiteY0"/>
              <a:gd fmla="*/ 5978495 w 5978495" name="connsiteX1"/>
              <a:gd fmla="*/ 9623 h 6939030" name="connsiteY1"/>
              <a:gd fmla="*/ 4178701 w 5978495" name="connsiteX2"/>
              <a:gd fmla="*/ 6928837 h 6939030" name="connsiteY2"/>
              <a:gd fmla="*/ 0 w 5978495" name="connsiteX3"/>
              <a:gd fmla="*/ 6939030 h 6939030" name="connsiteY3"/>
              <a:gd fmla="*/ 6548 w 5978495" name="connsiteX4"/>
              <a:gd fmla="*/ 0 h 6939030" name="connsiteY4"/>
              <a:gd fmla="*/ 2 w 5971949" name="connsiteX0"/>
              <a:gd fmla="*/ 0 h 6930476" name="connsiteY0"/>
              <a:gd fmla="*/ 5971949 w 5971949" name="connsiteX1"/>
              <a:gd fmla="*/ 9623 h 6930476" name="connsiteY1"/>
              <a:gd fmla="*/ 4172155 w 5971949" name="connsiteX2"/>
              <a:gd fmla="*/ 6928837 h 6930476" name="connsiteY2"/>
              <a:gd fmla="*/ 2275133 w 5971949" name="connsiteX3"/>
              <a:gd fmla="*/ 6930476 h 6930476" name="connsiteY3"/>
              <a:gd fmla="*/ 2 w 5971949" name="connsiteX4"/>
              <a:gd fmla="*/ 0 h 6930476" name="connsiteY4"/>
              <a:gd fmla="*/ 4 w 5971951" name="connsiteX0"/>
              <a:gd fmla="*/ 0 h 6930476" name="connsiteY0"/>
              <a:gd fmla="*/ 5971951 w 5971951" name="connsiteX1"/>
              <a:gd fmla="*/ 9623 h 6930476" name="connsiteY1"/>
              <a:gd fmla="*/ 4172157 w 5971951" name="connsiteX2"/>
              <a:gd fmla="*/ 6928837 h 6930476" name="connsiteY2"/>
              <a:gd fmla="*/ 726853 w 5971951" name="connsiteX3"/>
              <a:gd fmla="*/ 6930476 h 6930476" name="connsiteY3"/>
              <a:gd fmla="*/ 4 w 5971951" name="connsiteX4"/>
              <a:gd fmla="*/ 0 h 6930476" name="connsiteY4"/>
              <a:gd fmla="*/ 1543189 w 5245098" name="connsiteX0"/>
              <a:gd fmla="*/ 0 h 6930476" name="connsiteY0"/>
              <a:gd fmla="*/ 5245098 w 5245098" name="connsiteX1"/>
              <a:gd fmla="*/ 9623 h 6930476" name="connsiteY1"/>
              <a:gd fmla="*/ 3445304 w 5245098" name="connsiteX2"/>
              <a:gd fmla="*/ 6928837 h 6930476" name="connsiteY2"/>
              <a:gd fmla="*/ 0 w 5245098" name="connsiteX3"/>
              <a:gd fmla="*/ 6930476 h 6930476" name="connsiteY3"/>
              <a:gd fmla="*/ 1543189 w 5245098" name="connsiteX4"/>
              <a:gd fmla="*/ 0 h 6930476" name="connsiteY4"/>
              <a:gd fmla="*/ 6547 w 5245098" name="connsiteX0"/>
              <a:gd fmla="*/ 0 h 6921922" name="connsiteY0"/>
              <a:gd fmla="*/ 5245098 w 5245098" name="connsiteX1"/>
              <a:gd fmla="*/ 1069 h 6921922" name="connsiteY1"/>
              <a:gd fmla="*/ 3445304 w 5245098" name="connsiteX2"/>
              <a:gd fmla="*/ 6920283 h 6921922" name="connsiteY2"/>
              <a:gd fmla="*/ 0 w 5245098" name="connsiteX3"/>
              <a:gd fmla="*/ 6921922 h 6921922" name="connsiteY3"/>
              <a:gd fmla="*/ 6547 w 5245098" name="connsiteX4"/>
              <a:gd fmla="*/ 0 h 692192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21922" w="5245098">
                <a:moveTo>
                  <a:pt x="6547" y="0"/>
                </a:moveTo>
                <a:lnTo>
                  <a:pt x="5245098" y="1069"/>
                </a:lnTo>
                <a:lnTo>
                  <a:pt x="3445304" y="6920283"/>
                </a:lnTo>
                <a:lnTo>
                  <a:pt x="0" y="6921922"/>
                </a:lnTo>
                <a:cubicBezTo>
                  <a:pt x="2183" y="4608912"/>
                  <a:pt x="4364" y="2313010"/>
                  <a:pt x="65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31" name="Icon  2"/>
          <p:cNvSpPr/>
          <p:nvPr/>
        </p:nvSpPr>
        <p:spPr>
          <a:xfrm>
            <a:off x="-8892" y="636827"/>
            <a:ext cx="1014191" cy="506173"/>
          </a:xfrm>
          <a:custGeom>
            <a:avLst/>
            <a:gdLst>
              <a:gd fmla="*/ 0 w 6870357" name="connsiteX0"/>
              <a:gd fmla="*/ 0 h 6919784" name="connsiteY0"/>
              <a:gd fmla="*/ 6870357 w 6870357" name="connsiteX1"/>
              <a:gd fmla="*/ 0 h 6919784" name="connsiteY1"/>
              <a:gd fmla="*/ 6870357 w 6870357" name="connsiteX2"/>
              <a:gd fmla="*/ 6919784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5195466 w 6870357" name="connsiteX2"/>
              <a:gd fmla="*/ 6874517 h 6919784" name="connsiteY2"/>
              <a:gd fmla="*/ 0 w 6870357" name="connsiteX3"/>
              <a:gd fmla="*/ 6919784 h 6919784" name="connsiteY3"/>
              <a:gd fmla="*/ 0 w 6870357" name="connsiteX4"/>
              <a:gd fmla="*/ 0 h 6919784" name="connsiteY4"/>
              <a:gd fmla="*/ 0 w 6870357" name="connsiteX0"/>
              <a:gd fmla="*/ 0 h 6919784" name="connsiteY0"/>
              <a:gd fmla="*/ 6870357 w 6870357" name="connsiteX1"/>
              <a:gd fmla="*/ 0 h 6919784" name="connsiteY1"/>
              <a:gd fmla="*/ 4860487 w 6870357" name="connsiteX2"/>
              <a:gd fmla="*/ 6910731 h 6919784" name="connsiteY2"/>
              <a:gd fmla="*/ 0 w 6870357" name="connsiteX3"/>
              <a:gd fmla="*/ 6919784 h 6919784" name="connsiteY3"/>
              <a:gd fmla="*/ 0 w 6870357" name="connsiteX4"/>
              <a:gd fmla="*/ 0 h 6919784" name="connsiteY4"/>
              <a:gd fmla="*/ 0 w 7096693" name="connsiteX0"/>
              <a:gd fmla="*/ 0 h 6919784" name="connsiteY0"/>
              <a:gd fmla="*/ 7096693 w 7096693" name="connsiteX1"/>
              <a:gd fmla="*/ 0 h 6919784" name="connsiteY1"/>
              <a:gd fmla="*/ 4860487 w 7096693" name="connsiteX2"/>
              <a:gd fmla="*/ 6910731 h 6919784" name="connsiteY2"/>
              <a:gd fmla="*/ 0 w 7096693" name="connsiteX3"/>
              <a:gd fmla="*/ 6919784 h 6919784" name="connsiteY3"/>
              <a:gd fmla="*/ 0 w 7096693" name="connsiteX4"/>
              <a:gd fmla="*/ 0 h 6919784" name="connsiteY4"/>
              <a:gd fmla="*/ 0 w 7096693" name="connsiteX0"/>
              <a:gd fmla="*/ 0 h 6928837" name="connsiteY0"/>
              <a:gd fmla="*/ 7096693 w 7096693" name="connsiteX1"/>
              <a:gd fmla="*/ 0 h 6928837" name="connsiteY1"/>
              <a:gd fmla="*/ 5207986 w 7096693" name="connsiteX2"/>
              <a:gd fmla="*/ 6928837 h 6928837" name="connsiteY2"/>
              <a:gd fmla="*/ 0 w 7096693" name="connsiteX3"/>
              <a:gd fmla="*/ 6919784 h 6928837" name="connsiteY3"/>
              <a:gd fmla="*/ 0 w 7096693" name="connsiteX4"/>
              <a:gd fmla="*/ 0 h 6928837" name="connsiteY4"/>
              <a:gd fmla="*/ 0 w 7096693" name="connsiteX0"/>
              <a:gd fmla="*/ 0 h 6919784" name="connsiteY0"/>
              <a:gd fmla="*/ 7096693 w 7096693" name="connsiteX1"/>
              <a:gd fmla="*/ 0 h 6919784" name="connsiteY1"/>
              <a:gd fmla="*/ 4506111 w 7096693" name="connsiteX2"/>
              <a:gd fmla="*/ 6919214 h 6919784" name="connsiteY2"/>
              <a:gd fmla="*/ 0 w 7096693" name="connsiteX3"/>
              <a:gd fmla="*/ 6919784 h 6919784" name="connsiteY3"/>
              <a:gd fmla="*/ 0 w 7096693" name="connsiteX4"/>
              <a:gd fmla="*/ 0 h 6919784" name="connsiteY4"/>
              <a:gd fmla="*/ 0 w 6626766" name="connsiteX0"/>
              <a:gd fmla="*/ 0 h 6919784" name="connsiteY0"/>
              <a:gd fmla="*/ 6626766 w 6626766" name="connsiteX1"/>
              <a:gd fmla="*/ 9623 h 6919784" name="connsiteY1"/>
              <a:gd fmla="*/ 4506111 w 6626766" name="connsiteX2"/>
              <a:gd fmla="*/ 6919214 h 6919784" name="connsiteY2"/>
              <a:gd fmla="*/ 0 w 6626766" name="connsiteX3"/>
              <a:gd fmla="*/ 6919784 h 6919784" name="connsiteY3"/>
              <a:gd fmla="*/ 0 w 6626766" name="connsiteX4"/>
              <a:gd fmla="*/ 0 h 6919784" name="connsiteY4"/>
              <a:gd fmla="*/ 0 w 6305905" name="connsiteX0"/>
              <a:gd fmla="*/ 0 h 6919784" name="connsiteY0"/>
              <a:gd fmla="*/ 6305905 w 6305905" name="connsiteX1"/>
              <a:gd fmla="*/ 0 h 6919784" name="connsiteY1"/>
              <a:gd fmla="*/ 4506111 w 6305905" name="connsiteX2"/>
              <a:gd fmla="*/ 6919214 h 6919784" name="connsiteY2"/>
              <a:gd fmla="*/ 0 w 6305905" name="connsiteX3"/>
              <a:gd fmla="*/ 6919784 h 6919784" name="connsiteY3"/>
              <a:gd fmla="*/ 0 w 6305905"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799236 w 7105141" name="connsiteX3"/>
              <a:gd fmla="*/ 6919784 h 6919784" name="connsiteY3"/>
              <a:gd fmla="*/ 0 w 7105141" name="connsiteX4"/>
              <a:gd fmla="*/ 0 h 6919784" name="connsiteY4"/>
              <a:gd fmla="*/ 0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0 w 7105141" name="connsiteX4"/>
              <a:gd fmla="*/ 0 h 6919784" name="connsiteY4"/>
              <a:gd fmla="*/ 1216595 w 7105141" name="connsiteX0"/>
              <a:gd fmla="*/ 0 h 6919784" name="connsiteY0"/>
              <a:gd fmla="*/ 7105141 w 7105141" name="connsiteX1"/>
              <a:gd fmla="*/ 0 h 6919784" name="connsiteY1"/>
              <a:gd fmla="*/ 5305347 w 7105141" name="connsiteX2"/>
              <a:gd fmla="*/ 6919214 h 6919784" name="connsiteY2"/>
              <a:gd fmla="*/ 0 w 7105141" name="connsiteX3"/>
              <a:gd fmla="*/ 6919784 h 6919784" name="connsiteY3"/>
              <a:gd fmla="*/ 1216595 w 7105141" name="connsiteX4"/>
              <a:gd fmla="*/ 0 h 6919784" name="connsiteY4"/>
              <a:gd fmla="*/ 48666 w 5937212" name="connsiteX0"/>
              <a:gd fmla="*/ 0 h 6919784" name="connsiteY0"/>
              <a:gd fmla="*/ 5937212 w 5937212" name="connsiteX1"/>
              <a:gd fmla="*/ 0 h 6919784" name="connsiteY1"/>
              <a:gd fmla="*/ 4137418 w 5937212" name="connsiteX2"/>
              <a:gd fmla="*/ 6919214 h 6919784" name="connsiteY2"/>
              <a:gd fmla="*/ 0 w 5937212" name="connsiteX3"/>
              <a:gd fmla="*/ 6919784 h 6919784" name="connsiteY3"/>
              <a:gd fmla="*/ 48666 w 5937212" name="connsiteX4"/>
              <a:gd fmla="*/ 0 h 691978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919784" w="5937212">
                <a:moveTo>
                  <a:pt x="48666" y="0"/>
                </a:moveTo>
                <a:lnTo>
                  <a:pt x="5937212" y="0"/>
                </a:lnTo>
                <a:lnTo>
                  <a:pt x="4137418" y="6919214"/>
                </a:lnTo>
                <a:lnTo>
                  <a:pt x="0" y="6919784"/>
                </a:lnTo>
                <a:lnTo>
                  <a:pt x="4866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ru-RU" sz="1350">
              <a:ln w="0"/>
              <a:solidFill>
                <a:schemeClr val="tx1"/>
              </a:solidFill>
              <a:effectLst>
                <a:outerShdw algn="tl" blurRad="38100" dir="2700000" dist="19050" rotWithShape="0">
                  <a:schemeClr val="dk1">
                    <a:alpha val="40000"/>
                  </a:schemeClr>
                </a:outerShdw>
              </a:effectLst>
            </a:endParaRPr>
          </a:p>
        </p:txBody>
      </p:sp>
      <p:sp>
        <p:nvSpPr>
          <p:cNvPr id="127" name="Title"/>
          <p:cNvSpPr>
            <a:spLocks noGrp="1"/>
          </p:cNvSpPr>
          <p:nvPr>
            <p:ph type="title"/>
          </p:nvPr>
        </p:nvSpPr>
        <p:spPr>
          <a:xfrm>
            <a:off x="1002632" y="594272"/>
            <a:ext cx="6235314" cy="584775"/>
          </a:xfrm>
        </p:spPr>
        <p:txBody>
          <a:bodyPr/>
          <a:lstStyle/>
          <a:p txid="c8573d6acaf4d13e3f7a9eeced12a182">
            <a:r>
              <a:rPr b="0" lang="en-US" sz="2800">
                <a:solidFill>
                  <a:schemeClr val="tx1"/>
                </a:solidFill>
              </a:rPr>
              <a:t>Aujourd'hui : Poursuite de l'évolution</a:t>
            </a:r>
            <a:endParaRPr b="0" dirty="0" lang="ru-RU" sz="2800">
              <a:solidFill>
                <a:schemeClr val="tx1"/>
              </a:solidFill>
            </a:endParaRPr>
          </a:p>
        </p:txBody>
      </p:sp>
      <p:sp>
        <p:nvSpPr>
          <p:cNvPr id="35" name="TextBox 34">
            <a:extLst>
              <a:ext uri="{FF2B5EF4-FFF2-40B4-BE49-F238E27FC236}">
                <a16:creationId xmlns:a16="http://schemas.microsoft.com/office/drawing/2014/main" id="{8B9835F8-84D4-499F-B317-610E7FDCC645}"/>
              </a:ext>
            </a:extLst>
          </p:cNvPr>
          <p:cNvSpPr txBox="1"/>
          <p:nvPr/>
        </p:nvSpPr>
        <p:spPr>
          <a:xfrm>
            <a:off x="6946232" y="1807811"/>
            <a:ext cx="4750468" cy="3477875"/>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0c201e1ad56336914ad7a15115a60a96">
            <a:pPr algn="l"/>
            <a:r>
              <a:rPr lang="en-US"/>
              <a:t>Les fonctionnalités et les capacités de DHIS2 continuent d'être développées aujourd'hui, intégrant les dernières technologies web afin d'améliorer les performances de DHIS2 et d'accroître sa fonctionnalité. Parallèlement, les gouvernements, les ONG et d'autres organisations continuent de déployer le DHIS2 pour relever de nouveaux défis et dans de nouveaux domaines.</a:t>
            </a:r>
          </a:p>
          <a:p>
            <a:pPr algn="l"/>
            <a:endParaRPr lang="es-ES"/>
          </a:p>
        </p:txBody>
      </p:sp>
      <p:pic>
        <p:nvPicPr>
          <p:cNvPr id="45" name="Picture 44">
            <a:extLst>
              <a:ext uri="{FF2B5EF4-FFF2-40B4-BE49-F238E27FC236}">
                <a16:creationId xmlns:a16="http://schemas.microsoft.com/office/drawing/2014/main" id="{90C12A22-5BD3-44C7-8C2D-6D04D7F387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420" y="3525252"/>
            <a:ext cx="800100" cy="800100"/>
          </a:xfrm>
          <a:prstGeom prst="rect">
            <a:avLst/>
          </a:prstGeom>
        </p:spPr>
      </p:pic>
      <p:pic>
        <p:nvPicPr>
          <p:cNvPr id="46" name="Picture 45">
            <a:extLst>
              <a:ext uri="{FF2B5EF4-FFF2-40B4-BE49-F238E27FC236}">
                <a16:creationId xmlns:a16="http://schemas.microsoft.com/office/drawing/2014/main" id="{655F4874-BB1D-4B1D-8D8B-52F5A554CB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6520" y="3525252"/>
            <a:ext cx="800100" cy="800100"/>
          </a:xfrm>
          <a:prstGeom prst="rect">
            <a:avLst/>
          </a:prstGeom>
        </p:spPr>
      </p:pic>
      <p:pic>
        <p:nvPicPr>
          <p:cNvPr id="47" name="Picture 46">
            <a:extLst>
              <a:ext uri="{FF2B5EF4-FFF2-40B4-BE49-F238E27FC236}">
                <a16:creationId xmlns:a16="http://schemas.microsoft.com/office/drawing/2014/main" id="{1BD960D6-1B1C-470F-8A67-E90CF86E5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6620" y="3525252"/>
            <a:ext cx="800100" cy="800100"/>
          </a:xfrm>
          <a:prstGeom prst="rect">
            <a:avLst/>
          </a:prstGeom>
        </p:spPr>
      </p:pic>
      <p:pic>
        <p:nvPicPr>
          <p:cNvPr id="48" name="Picture 47">
            <a:extLst>
              <a:ext uri="{FF2B5EF4-FFF2-40B4-BE49-F238E27FC236}">
                <a16:creationId xmlns:a16="http://schemas.microsoft.com/office/drawing/2014/main" id="{584FDBBB-842F-46BA-ACCA-E046C8A34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695" y="2824591"/>
            <a:ext cx="800100" cy="800100"/>
          </a:xfrm>
          <a:prstGeom prst="rect">
            <a:avLst/>
          </a:prstGeom>
        </p:spPr>
      </p:pic>
      <p:pic>
        <p:nvPicPr>
          <p:cNvPr id="49" name="Picture 48">
            <a:extLst>
              <a:ext uri="{FF2B5EF4-FFF2-40B4-BE49-F238E27FC236}">
                <a16:creationId xmlns:a16="http://schemas.microsoft.com/office/drawing/2014/main" id="{9D3E1D3D-5C88-4AF1-B29C-48A5B1D5F2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5470" y="2824591"/>
            <a:ext cx="800100" cy="800100"/>
          </a:xfrm>
          <a:prstGeom prst="rect">
            <a:avLst/>
          </a:prstGeom>
        </p:spPr>
      </p:pic>
      <p:pic>
        <p:nvPicPr>
          <p:cNvPr id="50" name="Picture 49">
            <a:extLst>
              <a:ext uri="{FF2B5EF4-FFF2-40B4-BE49-F238E27FC236}">
                <a16:creationId xmlns:a16="http://schemas.microsoft.com/office/drawing/2014/main" id="{2A5F8E72-FC96-4D8E-B9E2-1F7079D215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5545" y="2824591"/>
            <a:ext cx="800100" cy="800100"/>
          </a:xfrm>
          <a:prstGeom prst="rect">
            <a:avLst/>
          </a:prstGeom>
        </p:spPr>
      </p:pic>
      <p:pic>
        <p:nvPicPr>
          <p:cNvPr descr="Icon  Description automatically generated" id="51" name="Picture 50">
            <a:extLst>
              <a:ext uri="{FF2B5EF4-FFF2-40B4-BE49-F238E27FC236}">
                <a16:creationId xmlns:a16="http://schemas.microsoft.com/office/drawing/2014/main" id="{6952330A-4A31-4CF8-9D6A-B1C49F51FE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5620" y="2824591"/>
            <a:ext cx="800100" cy="800100"/>
          </a:xfrm>
          <a:prstGeom prst="rect">
            <a:avLst/>
          </a:prstGeom>
        </p:spPr>
      </p:pic>
      <p:pic>
        <p:nvPicPr>
          <p:cNvPr descr="Logo, icon  Description automatically generated" id="52" name="Picture 51">
            <a:extLst>
              <a:ext uri="{FF2B5EF4-FFF2-40B4-BE49-F238E27FC236}">
                <a16:creationId xmlns:a16="http://schemas.microsoft.com/office/drawing/2014/main" id="{3890375E-C6D7-4F45-A1B7-47D9C60256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6719" y="3525252"/>
            <a:ext cx="800101" cy="800101"/>
          </a:xfrm>
          <a:prstGeom prst="rect">
            <a:avLst/>
          </a:prstGeom>
        </p:spPr>
      </p:pic>
      <p:pic>
        <p:nvPicPr>
          <p:cNvPr descr="Text  Description automatically generated with low confidence" id="53" name="Picture 52">
            <a:extLst>
              <a:ext uri="{FF2B5EF4-FFF2-40B4-BE49-F238E27FC236}">
                <a16:creationId xmlns:a16="http://schemas.microsoft.com/office/drawing/2014/main" id="{82D18375-8199-4D96-9D7C-CEE1E6909B4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21867" y="1965026"/>
            <a:ext cx="1672470" cy="605434"/>
          </a:xfrm>
          <a:prstGeom prst="rect">
            <a:avLst/>
          </a:prstGeom>
        </p:spPr>
      </p:pic>
      <p:pic>
        <p:nvPicPr>
          <p:cNvPr descr="Logo  Description automatically generated" id="54" name="Picture 53">
            <a:extLst>
              <a:ext uri="{FF2B5EF4-FFF2-40B4-BE49-F238E27FC236}">
                <a16:creationId xmlns:a16="http://schemas.microsoft.com/office/drawing/2014/main" id="{4CDAE144-743A-4624-887E-7389E7EE77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5129" y="3525252"/>
            <a:ext cx="1943102" cy="1092995"/>
          </a:xfrm>
          <a:prstGeom prst="rect">
            <a:avLst/>
          </a:prstGeom>
        </p:spPr>
      </p:pic>
      <p:pic>
        <p:nvPicPr>
          <p:cNvPr descr="A picture containing logo  Description automatically generated" id="55" name="Picture 54">
            <a:extLst>
              <a:ext uri="{FF2B5EF4-FFF2-40B4-BE49-F238E27FC236}">
                <a16:creationId xmlns:a16="http://schemas.microsoft.com/office/drawing/2014/main" id="{45889C3F-29D8-4249-B872-61496812B43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32451" y="2894646"/>
            <a:ext cx="2202889" cy="674635"/>
          </a:xfrm>
          <a:prstGeom prst="rect">
            <a:avLst/>
          </a:prstGeom>
        </p:spPr>
      </p:pic>
      <p:pic>
        <p:nvPicPr>
          <p:cNvPr descr="Logo, company name  Description automatically generated" id="56" name="Picture 55">
            <a:extLst>
              <a:ext uri="{FF2B5EF4-FFF2-40B4-BE49-F238E27FC236}">
                <a16:creationId xmlns:a16="http://schemas.microsoft.com/office/drawing/2014/main" id="{2C0EF30A-FAE0-4FF9-9326-8634F3CF1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0200" y="1898009"/>
            <a:ext cx="1957418" cy="739469"/>
          </a:xfrm>
          <a:prstGeom prst="rect">
            <a:avLst/>
          </a:prstGeom>
        </p:spPr>
      </p:pic>
      <p:pic>
        <p:nvPicPr>
          <p:cNvPr descr="Logo  Description automatically generated" id="57" name="Picture 56">
            <a:extLst>
              <a:ext uri="{FF2B5EF4-FFF2-40B4-BE49-F238E27FC236}">
                <a16:creationId xmlns:a16="http://schemas.microsoft.com/office/drawing/2014/main" id="{82512A3E-B6A9-40B1-ADA1-6425C8F711B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31130" y="4515979"/>
            <a:ext cx="1239489" cy="884104"/>
          </a:xfrm>
          <a:prstGeom prst="rect">
            <a:avLst/>
          </a:prstGeom>
        </p:spPr>
      </p:pic>
      <p:pic>
        <p:nvPicPr>
          <p:cNvPr descr="Logo  Description automatically generated" id="58" name="Picture 57">
            <a:extLst>
              <a:ext uri="{FF2B5EF4-FFF2-40B4-BE49-F238E27FC236}">
                <a16:creationId xmlns:a16="http://schemas.microsoft.com/office/drawing/2014/main" id="{ECE047E7-46F9-4F69-BD39-E31FF2EFEC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82148" y="1892988"/>
            <a:ext cx="1752814" cy="749511"/>
          </a:xfrm>
          <a:prstGeom prst="rect">
            <a:avLst/>
          </a:prstGeom>
        </p:spPr>
      </p:pic>
      <p:sp>
        <p:nvSpPr>
          <p:cNvPr id="59" name="TextBox 58">
            <a:extLst>
              <a:ext uri="{FF2B5EF4-FFF2-40B4-BE49-F238E27FC236}">
                <a16:creationId xmlns:a16="http://schemas.microsoft.com/office/drawing/2014/main" id="{DA92FC44-A6F7-400A-92E0-3F29C59C7566}"/>
              </a:ext>
            </a:extLst>
          </p:cNvPr>
          <p:cNvSpPr txBox="1"/>
          <p:nvPr/>
        </p:nvSpPr>
        <p:spPr>
          <a:xfrm>
            <a:off x="10096500" y="636827"/>
            <a:ext cx="1600200" cy="461665"/>
          </a:xfrm>
          <a:prstGeom prst="rect">
            <a:avLst/>
          </a:prstGeom>
          <a:noFill/>
        </p:spPr>
        <p:txBody>
          <a:bodyPr rtlCol="0" wrap="square">
            <a:spAutoFit/>
          </a:bodyPr>
          <a:lstStyle/>
          <a:p txid="34e54d65e82d007fd1dfcef672c7d885">
            <a:pPr algn="ctr" indent="0" marL="0">
              <a:buClr>
                <a:srgbClr val="008CCF"/>
              </a:buClr>
              <a:buFont charset="-79" pitchFamily="2" typeface="Rubik"/>
              <a:buNone/>
            </a:pPr>
            <a:r>
              <a:rPr lang="en-US" sz="2400">
                <a:solidFill>
                  <a:schemeClr val="bg1"/>
                </a:solidFill>
              </a:rPr>
              <a:t>15 / 15</a:t>
            </a:r>
            <a:r>
              <a:rPr lang="es-ES" sz="2400">
                <a:solidFill>
                  <a:schemeClr val="bg1"/>
                </a:solidFill>
              </a:rPr>
            </a:r>
            <a:r>
              <a:rPr lang="en-US" sz="2400">
                <a:solidFill>
                  <a:schemeClr val="bg1"/>
                </a:solidFill>
              </a:rPr>
            </a:r>
            <a:endParaRPr lang="es-ES" sz="2400">
              <a:solidFill>
                <a:schemeClr val="bg1"/>
              </a:solidFill>
            </a:endParaRPr>
          </a:p>
        </p:txBody>
      </p:sp>
      <p:grpSp>
        <p:nvGrpSpPr>
          <p:cNvPr id="29" name="Group 28">
            <a:extLst>
              <a:ext uri="{FF2B5EF4-FFF2-40B4-BE49-F238E27FC236}">
                <a16:creationId xmlns:a16="http://schemas.microsoft.com/office/drawing/2014/main" id="{0A87F0D9-6AEC-4D9C-A8A4-4F5E1FC52C6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0" name="Rounded Rectangle 49">
              <a:extLst>
                <a:ext uri="{FF2B5EF4-FFF2-40B4-BE49-F238E27FC236}">
                  <a16:creationId xmlns:a16="http://schemas.microsoft.com/office/drawing/2014/main" id="{B7BCB8D1-B537-4215-B9EA-88A264E581DC}"/>
                </a:ext>
              </a:extLst>
            </p:cNvPr>
            <p:cNvSpPr/>
            <p:nvPr>
              <p:custDataLst>
                <p:tags r:id="rId6"/>
              </p:custDataLst>
            </p:nvPr>
          </p:nvSpPr>
          <p:spPr>
            <a:xfrm>
              <a:off x="2012927" y="2039024"/>
              <a:ext cx="1180638" cy="482600"/>
            </a:xfrm>
            <a:prstGeom prst="roundRect">
              <a:avLst>
                <a:gd fmla="val 10746" name="adj"/>
              </a:avLst>
            </a:prstGeom>
            <a:solidFill>
              <a:schemeClr val="bg1">
                <a:lumMod val="85000"/>
              </a:schemeClr>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2" name="Freeform 144">
              <a:extLst>
                <a:ext uri="{FF2B5EF4-FFF2-40B4-BE49-F238E27FC236}">
                  <a16:creationId xmlns:a16="http://schemas.microsoft.com/office/drawing/2014/main" id="{8BF688FD-608D-49A8-8797-604234E9665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33" name="Group 32">
            <a:extLst>
              <a:ext uri="{FF2B5EF4-FFF2-40B4-BE49-F238E27FC236}">
                <a16:creationId xmlns:a16="http://schemas.microsoft.com/office/drawing/2014/main" id="{C76896F7-3F78-468D-BB43-614B878CDD3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36" name="Rounded Rectangle 47">
              <a:hlinkClick action="ppaction://hlinkshowjump?jump=previousslide" r:id=""/>
              <a:extLst>
                <a:ext uri="{FF2B5EF4-FFF2-40B4-BE49-F238E27FC236}">
                  <a16:creationId xmlns:a16="http://schemas.microsoft.com/office/drawing/2014/main" id="{47A18B76-2A40-4BF5-8015-31CCBDD75EBA}"/>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7" name="Freeform 144">
              <a:extLst>
                <a:ext uri="{FF2B5EF4-FFF2-40B4-BE49-F238E27FC236}">
                  <a16:creationId xmlns:a16="http://schemas.microsoft.com/office/drawing/2014/main" id="{DF33678A-C990-429D-A6A7-B7E754DA4732}"/>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664037419"/>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2" presetSubtype="8">
                                  <p:stCondLst>
                                    <p:cond delay="0"/>
                                  </p:stCondLst>
                                  <p:childTnLst>
                                    <p:set>
                                      <p:cBhvr>
                                        <p:cTn dur="1" fill="hold" id="9">
                                          <p:stCondLst>
                                            <p:cond delay="0"/>
                                          </p:stCondLst>
                                        </p:cTn>
                                        <p:tgtEl>
                                          <p:spTgt spid="49"/>
                                        </p:tgtEl>
                                        <p:attrNameLst>
                                          <p:attrName>style.visibility</p:attrName>
                                        </p:attrNameLst>
                                      </p:cBhvr>
                                      <p:to>
                                        <p:strVal val="visible"/>
                                      </p:to>
                                    </p:set>
                                    <p:anim calcmode="lin" valueType="num">
                                      <p:cBhvr additive="base">
                                        <p:cTn dur="500" fill="hold" id="10"/>
                                        <p:tgtEl>
                                          <p:spTgt spid="49"/>
                                        </p:tgtEl>
                                        <p:attrNameLst>
                                          <p:attrName>ppt_x</p:attrName>
                                        </p:attrNameLst>
                                      </p:cBhvr>
                                      <p:tavLst>
                                        <p:tav tm="0">
                                          <p:val>
                                            <p:strVal val="0-#ppt_w/2"/>
                                          </p:val>
                                        </p:tav>
                                        <p:tav tm="100000">
                                          <p:val>
                                            <p:strVal val="#ppt_x"/>
                                          </p:val>
                                        </p:tav>
                                      </p:tavLst>
                                    </p:anim>
                                    <p:anim calcmode="lin" valueType="num">
                                      <p:cBhvr additive="base">
                                        <p:cTn dur="500" fill="hold" id="11"/>
                                        <p:tgtEl>
                                          <p:spTgt spid="49"/>
                                        </p:tgtEl>
                                        <p:attrNameLst>
                                          <p:attrName>ppt_y</p:attrName>
                                        </p:attrNameLst>
                                      </p:cBhvr>
                                      <p:tavLst>
                                        <p:tav tm="0">
                                          <p:val>
                                            <p:strVal val="#ppt_y"/>
                                          </p:val>
                                        </p:tav>
                                        <p:tav tm="100000">
                                          <p:val>
                                            <p:strVal val="#ppt_y"/>
                                          </p:val>
                                        </p:tav>
                                      </p:tavLst>
                                    </p:anim>
                                  </p:childTnLst>
                                </p:cTn>
                              </p:par>
                              <p:par>
                                <p:cTn fill="hold" id="12" nodeType="withEffect" presetClass="entr" presetID="2" presetSubtype="8">
                                  <p:stCondLst>
                                    <p:cond delay="0"/>
                                  </p:stCondLst>
                                  <p:childTnLst>
                                    <p:set>
                                      <p:cBhvr>
                                        <p:cTn dur="1" fill="hold" id="13">
                                          <p:stCondLst>
                                            <p:cond delay="0"/>
                                          </p:stCondLst>
                                        </p:cTn>
                                        <p:tgtEl>
                                          <p:spTgt spid="50"/>
                                        </p:tgtEl>
                                        <p:attrNameLst>
                                          <p:attrName>style.visibility</p:attrName>
                                        </p:attrNameLst>
                                      </p:cBhvr>
                                      <p:to>
                                        <p:strVal val="visible"/>
                                      </p:to>
                                    </p:set>
                                    <p:anim calcmode="lin" valueType="num">
                                      <p:cBhvr additive="base">
                                        <p:cTn dur="500" fill="hold" id="14"/>
                                        <p:tgtEl>
                                          <p:spTgt spid="50"/>
                                        </p:tgtEl>
                                        <p:attrNameLst>
                                          <p:attrName>ppt_x</p:attrName>
                                        </p:attrNameLst>
                                      </p:cBhvr>
                                      <p:tavLst>
                                        <p:tav tm="0">
                                          <p:val>
                                            <p:strVal val="0-#ppt_w/2"/>
                                          </p:val>
                                        </p:tav>
                                        <p:tav tm="100000">
                                          <p:val>
                                            <p:strVal val="#ppt_x"/>
                                          </p:val>
                                        </p:tav>
                                      </p:tavLst>
                                    </p:anim>
                                    <p:anim calcmode="lin" valueType="num">
                                      <p:cBhvr additive="base">
                                        <p:cTn dur="500" fill="hold" id="15"/>
                                        <p:tgtEl>
                                          <p:spTgt spid="50"/>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51"/>
                                        </p:tgtEl>
                                        <p:attrNameLst>
                                          <p:attrName>style.visibility</p:attrName>
                                        </p:attrNameLst>
                                      </p:cBhvr>
                                      <p:to>
                                        <p:strVal val="visible"/>
                                      </p:to>
                                    </p:set>
                                    <p:anim calcmode="lin" valueType="num">
                                      <p:cBhvr additive="base">
                                        <p:cTn dur="500" fill="hold" id="18"/>
                                        <p:tgtEl>
                                          <p:spTgt spid="51"/>
                                        </p:tgtEl>
                                        <p:attrNameLst>
                                          <p:attrName>ppt_x</p:attrName>
                                        </p:attrNameLst>
                                      </p:cBhvr>
                                      <p:tavLst>
                                        <p:tav tm="0">
                                          <p:val>
                                            <p:strVal val="0-#ppt_w/2"/>
                                          </p:val>
                                        </p:tav>
                                        <p:tav tm="100000">
                                          <p:val>
                                            <p:strVal val="#ppt_x"/>
                                          </p:val>
                                        </p:tav>
                                      </p:tavLst>
                                    </p:anim>
                                    <p:anim calcmode="lin" valueType="num">
                                      <p:cBhvr additive="base">
                                        <p:cTn dur="500" fill="hold" id="19"/>
                                        <p:tgtEl>
                                          <p:spTgt spid="51"/>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48"/>
                                        </p:tgtEl>
                                        <p:attrNameLst>
                                          <p:attrName>style.visibility</p:attrName>
                                        </p:attrNameLst>
                                      </p:cBhvr>
                                      <p:to>
                                        <p:strVal val="visible"/>
                                      </p:to>
                                    </p:set>
                                    <p:anim calcmode="lin" valueType="num">
                                      <p:cBhvr additive="base">
                                        <p:cTn dur="500" fill="hold" id="22"/>
                                        <p:tgtEl>
                                          <p:spTgt spid="48"/>
                                        </p:tgtEl>
                                        <p:attrNameLst>
                                          <p:attrName>ppt_x</p:attrName>
                                        </p:attrNameLst>
                                      </p:cBhvr>
                                      <p:tavLst>
                                        <p:tav tm="0">
                                          <p:val>
                                            <p:strVal val="0-#ppt_w/2"/>
                                          </p:val>
                                        </p:tav>
                                        <p:tav tm="100000">
                                          <p:val>
                                            <p:strVal val="#ppt_x"/>
                                          </p:val>
                                        </p:tav>
                                      </p:tavLst>
                                    </p:anim>
                                    <p:anim calcmode="lin" valueType="num">
                                      <p:cBhvr additive="base">
                                        <p:cTn dur="500" fill="hold" id="23"/>
                                        <p:tgtEl>
                                          <p:spTgt spid="48"/>
                                        </p:tgtEl>
                                        <p:attrNameLst>
                                          <p:attrName>ppt_y</p:attrName>
                                        </p:attrNameLst>
                                      </p:cBhvr>
                                      <p:tavLst>
                                        <p:tav tm="0">
                                          <p:val>
                                            <p:strVal val="#ppt_y"/>
                                          </p:val>
                                        </p:tav>
                                        <p:tav tm="100000">
                                          <p:val>
                                            <p:strVal val="#ppt_y"/>
                                          </p:val>
                                        </p:tav>
                                      </p:tavLst>
                                    </p:anim>
                                  </p:childTnLst>
                                </p:cTn>
                              </p:par>
                              <p:par>
                                <p:cTn fill="hold" id="24" nodeType="withEffect" presetClass="entr" presetID="2" presetSubtype="8">
                                  <p:stCondLst>
                                    <p:cond delay="0"/>
                                  </p:stCondLst>
                                  <p:childTnLst>
                                    <p:set>
                                      <p:cBhvr>
                                        <p:cTn dur="1" fill="hold" id="25">
                                          <p:stCondLst>
                                            <p:cond delay="0"/>
                                          </p:stCondLst>
                                        </p:cTn>
                                        <p:tgtEl>
                                          <p:spTgt spid="45"/>
                                        </p:tgtEl>
                                        <p:attrNameLst>
                                          <p:attrName>style.visibility</p:attrName>
                                        </p:attrNameLst>
                                      </p:cBhvr>
                                      <p:to>
                                        <p:strVal val="visible"/>
                                      </p:to>
                                    </p:set>
                                    <p:anim calcmode="lin" valueType="num">
                                      <p:cBhvr additive="base">
                                        <p:cTn dur="500" fill="hold" id="26"/>
                                        <p:tgtEl>
                                          <p:spTgt spid="45"/>
                                        </p:tgtEl>
                                        <p:attrNameLst>
                                          <p:attrName>ppt_x</p:attrName>
                                        </p:attrNameLst>
                                      </p:cBhvr>
                                      <p:tavLst>
                                        <p:tav tm="0">
                                          <p:val>
                                            <p:strVal val="0-#ppt_w/2"/>
                                          </p:val>
                                        </p:tav>
                                        <p:tav tm="100000">
                                          <p:val>
                                            <p:strVal val="#ppt_x"/>
                                          </p:val>
                                        </p:tav>
                                      </p:tavLst>
                                    </p:anim>
                                    <p:anim calcmode="lin" valueType="num">
                                      <p:cBhvr additive="base">
                                        <p:cTn dur="500" fill="hold" id="27"/>
                                        <p:tgtEl>
                                          <p:spTgt spid="45"/>
                                        </p:tgtEl>
                                        <p:attrNameLst>
                                          <p:attrName>ppt_y</p:attrName>
                                        </p:attrNameLst>
                                      </p:cBhvr>
                                      <p:tavLst>
                                        <p:tav tm="0">
                                          <p:val>
                                            <p:strVal val="#ppt_y"/>
                                          </p:val>
                                        </p:tav>
                                        <p:tav tm="100000">
                                          <p:val>
                                            <p:strVal val="#ppt_y"/>
                                          </p:val>
                                        </p:tav>
                                      </p:tavLst>
                                    </p:anim>
                                  </p:childTnLst>
                                </p:cTn>
                              </p:par>
                              <p:par>
                                <p:cTn fill="hold" id="28" nodeType="withEffect" presetClass="entr" presetID="2" presetSubtype="8">
                                  <p:stCondLst>
                                    <p:cond delay="0"/>
                                  </p:stCondLst>
                                  <p:childTnLst>
                                    <p:set>
                                      <p:cBhvr>
                                        <p:cTn dur="1" fill="hold" id="29">
                                          <p:stCondLst>
                                            <p:cond delay="0"/>
                                          </p:stCondLst>
                                        </p:cTn>
                                        <p:tgtEl>
                                          <p:spTgt spid="46"/>
                                        </p:tgtEl>
                                        <p:attrNameLst>
                                          <p:attrName>style.visibility</p:attrName>
                                        </p:attrNameLst>
                                      </p:cBhvr>
                                      <p:to>
                                        <p:strVal val="visible"/>
                                      </p:to>
                                    </p:set>
                                    <p:anim calcmode="lin" valueType="num">
                                      <p:cBhvr additive="base">
                                        <p:cTn dur="500" fill="hold" id="30"/>
                                        <p:tgtEl>
                                          <p:spTgt spid="46"/>
                                        </p:tgtEl>
                                        <p:attrNameLst>
                                          <p:attrName>ppt_x</p:attrName>
                                        </p:attrNameLst>
                                      </p:cBhvr>
                                      <p:tavLst>
                                        <p:tav tm="0">
                                          <p:val>
                                            <p:strVal val="0-#ppt_w/2"/>
                                          </p:val>
                                        </p:tav>
                                        <p:tav tm="100000">
                                          <p:val>
                                            <p:strVal val="#ppt_x"/>
                                          </p:val>
                                        </p:tav>
                                      </p:tavLst>
                                    </p:anim>
                                    <p:anim calcmode="lin" valueType="num">
                                      <p:cBhvr additive="base">
                                        <p:cTn dur="500" fill="hold" id="31"/>
                                        <p:tgtEl>
                                          <p:spTgt spid="46"/>
                                        </p:tgtEl>
                                        <p:attrNameLst>
                                          <p:attrName>ppt_y</p:attrName>
                                        </p:attrNameLst>
                                      </p:cBhvr>
                                      <p:tavLst>
                                        <p:tav tm="0">
                                          <p:val>
                                            <p:strVal val="#ppt_y"/>
                                          </p:val>
                                        </p:tav>
                                        <p:tav tm="100000">
                                          <p:val>
                                            <p:strVal val="#ppt_y"/>
                                          </p:val>
                                        </p:tav>
                                      </p:tavLst>
                                    </p:anim>
                                  </p:childTnLst>
                                </p:cTn>
                              </p:par>
                              <p:par>
                                <p:cTn fill="hold" id="32" nodeType="withEffect" presetClass="entr" presetID="2" presetSubtype="8">
                                  <p:stCondLst>
                                    <p:cond delay="0"/>
                                  </p:stCondLst>
                                  <p:childTnLst>
                                    <p:set>
                                      <p:cBhvr>
                                        <p:cTn dur="1" fill="hold" id="33">
                                          <p:stCondLst>
                                            <p:cond delay="0"/>
                                          </p:stCondLst>
                                        </p:cTn>
                                        <p:tgtEl>
                                          <p:spTgt spid="47"/>
                                        </p:tgtEl>
                                        <p:attrNameLst>
                                          <p:attrName>style.visibility</p:attrName>
                                        </p:attrNameLst>
                                      </p:cBhvr>
                                      <p:to>
                                        <p:strVal val="visible"/>
                                      </p:to>
                                    </p:set>
                                    <p:anim calcmode="lin" valueType="num">
                                      <p:cBhvr additive="base">
                                        <p:cTn dur="500" fill="hold" id="34"/>
                                        <p:tgtEl>
                                          <p:spTgt spid="47"/>
                                        </p:tgtEl>
                                        <p:attrNameLst>
                                          <p:attrName>ppt_x</p:attrName>
                                        </p:attrNameLst>
                                      </p:cBhvr>
                                      <p:tavLst>
                                        <p:tav tm="0">
                                          <p:val>
                                            <p:strVal val="0-#ppt_w/2"/>
                                          </p:val>
                                        </p:tav>
                                        <p:tav tm="100000">
                                          <p:val>
                                            <p:strVal val="#ppt_x"/>
                                          </p:val>
                                        </p:tav>
                                      </p:tavLst>
                                    </p:anim>
                                    <p:anim calcmode="lin" valueType="num">
                                      <p:cBhvr additive="base">
                                        <p:cTn dur="500" fill="hold" id="35"/>
                                        <p:tgtEl>
                                          <p:spTgt spid="47"/>
                                        </p:tgtEl>
                                        <p:attrNameLst>
                                          <p:attrName>ppt_y</p:attrName>
                                        </p:attrNameLst>
                                      </p:cBhvr>
                                      <p:tavLst>
                                        <p:tav tm="0">
                                          <p:val>
                                            <p:strVal val="#ppt_y"/>
                                          </p:val>
                                        </p:tav>
                                        <p:tav tm="100000">
                                          <p:val>
                                            <p:strVal val="#ppt_y"/>
                                          </p:val>
                                        </p:tav>
                                      </p:tavLst>
                                    </p:anim>
                                  </p:childTnLst>
                                </p:cTn>
                              </p:par>
                              <p:par>
                                <p:cTn fill="hold" id="36" nodeType="withEffect" presetClass="entr" presetID="2" presetSubtype="8">
                                  <p:stCondLst>
                                    <p:cond delay="0"/>
                                  </p:stCondLst>
                                  <p:childTnLst>
                                    <p:set>
                                      <p:cBhvr>
                                        <p:cTn dur="1" fill="hold" id="37">
                                          <p:stCondLst>
                                            <p:cond delay="0"/>
                                          </p:stCondLst>
                                        </p:cTn>
                                        <p:tgtEl>
                                          <p:spTgt spid="52"/>
                                        </p:tgtEl>
                                        <p:attrNameLst>
                                          <p:attrName>style.visibility</p:attrName>
                                        </p:attrNameLst>
                                      </p:cBhvr>
                                      <p:to>
                                        <p:strVal val="visible"/>
                                      </p:to>
                                    </p:set>
                                    <p:anim calcmode="lin" valueType="num">
                                      <p:cBhvr additive="base">
                                        <p:cTn dur="500" fill="hold" id="38"/>
                                        <p:tgtEl>
                                          <p:spTgt spid="52"/>
                                        </p:tgtEl>
                                        <p:attrNameLst>
                                          <p:attrName>ppt_x</p:attrName>
                                        </p:attrNameLst>
                                      </p:cBhvr>
                                      <p:tavLst>
                                        <p:tav tm="0">
                                          <p:val>
                                            <p:strVal val="0-#ppt_w/2"/>
                                          </p:val>
                                        </p:tav>
                                        <p:tav tm="100000">
                                          <p:val>
                                            <p:strVal val="#ppt_x"/>
                                          </p:val>
                                        </p:tav>
                                      </p:tavLst>
                                    </p:anim>
                                    <p:anim calcmode="lin" valueType="num">
                                      <p:cBhvr additive="base">
                                        <p:cTn dur="500" fill="hold" id="39"/>
                                        <p:tgtEl>
                                          <p:spTgt spid="52"/>
                                        </p:tgtEl>
                                        <p:attrNameLst>
                                          <p:attrName>ppt_y</p:attrName>
                                        </p:attrNameLst>
                                      </p:cBhvr>
                                      <p:tavLst>
                                        <p:tav tm="0">
                                          <p:val>
                                            <p:strVal val="#ppt_y"/>
                                          </p:val>
                                        </p:tav>
                                        <p:tav tm="100000">
                                          <p:val>
                                            <p:strVal val="#ppt_y"/>
                                          </p:val>
                                        </p:tav>
                                      </p:tavLst>
                                    </p:anim>
                                  </p:childTnLst>
                                </p:cTn>
                              </p:par>
                              <p:par>
                                <p:cTn fill="hold" id="40" nodeType="withEffect" presetClass="entr" presetID="2" presetSubtype="8">
                                  <p:stCondLst>
                                    <p:cond delay="0"/>
                                  </p:stCondLst>
                                  <p:childTnLst>
                                    <p:set>
                                      <p:cBhvr>
                                        <p:cTn dur="1" fill="hold" id="41">
                                          <p:stCondLst>
                                            <p:cond delay="0"/>
                                          </p:stCondLst>
                                        </p:cTn>
                                        <p:tgtEl>
                                          <p:spTgt spid="55"/>
                                        </p:tgtEl>
                                        <p:attrNameLst>
                                          <p:attrName>style.visibility</p:attrName>
                                        </p:attrNameLst>
                                      </p:cBhvr>
                                      <p:to>
                                        <p:strVal val="visible"/>
                                      </p:to>
                                    </p:set>
                                    <p:anim calcmode="lin" valueType="num">
                                      <p:cBhvr additive="base">
                                        <p:cTn dur="500" fill="hold" id="42"/>
                                        <p:tgtEl>
                                          <p:spTgt spid="55"/>
                                        </p:tgtEl>
                                        <p:attrNameLst>
                                          <p:attrName>ppt_x</p:attrName>
                                        </p:attrNameLst>
                                      </p:cBhvr>
                                      <p:tavLst>
                                        <p:tav tm="0">
                                          <p:val>
                                            <p:strVal val="0-#ppt_w/2"/>
                                          </p:val>
                                        </p:tav>
                                        <p:tav tm="100000">
                                          <p:val>
                                            <p:strVal val="#ppt_x"/>
                                          </p:val>
                                        </p:tav>
                                      </p:tavLst>
                                    </p:anim>
                                    <p:anim calcmode="lin" valueType="num">
                                      <p:cBhvr additive="base">
                                        <p:cTn dur="500" fill="hold" id="43"/>
                                        <p:tgtEl>
                                          <p:spTgt spid="55"/>
                                        </p:tgtEl>
                                        <p:attrNameLst>
                                          <p:attrName>ppt_y</p:attrName>
                                        </p:attrNameLst>
                                      </p:cBhvr>
                                      <p:tavLst>
                                        <p:tav tm="0">
                                          <p:val>
                                            <p:strVal val="#ppt_y"/>
                                          </p:val>
                                        </p:tav>
                                        <p:tav tm="100000">
                                          <p:val>
                                            <p:strVal val="#ppt_y"/>
                                          </p:val>
                                        </p:tav>
                                      </p:tavLst>
                                    </p:anim>
                                  </p:childTnLst>
                                </p:cTn>
                              </p:par>
                              <p:par>
                                <p:cTn fill="hold" id="44" nodeType="withEffect" presetClass="entr" presetID="2" presetSubtype="8">
                                  <p:stCondLst>
                                    <p:cond delay="0"/>
                                  </p:stCondLst>
                                  <p:childTnLst>
                                    <p:set>
                                      <p:cBhvr>
                                        <p:cTn dur="1" fill="hold" id="45">
                                          <p:stCondLst>
                                            <p:cond delay="0"/>
                                          </p:stCondLst>
                                        </p:cTn>
                                        <p:tgtEl>
                                          <p:spTgt spid="54"/>
                                        </p:tgtEl>
                                        <p:attrNameLst>
                                          <p:attrName>style.visibility</p:attrName>
                                        </p:attrNameLst>
                                      </p:cBhvr>
                                      <p:to>
                                        <p:strVal val="visible"/>
                                      </p:to>
                                    </p:set>
                                    <p:anim calcmode="lin" valueType="num">
                                      <p:cBhvr additive="base">
                                        <p:cTn dur="500" fill="hold" id="46"/>
                                        <p:tgtEl>
                                          <p:spTgt spid="54"/>
                                        </p:tgtEl>
                                        <p:attrNameLst>
                                          <p:attrName>ppt_x</p:attrName>
                                        </p:attrNameLst>
                                      </p:cBhvr>
                                      <p:tavLst>
                                        <p:tav tm="0">
                                          <p:val>
                                            <p:strVal val="0-#ppt_w/2"/>
                                          </p:val>
                                        </p:tav>
                                        <p:tav tm="100000">
                                          <p:val>
                                            <p:strVal val="#ppt_x"/>
                                          </p:val>
                                        </p:tav>
                                      </p:tavLst>
                                    </p:anim>
                                    <p:anim calcmode="lin" valueType="num">
                                      <p:cBhvr additive="base">
                                        <p:cTn dur="500" fill="hold" id="47"/>
                                        <p:tgtEl>
                                          <p:spTgt spid="54"/>
                                        </p:tgtEl>
                                        <p:attrNameLst>
                                          <p:attrName>ppt_y</p:attrName>
                                        </p:attrNameLst>
                                      </p:cBhvr>
                                      <p:tavLst>
                                        <p:tav tm="0">
                                          <p:val>
                                            <p:strVal val="#ppt_y"/>
                                          </p:val>
                                        </p:tav>
                                        <p:tav tm="100000">
                                          <p:val>
                                            <p:strVal val="#ppt_y"/>
                                          </p:val>
                                        </p:tav>
                                      </p:tavLst>
                                    </p:anim>
                                  </p:childTnLst>
                                </p:cTn>
                              </p:par>
                              <p:par>
                                <p:cTn fill="hold" id="48" nodeType="withEffect" presetClass="entr" presetID="2" presetSubtype="8">
                                  <p:stCondLst>
                                    <p:cond delay="0"/>
                                  </p:stCondLst>
                                  <p:childTnLst>
                                    <p:set>
                                      <p:cBhvr>
                                        <p:cTn dur="1" fill="hold" id="49">
                                          <p:stCondLst>
                                            <p:cond delay="0"/>
                                          </p:stCondLst>
                                        </p:cTn>
                                        <p:tgtEl>
                                          <p:spTgt spid="56"/>
                                        </p:tgtEl>
                                        <p:attrNameLst>
                                          <p:attrName>style.visibility</p:attrName>
                                        </p:attrNameLst>
                                      </p:cBhvr>
                                      <p:to>
                                        <p:strVal val="visible"/>
                                      </p:to>
                                    </p:set>
                                    <p:anim calcmode="lin" valueType="num">
                                      <p:cBhvr additive="base">
                                        <p:cTn dur="500" fill="hold" id="50"/>
                                        <p:tgtEl>
                                          <p:spTgt spid="56"/>
                                        </p:tgtEl>
                                        <p:attrNameLst>
                                          <p:attrName>ppt_x</p:attrName>
                                        </p:attrNameLst>
                                      </p:cBhvr>
                                      <p:tavLst>
                                        <p:tav tm="0">
                                          <p:val>
                                            <p:strVal val="0-#ppt_w/2"/>
                                          </p:val>
                                        </p:tav>
                                        <p:tav tm="100000">
                                          <p:val>
                                            <p:strVal val="#ppt_x"/>
                                          </p:val>
                                        </p:tav>
                                      </p:tavLst>
                                    </p:anim>
                                    <p:anim calcmode="lin" valueType="num">
                                      <p:cBhvr additive="base">
                                        <p:cTn dur="500" fill="hold" id="51"/>
                                        <p:tgtEl>
                                          <p:spTgt spid="56"/>
                                        </p:tgtEl>
                                        <p:attrNameLst>
                                          <p:attrName>ppt_y</p:attrName>
                                        </p:attrNameLst>
                                      </p:cBhvr>
                                      <p:tavLst>
                                        <p:tav tm="0">
                                          <p:val>
                                            <p:strVal val="#ppt_y"/>
                                          </p:val>
                                        </p:tav>
                                        <p:tav tm="100000">
                                          <p:val>
                                            <p:strVal val="#ppt_y"/>
                                          </p:val>
                                        </p:tav>
                                      </p:tavLst>
                                    </p:anim>
                                  </p:childTnLst>
                                </p:cTn>
                              </p:par>
                              <p:par>
                                <p:cTn fill="hold" id="52" nodeType="withEffect" presetClass="entr" presetID="2" presetSubtype="8">
                                  <p:stCondLst>
                                    <p:cond delay="0"/>
                                  </p:stCondLst>
                                  <p:childTnLst>
                                    <p:set>
                                      <p:cBhvr>
                                        <p:cTn dur="1" fill="hold" id="53">
                                          <p:stCondLst>
                                            <p:cond delay="0"/>
                                          </p:stCondLst>
                                        </p:cTn>
                                        <p:tgtEl>
                                          <p:spTgt spid="57"/>
                                        </p:tgtEl>
                                        <p:attrNameLst>
                                          <p:attrName>style.visibility</p:attrName>
                                        </p:attrNameLst>
                                      </p:cBhvr>
                                      <p:to>
                                        <p:strVal val="visible"/>
                                      </p:to>
                                    </p:set>
                                    <p:anim calcmode="lin" valueType="num">
                                      <p:cBhvr additive="base">
                                        <p:cTn dur="500" fill="hold" id="54"/>
                                        <p:tgtEl>
                                          <p:spTgt spid="57"/>
                                        </p:tgtEl>
                                        <p:attrNameLst>
                                          <p:attrName>ppt_x</p:attrName>
                                        </p:attrNameLst>
                                      </p:cBhvr>
                                      <p:tavLst>
                                        <p:tav tm="0">
                                          <p:val>
                                            <p:strVal val="0-#ppt_w/2"/>
                                          </p:val>
                                        </p:tav>
                                        <p:tav tm="100000">
                                          <p:val>
                                            <p:strVal val="#ppt_x"/>
                                          </p:val>
                                        </p:tav>
                                      </p:tavLst>
                                    </p:anim>
                                    <p:anim calcmode="lin" valueType="num">
                                      <p:cBhvr additive="base">
                                        <p:cTn dur="500" fill="hold" id="55"/>
                                        <p:tgtEl>
                                          <p:spTgt spid="57"/>
                                        </p:tgtEl>
                                        <p:attrNameLst>
                                          <p:attrName>ppt_y</p:attrName>
                                        </p:attrNameLst>
                                      </p:cBhvr>
                                      <p:tavLst>
                                        <p:tav tm="0">
                                          <p:val>
                                            <p:strVal val="#ppt_y"/>
                                          </p:val>
                                        </p:tav>
                                        <p:tav tm="100000">
                                          <p:val>
                                            <p:strVal val="#ppt_y"/>
                                          </p:val>
                                        </p:tav>
                                      </p:tavLst>
                                    </p:anim>
                                  </p:childTnLst>
                                </p:cTn>
                              </p:par>
                              <p:par>
                                <p:cTn fill="hold" id="56" nodeType="withEffect" presetClass="entr" presetID="2" presetSubtype="8">
                                  <p:stCondLst>
                                    <p:cond delay="0"/>
                                  </p:stCondLst>
                                  <p:childTnLst>
                                    <p:set>
                                      <p:cBhvr>
                                        <p:cTn dur="1" fill="hold" id="57">
                                          <p:stCondLst>
                                            <p:cond delay="0"/>
                                          </p:stCondLst>
                                        </p:cTn>
                                        <p:tgtEl>
                                          <p:spTgt spid="58"/>
                                        </p:tgtEl>
                                        <p:attrNameLst>
                                          <p:attrName>style.visibility</p:attrName>
                                        </p:attrNameLst>
                                      </p:cBhvr>
                                      <p:to>
                                        <p:strVal val="visible"/>
                                      </p:to>
                                    </p:set>
                                    <p:anim calcmode="lin" valueType="num">
                                      <p:cBhvr additive="base">
                                        <p:cTn dur="500" fill="hold" id="58"/>
                                        <p:tgtEl>
                                          <p:spTgt spid="58"/>
                                        </p:tgtEl>
                                        <p:attrNameLst>
                                          <p:attrName>ppt_x</p:attrName>
                                        </p:attrNameLst>
                                      </p:cBhvr>
                                      <p:tavLst>
                                        <p:tav tm="0">
                                          <p:val>
                                            <p:strVal val="0-#ppt_w/2"/>
                                          </p:val>
                                        </p:tav>
                                        <p:tav tm="100000">
                                          <p:val>
                                            <p:strVal val="#ppt_x"/>
                                          </p:val>
                                        </p:tav>
                                      </p:tavLst>
                                    </p:anim>
                                    <p:anim calcmode="lin" valueType="num">
                                      <p:cBhvr additive="base">
                                        <p:cTn dur="500" fill="hold" id="59"/>
                                        <p:tgtEl>
                                          <p:spTgt spid="58"/>
                                        </p:tgtEl>
                                        <p:attrNameLst>
                                          <p:attrName>ppt_y</p:attrName>
                                        </p:attrNameLst>
                                      </p:cBhvr>
                                      <p:tavLst>
                                        <p:tav tm="0">
                                          <p:val>
                                            <p:strVal val="#ppt_y"/>
                                          </p:val>
                                        </p:tav>
                                        <p:tav tm="100000">
                                          <p:val>
                                            <p:strVal val="#ppt_y"/>
                                          </p:val>
                                        </p:tav>
                                      </p:tavLst>
                                    </p:anim>
                                  </p:childTnLst>
                                </p:cTn>
                              </p:par>
                              <p:par>
                                <p:cTn fill="hold" id="60" nodeType="withEffect" presetClass="entr" presetID="2" presetSubtype="8">
                                  <p:stCondLst>
                                    <p:cond delay="0"/>
                                  </p:stCondLst>
                                  <p:childTnLst>
                                    <p:set>
                                      <p:cBhvr>
                                        <p:cTn dur="1" fill="hold" id="61">
                                          <p:stCondLst>
                                            <p:cond delay="0"/>
                                          </p:stCondLst>
                                        </p:cTn>
                                        <p:tgtEl>
                                          <p:spTgt spid="53"/>
                                        </p:tgtEl>
                                        <p:attrNameLst>
                                          <p:attrName>style.visibility</p:attrName>
                                        </p:attrNameLst>
                                      </p:cBhvr>
                                      <p:to>
                                        <p:strVal val="visible"/>
                                      </p:to>
                                    </p:set>
                                    <p:anim calcmode="lin" valueType="num">
                                      <p:cBhvr additive="base">
                                        <p:cTn dur="500" fill="hold" id="62"/>
                                        <p:tgtEl>
                                          <p:spTgt spid="53"/>
                                        </p:tgtEl>
                                        <p:attrNameLst>
                                          <p:attrName>ppt_x</p:attrName>
                                        </p:attrNameLst>
                                      </p:cBhvr>
                                      <p:tavLst>
                                        <p:tav tm="0">
                                          <p:val>
                                            <p:strVal val="0-#ppt_w/2"/>
                                          </p:val>
                                        </p:tav>
                                        <p:tav tm="100000">
                                          <p:val>
                                            <p:strVal val="#ppt_x"/>
                                          </p:val>
                                        </p:tav>
                                      </p:tavLst>
                                    </p:anim>
                                    <p:anim calcmode="lin" valueType="num">
                                      <p:cBhvr additive="base">
                                        <p:cTn dur="500" fill="hold" id="63"/>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F83A1EC-D939-442A-A6AA-F528F9F40EB2}"/>
              </a:ext>
            </a:extLst>
          </p:cNvPr>
          <p:cNvSpPr/>
          <p:nvPr/>
        </p:nvSpPr>
        <p:spPr>
          <a:xfrm>
            <a:off x="1333500" y="1679989"/>
            <a:ext cx="4597400" cy="132247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cbcf4be197813b5678435d3df9322630">
            <a:pPr algn="ctr"/>
            <a:r>
              <a:rPr dirty="0" lang="en-GB" sz="2800"/>
              <a:t>Logiciel d'information sanitaire au niveau des district</a:t>
            </a:r>
          </a:p>
        </p:txBody>
      </p:sp>
      <p:sp>
        <p:nvSpPr>
          <p:cNvPr id="2" name="Title 1">
            <a:extLst>
              <a:ext uri="{FF2B5EF4-FFF2-40B4-BE49-F238E27FC236}">
                <a16:creationId xmlns:a16="http://schemas.microsoft.com/office/drawing/2014/main" id="{21264091-3DAC-4889-8A7A-C1F129A5A0D7}"/>
              </a:ext>
            </a:extLst>
          </p:cNvPr>
          <p:cNvSpPr>
            <a:spLocks noGrp="1"/>
          </p:cNvSpPr>
          <p:nvPr>
            <p:ph type="title"/>
          </p:nvPr>
        </p:nvSpPr>
        <p:spPr/>
        <p:txBody>
          <a:bodyPr/>
          <a:lstStyle/>
          <a:p txid="de2b5d46cf5335b293ff313aff3eb763">
            <a:r>
              <a:rPr dirty="0" lang="en-GB"/>
              <a:t>1996 : Lancement de DHIS</a:t>
            </a:r>
          </a:p>
        </p:txBody>
      </p:sp>
      <p:sp>
        <p:nvSpPr>
          <p:cNvPr id="4" name="Rectangle: Rounded Corners 3">
            <a:extLst>
              <a:ext uri="{FF2B5EF4-FFF2-40B4-BE49-F238E27FC236}">
                <a16:creationId xmlns:a16="http://schemas.microsoft.com/office/drawing/2014/main" id="{543399FE-78B8-43C0-B47A-8B470803820C}"/>
              </a:ext>
            </a:extLst>
          </p:cNvPr>
          <p:cNvSpPr/>
          <p:nvPr/>
        </p:nvSpPr>
        <p:spPr>
          <a:xfrm>
            <a:off x="2214770" y="1203399"/>
            <a:ext cx="2744479" cy="789471"/>
          </a:xfrm>
          <a:prstGeom prst="round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4000">
                <a:latin typeface="+mj-lt"/>
              </a:rPr>
              <a:t>DHIS</a:t>
            </a:r>
          </a:p>
        </p:txBody>
      </p:sp>
      <p:grpSp>
        <p:nvGrpSpPr>
          <p:cNvPr id="6" name="Graphic 32">
            <a:extLst>
              <a:ext uri="{FF2B5EF4-FFF2-40B4-BE49-F238E27FC236}">
                <a16:creationId xmlns:a16="http://schemas.microsoft.com/office/drawing/2014/main" id="{C0D75A0E-39D4-4137-99F0-5F87C316D758}"/>
              </a:ext>
            </a:extLst>
          </p:cNvPr>
          <p:cNvGrpSpPr/>
          <p:nvPr/>
        </p:nvGrpSpPr>
        <p:grpSpPr>
          <a:xfrm>
            <a:off x="1399662" y="2794527"/>
            <a:ext cx="3987324" cy="3245532"/>
            <a:chOff x="5345204" y="879272"/>
            <a:chExt cx="6386487" cy="5198360"/>
          </a:xfrm>
        </p:grpSpPr>
        <p:sp>
          <p:nvSpPr>
            <p:cNvPr id="7" name="Graphic 32">
              <a:extLst>
                <a:ext uri="{FF2B5EF4-FFF2-40B4-BE49-F238E27FC236}">
                  <a16:creationId xmlns:a16="http://schemas.microsoft.com/office/drawing/2014/main" id="{196DF30D-8679-4F2C-8C6B-786EFC8DC5B1}"/>
                </a:ext>
              </a:extLst>
            </p:cNvPr>
            <p:cNvSpPr/>
            <p:nvPr/>
          </p:nvSpPr>
          <p:spPr>
            <a:xfrm>
              <a:off x="10470346" y="4779646"/>
              <a:ext cx="599951" cy="1057653"/>
            </a:xfrm>
            <a:custGeom>
              <a:avLst/>
              <a:gdLst>
                <a:gd fmla="*/ 493885 w 599951" name="connsiteX0"/>
                <a:gd fmla="*/ 18125 h 1057653" name="connsiteY0"/>
                <a:gd fmla="*/ 523657 w 599951" name="connsiteX1"/>
                <a:gd fmla="*/ 0 h 1057653" name="connsiteY1"/>
                <a:gd fmla="*/ 576658 w 599951" name="connsiteX2"/>
                <a:gd fmla="*/ 56861 h 1057653" name="connsiteY2"/>
                <a:gd fmla="*/ 599952 w 599951" name="connsiteX3"/>
                <a:gd fmla="*/ 263759 h 1057653" name="connsiteY3"/>
                <a:gd fmla="*/ 586996 w 599951" name="connsiteX4"/>
                <a:gd fmla="*/ 294774 h 1057653" name="connsiteY4"/>
                <a:gd fmla="*/ 574040 w 599951" name="connsiteX5"/>
                <a:gd fmla="*/ 293531 h 1057653" name="connsiteY5"/>
                <a:gd fmla="*/ 559842 w 599951" name="connsiteX6"/>
                <a:gd fmla="*/ 253421 h 1057653" name="connsiteY6"/>
                <a:gd fmla="*/ 546886 w 599951" name="connsiteX7"/>
                <a:gd fmla="*/ 253421 h 1057653" name="connsiteY7"/>
                <a:gd fmla="*/ 536548 w 599951" name="connsiteX8"/>
                <a:gd fmla="*/ 315516 h 1057653" name="connsiteY8"/>
                <a:gd fmla="*/ 544334 w 599951" name="connsiteX9"/>
                <a:gd fmla="*/ 325854 h 1057653" name="connsiteY9"/>
                <a:gd fmla="*/ 541717 w 599951" name="connsiteX10"/>
                <a:gd fmla="*/ 365900 h 1057653" name="connsiteY10"/>
                <a:gd fmla="*/ 513319 w 599951" name="connsiteX11"/>
                <a:gd fmla="*/ 399532 h 1057653" name="connsiteY11"/>
                <a:gd fmla="*/ 496503 w 599951" name="connsiteX12"/>
                <a:gd fmla="*/ 477135 h 1057653" name="connsiteY12"/>
                <a:gd fmla="*/ 440885 w 599951" name="connsiteX13"/>
                <a:gd fmla="*/ 606430 h 1057653" name="connsiteY13"/>
                <a:gd fmla="*/ 330958 w 599951" name="connsiteX14"/>
                <a:gd fmla="*/ 850821 h 1057653" name="connsiteY14"/>
                <a:gd fmla="*/ 290914 w 599951" name="connsiteX15"/>
                <a:gd fmla="*/ 950344 h 1057653" name="connsiteY15"/>
                <a:gd fmla="*/ 248251 w 599951" name="connsiteX16"/>
                <a:gd fmla="*/ 1009822 h 1057653" name="connsiteY16"/>
                <a:gd fmla="*/ 232678 w 599951" name="connsiteX17"/>
                <a:gd fmla="*/ 1017609 h 1057653" name="connsiteY17"/>
                <a:gd fmla="*/ 178435 w 599951" name="connsiteX18"/>
                <a:gd fmla="*/ 1029255 h 1057653" name="connsiteY18"/>
                <a:gd fmla="*/ 120200 w 599951" name="connsiteX19"/>
                <a:gd fmla="*/ 1053793 h 1057653" name="connsiteY19"/>
                <a:gd fmla="*/ 96971 w 599951" name="connsiteX20"/>
                <a:gd fmla="*/ 1057653 h 1057653" name="connsiteY20"/>
                <a:gd fmla="*/ 55552 w 599951" name="connsiteX21"/>
                <a:gd fmla="*/ 1016300 h 1057653" name="connsiteY21"/>
                <a:gd fmla="*/ 21920 w 599951" name="connsiteX22"/>
                <a:gd fmla="*/ 989145 h 1057653" name="connsiteY22"/>
                <a:gd fmla="*/ 5169 w 599951" name="connsiteX23"/>
                <a:gd fmla="*/ 927115 h 1057653" name="connsiteY23"/>
                <a:gd fmla="*/ 18059 w 599951" name="connsiteX24"/>
                <a:gd fmla="*/ 888314 h 1057653" name="connsiteY24"/>
                <a:gd fmla="*/ 12890 w 599951" name="connsiteX25"/>
                <a:gd fmla="*/ 854681 h 1057653" name="connsiteY25"/>
                <a:gd fmla="*/ 0 w 599951" name="connsiteX26"/>
                <a:gd fmla="*/ 837865 h 1057653" name="connsiteY26"/>
                <a:gd fmla="*/ 0 w 599951" name="connsiteX27"/>
                <a:gd fmla="*/ 769357 h 1057653" name="connsiteY27"/>
                <a:gd fmla="*/ 31015 w 599951" name="connsiteX28"/>
                <a:gd fmla="*/ 711122 h 1057653" name="connsiteY28"/>
                <a:gd fmla="*/ 50383 w 599951" name="connsiteX29"/>
                <a:gd fmla="*/ 709879 h 1057653" name="connsiteY29"/>
                <a:gd fmla="*/ 58170 w 599951" name="connsiteX30"/>
                <a:gd fmla="*/ 674938 h 1057653" name="connsiteY30"/>
                <a:gd fmla="*/ 103383 w 599951" name="connsiteX31"/>
                <a:gd fmla="*/ 607738 h 1057653" name="connsiteY31"/>
                <a:gd fmla="*/ 116339 w 599951" name="connsiteX32"/>
                <a:gd fmla="*/ 572798 h 1057653" name="connsiteY32"/>
                <a:gd fmla="*/ 100832 w 599951" name="connsiteX33"/>
                <a:gd fmla="*/ 543091 h 1057653" name="connsiteY33"/>
                <a:gd fmla="*/ 94354 w 599951" name="connsiteX34"/>
                <a:gd fmla="*/ 479687 h 1057653" name="connsiteY34"/>
                <a:gd fmla="*/ 98214 w 599951" name="connsiteX35"/>
                <a:gd fmla="*/ 430547 h 1057653" name="connsiteY35"/>
                <a:gd fmla="*/ 85324 w 599951" name="connsiteX36"/>
                <a:gd fmla="*/ 417657 h 1057653" name="connsiteY36"/>
                <a:gd fmla="*/ 127986 w 599951" name="connsiteX37"/>
                <a:gd fmla="*/ 343914 h 1057653" name="connsiteY37"/>
                <a:gd fmla="*/ 137016 w 599951" name="connsiteX38"/>
                <a:gd fmla="*/ 311590 h 1057653" name="connsiteY38"/>
                <a:gd fmla="*/ 177126 w 599951" name="connsiteX39"/>
                <a:gd fmla="*/ 312899 h 1057653" name="connsiteY39"/>
                <a:gd fmla="*/ 190016 w 599951" name="connsiteX40"/>
                <a:gd fmla="*/ 298700 h 1057653" name="connsiteY40"/>
                <a:gd fmla="*/ 202972 w 599951" name="connsiteX41"/>
                <a:gd fmla="*/ 302560 h 1057653" name="connsiteY41"/>
                <a:gd fmla="*/ 217171 w 599951" name="connsiteX42"/>
                <a:gd fmla="*/ 302560 h 1057653" name="connsiteY42"/>
                <a:gd fmla="*/ 236604 w 599951" name="connsiteX43"/>
                <a:gd fmla="*/ 283127 h 1057653" name="connsiteY43"/>
                <a:gd fmla="*/ 271480 w 599951" name="connsiteX44"/>
                <a:gd fmla="*/ 283127 h 1057653" name="connsiteY44"/>
                <a:gd fmla="*/ 281818 w 599951" name="connsiteX45"/>
                <a:gd fmla="*/ 302560 h 1057653" name="connsiteY45"/>
                <a:gd fmla="*/ 303804 w 599951" name="connsiteX46"/>
                <a:gd fmla="*/ 302560 h 1057653" name="connsiteY46"/>
                <a:gd fmla="*/ 286987 w 599951" name="connsiteX47"/>
                <a:gd fmla="*/ 276715 h 1057653" name="connsiteY47"/>
                <a:gd fmla="*/ 286987 w 599951" name="connsiteX48"/>
                <a:gd fmla="*/ 262450 h 1057653" name="connsiteY48"/>
                <a:gd fmla="*/ 324480 w 599951" name="connsiteX49"/>
                <a:gd fmla="*/ 240465 h 1057653" name="connsiteY49"/>
                <a:gd fmla="*/ 333575 w 599951" name="connsiteX50"/>
                <a:gd fmla="*/ 243082 h 1057653" name="connsiteY50"/>
                <a:gd fmla="*/ 338745 w 599951" name="connsiteX51"/>
                <a:gd fmla="*/ 261207 h 1057653" name="connsiteY51"/>
                <a:gd fmla="*/ 358113 w 599951" name="connsiteX52"/>
                <a:gd fmla="*/ 262450 h 1057653" name="connsiteY52"/>
                <a:gd fmla="*/ 349083 w 599951" name="connsiteX53"/>
                <a:gd fmla="*/ 232744 h 1057653" name="connsiteY53"/>
                <a:gd fmla="*/ 367208 w 599951" name="connsiteX54"/>
                <a:gd fmla="*/ 209450 h 1057653" name="connsiteY54"/>
                <a:gd fmla="*/ 374929 w 599951" name="connsiteX55"/>
                <a:gd fmla="*/ 197803 h 1057653" name="connsiteY55"/>
                <a:gd fmla="*/ 382715 w 599951" name="connsiteX56"/>
                <a:gd fmla="*/ 219788 h 1057653" name="connsiteY56"/>
                <a:gd fmla="*/ 399532 w 599951" name="connsiteX57"/>
                <a:gd fmla="*/ 192634 h 1057653" name="connsiteY57"/>
                <a:gd fmla="*/ 416348 w 599951" name="connsiteX58"/>
                <a:gd fmla="*/ 187465 h 1057653" name="connsiteY58"/>
                <a:gd fmla="*/ 395606 w 599951" name="connsiteX59"/>
                <a:gd fmla="*/ 169405 h 1057653" name="connsiteY59"/>
                <a:gd fmla="*/ 408561 w 599951" name="connsiteX60"/>
                <a:gd fmla="*/ 153832 h 1057653" name="connsiteY60"/>
                <a:gd fmla="*/ 425378 w 599951" name="connsiteX61"/>
                <a:gd fmla="*/ 152589 h 1057653" name="connsiteY61"/>
                <a:gd fmla="*/ 420208 w 599951" name="connsiteX62"/>
                <a:gd fmla="*/ 106001 h 1057653" name="connsiteY62"/>
                <a:gd fmla="*/ 431855 w 599951" name="connsiteX63"/>
                <a:gd fmla="*/ 106001 h 1057653" name="connsiteY63"/>
                <a:gd fmla="*/ 440885 w 599951" name="connsiteX64"/>
                <a:gd fmla="*/ 122817 h 1057653" name="connsiteY64"/>
                <a:gd fmla="*/ 466731 w 599951" name="connsiteX65"/>
                <a:gd fmla="*/ 85324 h 1057653" name="connsiteY65"/>
                <a:gd fmla="*/ 492642 w 599951" name="connsiteX66"/>
                <a:gd fmla="*/ 87941 h 1057653" name="connsiteY66"/>
                <a:gd fmla="*/ 501672 w 599951" name="connsiteX67"/>
                <a:gd fmla="*/ 42662 h 1057653" name="connsiteY67"/>
                <a:gd fmla="*/ 493885 w 599951" name="connsiteX68"/>
                <a:gd fmla="*/ 18125 h 1057653"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57653" w="599951">
                  <a:moveTo>
                    <a:pt x="493885" y="18125"/>
                  </a:moveTo>
                  <a:lnTo>
                    <a:pt x="523657" y="0"/>
                  </a:lnTo>
                  <a:lnTo>
                    <a:pt x="576658" y="56861"/>
                  </a:lnTo>
                  <a:lnTo>
                    <a:pt x="599952" y="263759"/>
                  </a:lnTo>
                  <a:lnTo>
                    <a:pt x="586996" y="294774"/>
                  </a:lnTo>
                  <a:lnTo>
                    <a:pt x="574040" y="293531"/>
                  </a:lnTo>
                  <a:lnTo>
                    <a:pt x="559842" y="253421"/>
                  </a:lnTo>
                  <a:lnTo>
                    <a:pt x="546886" y="253421"/>
                  </a:lnTo>
                  <a:lnTo>
                    <a:pt x="536548" y="315516"/>
                  </a:lnTo>
                  <a:lnTo>
                    <a:pt x="544334" y="325854"/>
                  </a:lnTo>
                  <a:lnTo>
                    <a:pt x="541717" y="365900"/>
                  </a:lnTo>
                  <a:lnTo>
                    <a:pt x="513319" y="399532"/>
                  </a:lnTo>
                  <a:lnTo>
                    <a:pt x="496503" y="477135"/>
                  </a:lnTo>
                  <a:lnTo>
                    <a:pt x="440885" y="606430"/>
                  </a:lnTo>
                  <a:lnTo>
                    <a:pt x="330958" y="850821"/>
                  </a:lnTo>
                  <a:lnTo>
                    <a:pt x="290914" y="950344"/>
                  </a:lnTo>
                  <a:lnTo>
                    <a:pt x="248251" y="1009822"/>
                  </a:lnTo>
                  <a:lnTo>
                    <a:pt x="232678" y="1017609"/>
                  </a:lnTo>
                  <a:lnTo>
                    <a:pt x="178435" y="1029255"/>
                  </a:lnTo>
                  <a:lnTo>
                    <a:pt x="120200" y="1053793"/>
                  </a:lnTo>
                  <a:lnTo>
                    <a:pt x="96971" y="1057653"/>
                  </a:lnTo>
                  <a:lnTo>
                    <a:pt x="55552" y="1016300"/>
                  </a:lnTo>
                  <a:lnTo>
                    <a:pt x="21920" y="989145"/>
                  </a:lnTo>
                  <a:lnTo>
                    <a:pt x="5169" y="927115"/>
                  </a:lnTo>
                  <a:lnTo>
                    <a:pt x="18059" y="888314"/>
                  </a:lnTo>
                  <a:lnTo>
                    <a:pt x="12890" y="854681"/>
                  </a:lnTo>
                  <a:lnTo>
                    <a:pt x="0" y="837865"/>
                  </a:lnTo>
                  <a:lnTo>
                    <a:pt x="0" y="769357"/>
                  </a:lnTo>
                  <a:lnTo>
                    <a:pt x="31015" y="711122"/>
                  </a:lnTo>
                  <a:lnTo>
                    <a:pt x="50383" y="709879"/>
                  </a:lnTo>
                  <a:lnTo>
                    <a:pt x="58170" y="674938"/>
                  </a:lnTo>
                  <a:lnTo>
                    <a:pt x="103383" y="607738"/>
                  </a:lnTo>
                  <a:lnTo>
                    <a:pt x="116339" y="572798"/>
                  </a:lnTo>
                  <a:lnTo>
                    <a:pt x="100832" y="543091"/>
                  </a:lnTo>
                  <a:lnTo>
                    <a:pt x="94354" y="479687"/>
                  </a:lnTo>
                  <a:lnTo>
                    <a:pt x="98214" y="430547"/>
                  </a:lnTo>
                  <a:lnTo>
                    <a:pt x="85324" y="417657"/>
                  </a:lnTo>
                  <a:lnTo>
                    <a:pt x="127986" y="343914"/>
                  </a:lnTo>
                  <a:lnTo>
                    <a:pt x="137016" y="311590"/>
                  </a:lnTo>
                  <a:lnTo>
                    <a:pt x="177126" y="312899"/>
                  </a:lnTo>
                  <a:lnTo>
                    <a:pt x="190016" y="298700"/>
                  </a:lnTo>
                  <a:lnTo>
                    <a:pt x="202972" y="302560"/>
                  </a:lnTo>
                  <a:lnTo>
                    <a:pt x="217171" y="302560"/>
                  </a:lnTo>
                  <a:lnTo>
                    <a:pt x="236604" y="283127"/>
                  </a:lnTo>
                  <a:lnTo>
                    <a:pt x="271480" y="283127"/>
                  </a:lnTo>
                  <a:lnTo>
                    <a:pt x="281818" y="302560"/>
                  </a:lnTo>
                  <a:lnTo>
                    <a:pt x="303804" y="302560"/>
                  </a:lnTo>
                  <a:lnTo>
                    <a:pt x="286987" y="276715"/>
                  </a:lnTo>
                  <a:lnTo>
                    <a:pt x="286987" y="262450"/>
                  </a:lnTo>
                  <a:lnTo>
                    <a:pt x="324480" y="240465"/>
                  </a:lnTo>
                  <a:lnTo>
                    <a:pt x="333575" y="243082"/>
                  </a:lnTo>
                  <a:lnTo>
                    <a:pt x="338745" y="261207"/>
                  </a:lnTo>
                  <a:lnTo>
                    <a:pt x="358113" y="262450"/>
                  </a:lnTo>
                  <a:lnTo>
                    <a:pt x="349083" y="232744"/>
                  </a:lnTo>
                  <a:lnTo>
                    <a:pt x="367208" y="209450"/>
                  </a:lnTo>
                  <a:lnTo>
                    <a:pt x="374929" y="197803"/>
                  </a:lnTo>
                  <a:lnTo>
                    <a:pt x="382715" y="219788"/>
                  </a:lnTo>
                  <a:lnTo>
                    <a:pt x="399532" y="192634"/>
                  </a:lnTo>
                  <a:lnTo>
                    <a:pt x="416348" y="187465"/>
                  </a:lnTo>
                  <a:lnTo>
                    <a:pt x="395606" y="169405"/>
                  </a:lnTo>
                  <a:lnTo>
                    <a:pt x="408561" y="153832"/>
                  </a:lnTo>
                  <a:lnTo>
                    <a:pt x="425378" y="152589"/>
                  </a:lnTo>
                  <a:lnTo>
                    <a:pt x="420208" y="106001"/>
                  </a:lnTo>
                  <a:lnTo>
                    <a:pt x="431855" y="106001"/>
                  </a:lnTo>
                  <a:lnTo>
                    <a:pt x="440885" y="122817"/>
                  </a:lnTo>
                  <a:lnTo>
                    <a:pt x="466731" y="85324"/>
                  </a:lnTo>
                  <a:lnTo>
                    <a:pt x="492642" y="87941"/>
                  </a:lnTo>
                  <a:lnTo>
                    <a:pt x="501672" y="42662"/>
                  </a:lnTo>
                  <a:lnTo>
                    <a:pt x="493885" y="181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 name="Graphic 32">
              <a:extLst>
                <a:ext uri="{FF2B5EF4-FFF2-40B4-BE49-F238E27FC236}">
                  <a16:creationId xmlns:a16="http://schemas.microsoft.com/office/drawing/2014/main" id="{57006207-D145-437D-A21A-A006F99B2307}"/>
                </a:ext>
              </a:extLst>
            </p:cNvPr>
            <p:cNvSpPr/>
            <p:nvPr/>
          </p:nvSpPr>
          <p:spPr>
            <a:xfrm>
              <a:off x="10298389" y="4194678"/>
              <a:ext cx="11189" cy="37296"/>
            </a:xfrm>
            <a:custGeom>
              <a:avLst/>
              <a:gdLst>
                <a:gd fmla="*/ 0 w 11189" name="connsiteX0"/>
                <a:gd fmla="*/ 34025 h 37296" name="connsiteY0"/>
                <a:gd fmla="*/ 1832 w 11189" name="connsiteX1"/>
                <a:gd fmla="*/ 0 h 37296" name="connsiteY1"/>
                <a:gd fmla="*/ 11189 w 11189" name="connsiteX2"/>
                <a:gd fmla="*/ 458 h 37296" name="connsiteY2"/>
                <a:gd fmla="*/ 10731 w 11189" name="connsiteX3"/>
                <a:gd fmla="*/ 33567 h 37296" name="connsiteY3"/>
                <a:gd fmla="*/ 6020 w 11189" name="connsiteX4"/>
                <a:gd fmla="*/ 37296 h 37296" name="connsiteY4"/>
                <a:gd fmla="*/ 0 w 11189" name="connsiteX5"/>
                <a:gd fmla="*/ 34025 h 3729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7296" w="11189">
                  <a:moveTo>
                    <a:pt x="0" y="34025"/>
                  </a:moveTo>
                  <a:lnTo>
                    <a:pt x="1832" y="0"/>
                  </a:lnTo>
                  <a:lnTo>
                    <a:pt x="11189" y="458"/>
                  </a:lnTo>
                  <a:lnTo>
                    <a:pt x="10731" y="33567"/>
                  </a:lnTo>
                  <a:lnTo>
                    <a:pt x="6020" y="37296"/>
                  </a:lnTo>
                  <a:lnTo>
                    <a:pt x="0" y="3402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 name="Graphic 32">
              <a:extLst>
                <a:ext uri="{FF2B5EF4-FFF2-40B4-BE49-F238E27FC236}">
                  <a16:creationId xmlns:a16="http://schemas.microsoft.com/office/drawing/2014/main" id="{639A0D56-B4EA-4479-99C7-1320E74B633B}"/>
                </a:ext>
              </a:extLst>
            </p:cNvPr>
            <p:cNvSpPr/>
            <p:nvPr/>
          </p:nvSpPr>
          <p:spPr>
            <a:xfrm>
              <a:off x="10266131" y="4266981"/>
              <a:ext cx="16816" cy="46260"/>
            </a:xfrm>
            <a:custGeom>
              <a:avLst/>
              <a:gdLst>
                <a:gd fmla="*/ 0 w 16816" name="connsiteX0"/>
                <a:gd fmla="*/ 0 h 46260" name="connsiteY0"/>
                <a:gd fmla="*/ 982 w 16816" name="connsiteX1"/>
                <a:gd fmla="*/ 33632 h 46260" name="connsiteY1"/>
                <a:gd fmla="*/ 14003 w 16816" name="connsiteX2"/>
                <a:gd fmla="*/ 46261 h 46260" name="connsiteY2"/>
                <a:gd fmla="*/ 16816 w 16816" name="connsiteX3"/>
                <a:gd fmla="*/ 34548 h 46260" name="connsiteY3"/>
                <a:gd fmla="*/ 7001 w 16816" name="connsiteX4"/>
                <a:gd fmla="*/ 25257 h 46260" name="connsiteY4"/>
                <a:gd fmla="*/ 4711 w 16816" name="connsiteX5"/>
                <a:gd fmla="*/ 916 h 46260" name="connsiteY5"/>
                <a:gd fmla="*/ 0 w 16816" name="connsiteX6"/>
                <a:gd fmla="*/ 0 h 4626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6260" w="16816">
                  <a:moveTo>
                    <a:pt x="0" y="0"/>
                  </a:moveTo>
                  <a:lnTo>
                    <a:pt x="982" y="33632"/>
                  </a:lnTo>
                  <a:lnTo>
                    <a:pt x="14003" y="46261"/>
                  </a:lnTo>
                  <a:lnTo>
                    <a:pt x="16816" y="34548"/>
                  </a:lnTo>
                  <a:lnTo>
                    <a:pt x="7001" y="25257"/>
                  </a:lnTo>
                  <a:lnTo>
                    <a:pt x="4711" y="916"/>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 name="Graphic 32">
              <a:extLst>
                <a:ext uri="{FF2B5EF4-FFF2-40B4-BE49-F238E27FC236}">
                  <a16:creationId xmlns:a16="http://schemas.microsoft.com/office/drawing/2014/main" id="{88AA90E7-7AF5-4C5A-B133-BC5A02308FEA}"/>
                </a:ext>
              </a:extLst>
            </p:cNvPr>
            <p:cNvSpPr/>
            <p:nvPr/>
          </p:nvSpPr>
          <p:spPr>
            <a:xfrm>
              <a:off x="10798294" y="4550762"/>
              <a:ext cx="28463" cy="12628"/>
            </a:xfrm>
            <a:custGeom>
              <a:avLst/>
              <a:gdLst>
                <a:gd fmla="*/ 4646 w 28463" name="connsiteX0"/>
                <a:gd fmla="*/ 0 h 12628" name="connsiteY0"/>
                <a:gd fmla="*/ 0 w 28463" name="connsiteX1"/>
                <a:gd fmla="*/ 11712 h 12628" name="connsiteY1"/>
                <a:gd fmla="*/ 18190 w 28463" name="connsiteX2"/>
                <a:gd fmla="*/ 12628 h 12628" name="connsiteY2"/>
                <a:gd fmla="*/ 28463 w 28463" name="connsiteX3"/>
                <a:gd fmla="*/ 2355 h 12628" name="connsiteY3"/>
                <a:gd fmla="*/ 4646 w 28463" name="connsiteX4"/>
                <a:gd fmla="*/ 0 h 12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628" w="28463">
                  <a:moveTo>
                    <a:pt x="4646" y="0"/>
                  </a:moveTo>
                  <a:lnTo>
                    <a:pt x="0" y="11712"/>
                  </a:lnTo>
                  <a:lnTo>
                    <a:pt x="18190" y="12628"/>
                  </a:lnTo>
                  <a:lnTo>
                    <a:pt x="28463" y="2355"/>
                  </a:lnTo>
                  <a:lnTo>
                    <a:pt x="4646"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1" name="Graphic 32">
              <a:extLst>
                <a:ext uri="{FF2B5EF4-FFF2-40B4-BE49-F238E27FC236}">
                  <a16:creationId xmlns:a16="http://schemas.microsoft.com/office/drawing/2014/main" id="{1150FAF5-6D8F-49D1-A5D4-885696110481}"/>
                </a:ext>
              </a:extLst>
            </p:cNvPr>
            <p:cNvSpPr/>
            <p:nvPr/>
          </p:nvSpPr>
          <p:spPr>
            <a:xfrm>
              <a:off x="10774935" y="4548930"/>
              <a:ext cx="15376" cy="12105"/>
            </a:xfrm>
            <a:custGeom>
              <a:avLst/>
              <a:gdLst>
                <a:gd fmla="*/ 4188 w 15376" name="connsiteX0"/>
                <a:gd fmla="*/ 0 h 12105" name="connsiteY0"/>
                <a:gd fmla="*/ 0 w 15376" name="connsiteX1"/>
                <a:gd fmla="*/ 12105 h 12105" name="connsiteY1"/>
                <a:gd fmla="*/ 12628 w 15376" name="connsiteX2"/>
                <a:gd fmla="*/ 11647 h 12105" name="connsiteY2"/>
                <a:gd fmla="*/ 15377 w 15376" name="connsiteX3"/>
                <a:gd fmla="*/ 1374 h 12105" name="connsiteY3"/>
                <a:gd fmla="*/ 4188 w 15376" name="connsiteX4"/>
                <a:gd fmla="*/ 0 h 1210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105" w="15376">
                  <a:moveTo>
                    <a:pt x="4188" y="0"/>
                  </a:moveTo>
                  <a:lnTo>
                    <a:pt x="0" y="12105"/>
                  </a:lnTo>
                  <a:lnTo>
                    <a:pt x="12628" y="11647"/>
                  </a:lnTo>
                  <a:lnTo>
                    <a:pt x="15377" y="1374"/>
                  </a:lnTo>
                  <a:lnTo>
                    <a:pt x="418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2" name="Graphic 32">
              <a:extLst>
                <a:ext uri="{FF2B5EF4-FFF2-40B4-BE49-F238E27FC236}">
                  <a16:creationId xmlns:a16="http://schemas.microsoft.com/office/drawing/2014/main" id="{03AA94F8-A441-423D-ACC9-87462219731D}"/>
                </a:ext>
              </a:extLst>
            </p:cNvPr>
            <p:cNvSpPr/>
            <p:nvPr/>
          </p:nvSpPr>
          <p:spPr>
            <a:xfrm>
              <a:off x="10551352" y="4712315"/>
              <a:ext cx="18190" cy="41091"/>
            </a:xfrm>
            <a:custGeom>
              <a:avLst/>
              <a:gdLst>
                <a:gd fmla="*/ 10273 w 18190" name="connsiteX0"/>
                <a:gd fmla="*/ 41091 h 41091" name="connsiteY0"/>
                <a:gd fmla="*/ 0 w 18190" name="connsiteX1"/>
                <a:gd fmla="*/ 22378 h 41091" name="connsiteY1"/>
                <a:gd fmla="*/ 8899 w 18190" name="connsiteX2"/>
                <a:gd fmla="*/ 0 h 41091" name="connsiteY2"/>
                <a:gd fmla="*/ 15900 w 18190" name="connsiteX3"/>
                <a:gd fmla="*/ 2814 h 41091" name="connsiteY3"/>
                <a:gd fmla="*/ 12628 w 18190" name="connsiteX4"/>
                <a:gd fmla="*/ 20022 h 41091" name="connsiteY4"/>
                <a:gd fmla="*/ 18190 w 18190" name="connsiteX5"/>
                <a:gd fmla="*/ 33567 h 41091" name="connsiteY5"/>
                <a:gd fmla="*/ 18190 w 18190" name="connsiteX6"/>
                <a:gd fmla="*/ 41091 h 41091" name="connsiteY6"/>
                <a:gd fmla="*/ 10273 w 18190" name="connsiteX7"/>
                <a:gd fmla="*/ 41091 h 4109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1091" w="18190">
                  <a:moveTo>
                    <a:pt x="10273" y="41091"/>
                  </a:moveTo>
                  <a:lnTo>
                    <a:pt x="0" y="22378"/>
                  </a:lnTo>
                  <a:lnTo>
                    <a:pt x="8899" y="0"/>
                  </a:lnTo>
                  <a:lnTo>
                    <a:pt x="15900" y="2814"/>
                  </a:lnTo>
                  <a:lnTo>
                    <a:pt x="12628" y="20022"/>
                  </a:lnTo>
                  <a:lnTo>
                    <a:pt x="18190" y="33567"/>
                  </a:lnTo>
                  <a:lnTo>
                    <a:pt x="18190" y="41091"/>
                  </a:lnTo>
                  <a:lnTo>
                    <a:pt x="10273" y="4109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3" name="Graphic 32">
              <a:extLst>
                <a:ext uri="{FF2B5EF4-FFF2-40B4-BE49-F238E27FC236}">
                  <a16:creationId xmlns:a16="http://schemas.microsoft.com/office/drawing/2014/main" id="{38DDCEDC-AB75-4379-91CA-7957C415376C}"/>
                </a:ext>
              </a:extLst>
            </p:cNvPr>
            <p:cNvSpPr/>
            <p:nvPr/>
          </p:nvSpPr>
          <p:spPr>
            <a:xfrm>
              <a:off x="10576543" y="4776701"/>
              <a:ext cx="21004" cy="17274"/>
            </a:xfrm>
            <a:custGeom>
              <a:avLst/>
              <a:gdLst>
                <a:gd fmla="*/ 0 w 21004" name="connsiteX0"/>
                <a:gd fmla="*/ 0 h 17274" name="connsiteY0"/>
                <a:gd fmla="*/ 4253 w 21004" name="connsiteX1"/>
                <a:gd fmla="*/ 12629 h 17274" name="connsiteY1"/>
                <a:gd fmla="*/ 21004 w 21004" name="connsiteX2"/>
                <a:gd fmla="*/ 17274 h 17274" name="connsiteY2"/>
                <a:gd fmla="*/ 14003 w 21004" name="connsiteX3"/>
                <a:gd fmla="*/ 3730 h 17274" name="connsiteY3"/>
                <a:gd fmla="*/ 0 w 21004" name="connsiteX4"/>
                <a:gd fmla="*/ 0 h 1727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274" w="21004">
                  <a:moveTo>
                    <a:pt x="0" y="0"/>
                  </a:moveTo>
                  <a:lnTo>
                    <a:pt x="4253" y="12629"/>
                  </a:lnTo>
                  <a:lnTo>
                    <a:pt x="21004" y="17274"/>
                  </a:lnTo>
                  <a:lnTo>
                    <a:pt x="14003" y="373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4" name="Graphic 32">
              <a:extLst>
                <a:ext uri="{FF2B5EF4-FFF2-40B4-BE49-F238E27FC236}">
                  <a16:creationId xmlns:a16="http://schemas.microsoft.com/office/drawing/2014/main" id="{BC9D9011-F5F1-4DDB-9283-5C5E651D8392}"/>
                </a:ext>
              </a:extLst>
            </p:cNvPr>
            <p:cNvSpPr/>
            <p:nvPr/>
          </p:nvSpPr>
          <p:spPr>
            <a:xfrm>
              <a:off x="10631637" y="4767868"/>
              <a:ext cx="16358" cy="21462"/>
            </a:xfrm>
            <a:custGeom>
              <a:avLst/>
              <a:gdLst>
                <a:gd fmla="*/ 16358 w 16358" name="connsiteX0"/>
                <a:gd fmla="*/ 21462 h 21462" name="connsiteY0"/>
                <a:gd fmla="*/ 0 w 16358" name="connsiteX1"/>
                <a:gd fmla="*/ 11189 h 21462" name="connsiteY1"/>
                <a:gd fmla="*/ 15377 w 16358" name="connsiteX2"/>
                <a:gd fmla="*/ 0 h 21462" name="connsiteY2"/>
                <a:gd fmla="*/ 16358 w 16358" name="connsiteX3"/>
                <a:gd fmla="*/ 21462 h 21462" name="connsiteY3"/>
              </a:gdLst>
              <a:ahLst/>
              <a:cxnLst>
                <a:cxn ang="0">
                  <a:pos x="connsiteX0" y="connsiteY0"/>
                </a:cxn>
                <a:cxn ang="0">
                  <a:pos x="connsiteX1" y="connsiteY1"/>
                </a:cxn>
                <a:cxn ang="0">
                  <a:pos x="connsiteX2" y="connsiteY2"/>
                </a:cxn>
                <a:cxn ang="0">
                  <a:pos x="connsiteX3" y="connsiteY3"/>
                </a:cxn>
              </a:cxnLst>
              <a:rect b="b" l="l" r="r" t="t"/>
              <a:pathLst>
                <a:path h="21462" w="16358">
                  <a:moveTo>
                    <a:pt x="16358" y="21462"/>
                  </a:moveTo>
                  <a:lnTo>
                    <a:pt x="0" y="11189"/>
                  </a:lnTo>
                  <a:lnTo>
                    <a:pt x="15377" y="0"/>
                  </a:lnTo>
                  <a:lnTo>
                    <a:pt x="16358" y="2146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5" name="Graphic 32">
              <a:extLst>
                <a:ext uri="{FF2B5EF4-FFF2-40B4-BE49-F238E27FC236}">
                  <a16:creationId xmlns:a16="http://schemas.microsoft.com/office/drawing/2014/main" id="{55FDA484-5CC0-492F-B467-7368E1935855}"/>
                </a:ext>
              </a:extLst>
            </p:cNvPr>
            <p:cNvSpPr/>
            <p:nvPr/>
          </p:nvSpPr>
          <p:spPr>
            <a:xfrm>
              <a:off x="10690003" y="4820148"/>
              <a:ext cx="12562" cy="22377"/>
            </a:xfrm>
            <a:custGeom>
              <a:avLst/>
              <a:gdLst>
                <a:gd fmla="*/ 0 w 12562" name="connsiteX0"/>
                <a:gd fmla="*/ 21004 h 22377" name="connsiteY0"/>
                <a:gd fmla="*/ 916 w 12562" name="connsiteX1"/>
                <a:gd fmla="*/ 0 h 22377" name="connsiteY1"/>
                <a:gd fmla="*/ 12563 w 12562" name="connsiteX2"/>
                <a:gd fmla="*/ 7459 h 22377" name="connsiteY2"/>
                <a:gd fmla="*/ 8375 w 12562" name="connsiteX3"/>
                <a:gd fmla="*/ 22378 h 22377" name="connsiteY3"/>
                <a:gd fmla="*/ 0 w 12562" name="connsiteX4"/>
                <a:gd fmla="*/ 21004 h 2237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377" w="12562">
                  <a:moveTo>
                    <a:pt x="0" y="21004"/>
                  </a:moveTo>
                  <a:lnTo>
                    <a:pt x="916" y="0"/>
                  </a:lnTo>
                  <a:lnTo>
                    <a:pt x="12563" y="7459"/>
                  </a:lnTo>
                  <a:lnTo>
                    <a:pt x="8375" y="22378"/>
                  </a:lnTo>
                  <a:lnTo>
                    <a:pt x="0" y="2100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6" name="Graphic 32">
              <a:extLst>
                <a:ext uri="{FF2B5EF4-FFF2-40B4-BE49-F238E27FC236}">
                  <a16:creationId xmlns:a16="http://schemas.microsoft.com/office/drawing/2014/main" id="{FA5845DE-8D25-45E1-90C9-ED4C7AB1227F}"/>
                </a:ext>
              </a:extLst>
            </p:cNvPr>
            <p:cNvSpPr/>
            <p:nvPr/>
          </p:nvSpPr>
          <p:spPr>
            <a:xfrm>
              <a:off x="11169363" y="4475646"/>
              <a:ext cx="7917" cy="14460"/>
            </a:xfrm>
            <a:custGeom>
              <a:avLst/>
              <a:gdLst>
                <a:gd fmla="*/ 458 w 7917" name="connsiteX0"/>
                <a:gd fmla="*/ 11189 h 14460" name="connsiteY0"/>
                <a:gd fmla="*/ 0 w 7917" name="connsiteX1"/>
                <a:gd fmla="*/ 0 h 14460" name="connsiteY1"/>
                <a:gd fmla="*/ 7459 w 7917" name="connsiteX2"/>
                <a:gd fmla="*/ 0 h 14460" name="connsiteY2"/>
                <a:gd fmla="*/ 7917 w 7917" name="connsiteX3"/>
                <a:gd fmla="*/ 14460 h 14460" name="connsiteY3"/>
                <a:gd fmla="*/ 458 w 7917" name="connsiteX4"/>
                <a:gd fmla="*/ 11189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7917">
                  <a:moveTo>
                    <a:pt x="458" y="11189"/>
                  </a:moveTo>
                  <a:lnTo>
                    <a:pt x="0" y="0"/>
                  </a:lnTo>
                  <a:lnTo>
                    <a:pt x="7459" y="0"/>
                  </a:lnTo>
                  <a:lnTo>
                    <a:pt x="7917" y="14460"/>
                  </a:lnTo>
                  <a:lnTo>
                    <a:pt x="458" y="1118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7" name="Graphic 32">
              <a:extLst>
                <a:ext uri="{FF2B5EF4-FFF2-40B4-BE49-F238E27FC236}">
                  <a16:creationId xmlns:a16="http://schemas.microsoft.com/office/drawing/2014/main" id="{045FB27B-DB3B-4DB0-9779-AE2DD87B0B7E}"/>
                </a:ext>
              </a:extLst>
            </p:cNvPr>
            <p:cNvSpPr/>
            <p:nvPr/>
          </p:nvSpPr>
          <p:spPr>
            <a:xfrm>
              <a:off x="11174466" y="4530282"/>
              <a:ext cx="17732" cy="13544"/>
            </a:xfrm>
            <a:custGeom>
              <a:avLst/>
              <a:gdLst>
                <a:gd fmla="*/ 0 w 17732" name="connsiteX0"/>
                <a:gd fmla="*/ 10731 h 13544" name="connsiteY0"/>
                <a:gd fmla="*/ 1440 w 17732" name="connsiteX1"/>
                <a:gd fmla="*/ 0 h 13544" name="connsiteY1"/>
                <a:gd fmla="*/ 17732 w 17732" name="connsiteX2"/>
                <a:gd fmla="*/ 5104 h 13544" name="connsiteY2"/>
                <a:gd fmla="*/ 11255 w 17732" name="connsiteX3"/>
                <a:gd fmla="*/ 13545 h 13544" name="connsiteY3"/>
                <a:gd fmla="*/ 0 w 17732" name="connsiteX4"/>
                <a:gd fmla="*/ 10731 h 1354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544" w="17732">
                  <a:moveTo>
                    <a:pt x="0" y="10731"/>
                  </a:moveTo>
                  <a:lnTo>
                    <a:pt x="1440" y="0"/>
                  </a:lnTo>
                  <a:lnTo>
                    <a:pt x="17732" y="5104"/>
                  </a:lnTo>
                  <a:lnTo>
                    <a:pt x="11255" y="13545"/>
                  </a:lnTo>
                  <a:lnTo>
                    <a:pt x="0"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8" name="Graphic 32">
              <a:extLst>
                <a:ext uri="{FF2B5EF4-FFF2-40B4-BE49-F238E27FC236}">
                  <a16:creationId xmlns:a16="http://schemas.microsoft.com/office/drawing/2014/main" id="{67A9DDB3-0C26-486F-907F-63EBD7956CFF}"/>
                </a:ext>
              </a:extLst>
            </p:cNvPr>
            <p:cNvSpPr/>
            <p:nvPr/>
          </p:nvSpPr>
          <p:spPr>
            <a:xfrm>
              <a:off x="11124999" y="4527010"/>
              <a:ext cx="12170" cy="18648"/>
            </a:xfrm>
            <a:custGeom>
              <a:avLst/>
              <a:gdLst>
                <a:gd fmla="*/ 6085 w 12170" name="connsiteX0"/>
                <a:gd fmla="*/ 18648 h 18648" name="connsiteY0"/>
                <a:gd fmla="*/ 0 w 12170" name="connsiteX1"/>
                <a:gd fmla="*/ 14461 h 18648" name="connsiteY1"/>
                <a:gd fmla="*/ 1897 w 12170" name="connsiteX2"/>
                <a:gd fmla="*/ 0 h 18648" name="connsiteY2"/>
                <a:gd fmla="*/ 11712 w 12170" name="connsiteX3"/>
                <a:gd fmla="*/ 0 h 18648" name="connsiteY3"/>
                <a:gd fmla="*/ 12170 w 12170" name="connsiteX4"/>
                <a:gd fmla="*/ 14003 h 18648" name="connsiteY4"/>
                <a:gd fmla="*/ 6085 w 12170" name="connsiteX5"/>
                <a:gd fmla="*/ 18648 h 186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648" w="12170">
                  <a:moveTo>
                    <a:pt x="6085" y="18648"/>
                  </a:moveTo>
                  <a:lnTo>
                    <a:pt x="0" y="14461"/>
                  </a:lnTo>
                  <a:lnTo>
                    <a:pt x="1897" y="0"/>
                  </a:lnTo>
                  <a:lnTo>
                    <a:pt x="11712" y="0"/>
                  </a:lnTo>
                  <a:lnTo>
                    <a:pt x="12170" y="14003"/>
                  </a:lnTo>
                  <a:lnTo>
                    <a:pt x="6085" y="18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9" name="Graphic 32">
              <a:extLst>
                <a:ext uri="{FF2B5EF4-FFF2-40B4-BE49-F238E27FC236}">
                  <a16:creationId xmlns:a16="http://schemas.microsoft.com/office/drawing/2014/main" id="{D17E5948-5E4A-4C5A-8D5C-CCD542BB18DE}"/>
                </a:ext>
              </a:extLst>
            </p:cNvPr>
            <p:cNvSpPr/>
            <p:nvPr/>
          </p:nvSpPr>
          <p:spPr>
            <a:xfrm>
              <a:off x="11131543" y="4593294"/>
              <a:ext cx="12628" cy="16816"/>
            </a:xfrm>
            <a:custGeom>
              <a:avLst/>
              <a:gdLst>
                <a:gd fmla="*/ 0 w 12628" name="connsiteX0"/>
                <a:gd fmla="*/ 14003 h 16816" name="connsiteY0"/>
                <a:gd fmla="*/ 2814 w 12628" name="connsiteX1"/>
                <a:gd fmla="*/ 0 h 16816" name="connsiteY1"/>
                <a:gd fmla="*/ 10273 w 12628" name="connsiteX2"/>
                <a:gd fmla="*/ 1832 h 16816" name="connsiteY2"/>
                <a:gd fmla="*/ 12628 w 12628" name="connsiteX3"/>
                <a:gd fmla="*/ 11647 h 16816" name="connsiteY3"/>
                <a:gd fmla="*/ 7001 w 12628" name="connsiteX4"/>
                <a:gd fmla="*/ 16816 h 16816" name="connsiteY4"/>
                <a:gd fmla="*/ 0 w 12628" name="connsiteX5"/>
                <a:gd fmla="*/ 14003 h 168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816" w="12628">
                  <a:moveTo>
                    <a:pt x="0" y="14003"/>
                  </a:moveTo>
                  <a:lnTo>
                    <a:pt x="2814" y="0"/>
                  </a:lnTo>
                  <a:lnTo>
                    <a:pt x="10273" y="1832"/>
                  </a:lnTo>
                  <a:lnTo>
                    <a:pt x="12628" y="11647"/>
                  </a:lnTo>
                  <a:lnTo>
                    <a:pt x="7001" y="16816"/>
                  </a:lnTo>
                  <a:lnTo>
                    <a:pt x="0" y="140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0" name="Graphic 32">
              <a:extLst>
                <a:ext uri="{FF2B5EF4-FFF2-40B4-BE49-F238E27FC236}">
                  <a16:creationId xmlns:a16="http://schemas.microsoft.com/office/drawing/2014/main" id="{8E5D5A08-70EC-4683-AC0A-1809CE30C877}"/>
                </a:ext>
              </a:extLst>
            </p:cNvPr>
            <p:cNvSpPr/>
            <p:nvPr/>
          </p:nvSpPr>
          <p:spPr>
            <a:xfrm>
              <a:off x="11157716" y="4633862"/>
              <a:ext cx="11189" cy="15900"/>
            </a:xfrm>
            <a:custGeom>
              <a:avLst/>
              <a:gdLst>
                <a:gd fmla="*/ 4188 w 11189" name="connsiteX0"/>
                <a:gd fmla="*/ 15900 h 15900" name="connsiteY0"/>
                <a:gd fmla="*/ 0 w 11189" name="connsiteX1"/>
                <a:gd fmla="*/ 8899 h 15900" name="connsiteY1"/>
                <a:gd fmla="*/ 0 w 11189" name="connsiteX2"/>
                <a:gd fmla="*/ 0 h 15900" name="connsiteY2"/>
                <a:gd fmla="*/ 7001 w 11189" name="connsiteX3"/>
                <a:gd fmla="*/ 0 h 15900" name="connsiteY3"/>
                <a:gd fmla="*/ 11189 w 11189" name="connsiteX4"/>
                <a:gd fmla="*/ 6085 h 15900" name="connsiteY4"/>
                <a:gd fmla="*/ 11189 w 11189" name="connsiteX5"/>
                <a:gd fmla="*/ 14460 h 15900" name="connsiteY5"/>
                <a:gd fmla="*/ 4188 w 11189" name="connsiteX6"/>
                <a:gd fmla="*/ 15900 h 159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00" w="11189">
                  <a:moveTo>
                    <a:pt x="4188" y="15900"/>
                  </a:moveTo>
                  <a:lnTo>
                    <a:pt x="0" y="8899"/>
                  </a:lnTo>
                  <a:lnTo>
                    <a:pt x="0" y="0"/>
                  </a:lnTo>
                  <a:lnTo>
                    <a:pt x="7001" y="0"/>
                  </a:lnTo>
                  <a:lnTo>
                    <a:pt x="11189" y="6085"/>
                  </a:lnTo>
                  <a:lnTo>
                    <a:pt x="11189" y="14460"/>
                  </a:lnTo>
                  <a:lnTo>
                    <a:pt x="4188" y="1590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1" name="Graphic 32">
              <a:extLst>
                <a:ext uri="{FF2B5EF4-FFF2-40B4-BE49-F238E27FC236}">
                  <a16:creationId xmlns:a16="http://schemas.microsoft.com/office/drawing/2014/main" id="{136B7D4F-E174-434C-B528-74468145B971}"/>
                </a:ext>
              </a:extLst>
            </p:cNvPr>
            <p:cNvSpPr/>
            <p:nvPr/>
          </p:nvSpPr>
          <p:spPr>
            <a:xfrm>
              <a:off x="11196910" y="4589106"/>
              <a:ext cx="11189" cy="18190"/>
            </a:xfrm>
            <a:custGeom>
              <a:avLst/>
              <a:gdLst>
                <a:gd fmla="*/ 2814 w 11189" name="connsiteX0"/>
                <a:gd fmla="*/ 16293 h 18190" name="connsiteY0"/>
                <a:gd fmla="*/ 0 w 11189" name="connsiteX1"/>
                <a:gd fmla="*/ 1374 h 18190" name="connsiteY1"/>
                <a:gd fmla="*/ 5562 w 11189" name="connsiteX2"/>
                <a:gd fmla="*/ 0 h 18190" name="connsiteY2"/>
                <a:gd fmla="*/ 11189 w 11189" name="connsiteX3"/>
                <a:gd fmla="*/ 9749 h 18190" name="connsiteY3"/>
                <a:gd fmla="*/ 9815 w 11189" name="connsiteX4"/>
                <a:gd fmla="*/ 18190 h 18190" name="connsiteY4"/>
                <a:gd fmla="*/ 2814 w 11189" name="connsiteX5"/>
                <a:gd fmla="*/ 16293 h 181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190" w="11189">
                  <a:moveTo>
                    <a:pt x="2814" y="16293"/>
                  </a:moveTo>
                  <a:lnTo>
                    <a:pt x="0" y="1374"/>
                  </a:lnTo>
                  <a:lnTo>
                    <a:pt x="5562" y="0"/>
                  </a:lnTo>
                  <a:lnTo>
                    <a:pt x="11189" y="9749"/>
                  </a:lnTo>
                  <a:lnTo>
                    <a:pt x="9815" y="18190"/>
                  </a:lnTo>
                  <a:lnTo>
                    <a:pt x="2814" y="162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2" name="Graphic 32">
              <a:extLst>
                <a:ext uri="{FF2B5EF4-FFF2-40B4-BE49-F238E27FC236}">
                  <a16:creationId xmlns:a16="http://schemas.microsoft.com/office/drawing/2014/main" id="{B5CF75D6-786B-4A08-B898-52ADD6E17532}"/>
                </a:ext>
              </a:extLst>
            </p:cNvPr>
            <p:cNvSpPr/>
            <p:nvPr/>
          </p:nvSpPr>
          <p:spPr>
            <a:xfrm>
              <a:off x="11571708" y="4645051"/>
              <a:ext cx="13086" cy="16816"/>
            </a:xfrm>
            <a:custGeom>
              <a:avLst/>
              <a:gdLst>
                <a:gd fmla="*/ 3730 w 13086" name="connsiteX0"/>
                <a:gd fmla="*/ 15442 h 16816" name="connsiteY0"/>
                <a:gd fmla="*/ 0 w 13086" name="connsiteX1"/>
                <a:gd fmla="*/ 982 h 16816" name="connsiteY1"/>
                <a:gd fmla="*/ 10731 w 13086" name="connsiteX2"/>
                <a:gd fmla="*/ 0 h 16816" name="connsiteY2"/>
                <a:gd fmla="*/ 13087 w 13086" name="connsiteX3"/>
                <a:gd fmla="*/ 16816 h 16816" name="connsiteY3"/>
                <a:gd fmla="*/ 3730 w 13086" name="connsiteX4"/>
                <a:gd fmla="*/ 15442 h 1681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16" w="13086">
                  <a:moveTo>
                    <a:pt x="3730" y="15442"/>
                  </a:moveTo>
                  <a:lnTo>
                    <a:pt x="0" y="982"/>
                  </a:lnTo>
                  <a:lnTo>
                    <a:pt x="10731" y="0"/>
                  </a:lnTo>
                  <a:lnTo>
                    <a:pt x="13087" y="16816"/>
                  </a:lnTo>
                  <a:lnTo>
                    <a:pt x="3730" y="154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3" name="Graphic 32">
              <a:extLst>
                <a:ext uri="{FF2B5EF4-FFF2-40B4-BE49-F238E27FC236}">
                  <a16:creationId xmlns:a16="http://schemas.microsoft.com/office/drawing/2014/main" id="{20ECAA89-215D-4904-B0FE-634A2A828B61}"/>
                </a:ext>
              </a:extLst>
            </p:cNvPr>
            <p:cNvSpPr/>
            <p:nvPr/>
          </p:nvSpPr>
          <p:spPr>
            <a:xfrm>
              <a:off x="11596441" y="4668868"/>
              <a:ext cx="11189" cy="14460"/>
            </a:xfrm>
            <a:custGeom>
              <a:avLst/>
              <a:gdLst>
                <a:gd fmla="*/ 2356 w 11189" name="connsiteX0"/>
                <a:gd fmla="*/ 14461 h 14460" name="connsiteY0"/>
                <a:gd fmla="*/ 0 w 11189" name="connsiteX1"/>
                <a:gd fmla="*/ 1440 h 14460" name="connsiteY1"/>
                <a:gd fmla="*/ 10731 w 11189" name="connsiteX2"/>
                <a:gd fmla="*/ 0 h 14460" name="connsiteY2"/>
                <a:gd fmla="*/ 11189 w 11189" name="connsiteX3"/>
                <a:gd fmla="*/ 11189 h 14460" name="connsiteY3"/>
                <a:gd fmla="*/ 2356 w 11189" name="connsiteX4"/>
                <a:gd fmla="*/ 14461 h 1446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460" w="11189">
                  <a:moveTo>
                    <a:pt x="2356" y="14461"/>
                  </a:moveTo>
                  <a:lnTo>
                    <a:pt x="0" y="1440"/>
                  </a:lnTo>
                  <a:lnTo>
                    <a:pt x="10731" y="0"/>
                  </a:lnTo>
                  <a:lnTo>
                    <a:pt x="11189" y="11189"/>
                  </a:lnTo>
                  <a:lnTo>
                    <a:pt x="2356" y="144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4" name="Graphic 32">
              <a:extLst>
                <a:ext uri="{FF2B5EF4-FFF2-40B4-BE49-F238E27FC236}">
                  <a16:creationId xmlns:a16="http://schemas.microsoft.com/office/drawing/2014/main" id="{D5A62AAB-03D0-4600-94C2-91BB538466D4}"/>
                </a:ext>
              </a:extLst>
            </p:cNvPr>
            <p:cNvSpPr/>
            <p:nvPr/>
          </p:nvSpPr>
          <p:spPr>
            <a:xfrm>
              <a:off x="11311417" y="4155222"/>
              <a:ext cx="12890" cy="20807"/>
            </a:xfrm>
            <a:custGeom>
              <a:avLst/>
              <a:gdLst>
                <a:gd fmla="*/ 7917 w 12890" name="connsiteX0"/>
                <a:gd fmla="*/ 20808 h 20807" name="connsiteY0"/>
                <a:gd fmla="*/ 0 w 12890" name="connsiteX1"/>
                <a:gd fmla="*/ 13348 h 20807" name="connsiteY1"/>
                <a:gd fmla="*/ 458 w 12890" name="connsiteX2"/>
                <a:gd fmla="*/ 0 h 20807" name="connsiteY2"/>
                <a:gd fmla="*/ 12890 w 12890" name="connsiteX3"/>
                <a:gd fmla="*/ 5954 h 20807" name="connsiteY3"/>
                <a:gd fmla="*/ 7917 w 12890"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2890">
                  <a:moveTo>
                    <a:pt x="7917" y="20808"/>
                  </a:moveTo>
                  <a:lnTo>
                    <a:pt x="0" y="13348"/>
                  </a:lnTo>
                  <a:lnTo>
                    <a:pt x="458" y="0"/>
                  </a:lnTo>
                  <a:lnTo>
                    <a:pt x="12890" y="5954"/>
                  </a:lnTo>
                  <a:lnTo>
                    <a:pt x="7917"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5" name="Graphic 32">
              <a:extLst>
                <a:ext uri="{FF2B5EF4-FFF2-40B4-BE49-F238E27FC236}">
                  <a16:creationId xmlns:a16="http://schemas.microsoft.com/office/drawing/2014/main" id="{EF16477D-62A4-4CAA-8949-28E71F8F16B9}"/>
                </a:ext>
              </a:extLst>
            </p:cNvPr>
            <p:cNvSpPr/>
            <p:nvPr/>
          </p:nvSpPr>
          <p:spPr>
            <a:xfrm>
              <a:off x="11332224" y="4230535"/>
              <a:ext cx="18321" cy="15376"/>
            </a:xfrm>
            <a:custGeom>
              <a:avLst/>
              <a:gdLst>
                <a:gd fmla="*/ 2945 w 18321" name="connsiteX0"/>
                <a:gd fmla="*/ 15377 h 15376" name="connsiteY0"/>
                <a:gd fmla="*/ 0 w 18321" name="connsiteX1"/>
                <a:gd fmla="*/ 10404 h 15376" name="connsiteY1"/>
                <a:gd fmla="*/ 1505 w 18321" name="connsiteX2"/>
                <a:gd fmla="*/ 0 h 15376" name="connsiteY2"/>
                <a:gd fmla="*/ 18321 w 18321" name="connsiteX3"/>
                <a:gd fmla="*/ 982 h 15376" name="connsiteY3"/>
                <a:gd fmla="*/ 15835 w 18321" name="connsiteX4"/>
                <a:gd fmla="*/ 9422 h 15376" name="connsiteY4"/>
                <a:gd fmla="*/ 6936 w 18321" name="connsiteX5"/>
                <a:gd fmla="*/ 13872 h 15376" name="connsiteY5"/>
                <a:gd fmla="*/ 2945 w 18321" name="connsiteX6"/>
                <a:gd fmla="*/ 15377 h 153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76" w="18321">
                  <a:moveTo>
                    <a:pt x="2945" y="15377"/>
                  </a:moveTo>
                  <a:lnTo>
                    <a:pt x="0" y="10404"/>
                  </a:lnTo>
                  <a:lnTo>
                    <a:pt x="1505" y="0"/>
                  </a:lnTo>
                  <a:lnTo>
                    <a:pt x="18321" y="982"/>
                  </a:lnTo>
                  <a:lnTo>
                    <a:pt x="15835" y="9422"/>
                  </a:lnTo>
                  <a:lnTo>
                    <a:pt x="6936" y="13872"/>
                  </a:lnTo>
                  <a:lnTo>
                    <a:pt x="2945" y="153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6" name="Graphic 32">
              <a:extLst>
                <a:ext uri="{FF2B5EF4-FFF2-40B4-BE49-F238E27FC236}">
                  <a16:creationId xmlns:a16="http://schemas.microsoft.com/office/drawing/2014/main" id="{18067E12-CC26-4D5F-B027-8B8487613D45}"/>
                </a:ext>
              </a:extLst>
            </p:cNvPr>
            <p:cNvSpPr/>
            <p:nvPr/>
          </p:nvSpPr>
          <p:spPr>
            <a:xfrm>
              <a:off x="11372335" y="4249380"/>
              <a:ext cx="22835" cy="13871"/>
            </a:xfrm>
            <a:custGeom>
              <a:avLst/>
              <a:gdLst>
                <a:gd fmla="*/ 9422 w 22835" name="connsiteX0"/>
                <a:gd fmla="*/ 13872 h 13871" name="connsiteY0"/>
                <a:gd fmla="*/ 0 w 22835" name="connsiteX1"/>
                <a:gd fmla="*/ 7394 h 13871" name="connsiteY1"/>
                <a:gd fmla="*/ 8964 w 22835" name="connsiteX2"/>
                <a:gd fmla="*/ 0 h 13871" name="connsiteY2"/>
                <a:gd fmla="*/ 22836 w 22835" name="connsiteX3"/>
                <a:gd fmla="*/ 1439 h 13871" name="connsiteY3"/>
                <a:gd fmla="*/ 19368 w 22835" name="connsiteX4"/>
                <a:gd fmla="*/ 13872 h 13871" name="connsiteY4"/>
                <a:gd fmla="*/ 9422 w 22835" name="connsiteX5"/>
                <a:gd fmla="*/ 13872 h 138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71" w="22835">
                  <a:moveTo>
                    <a:pt x="9422" y="13872"/>
                  </a:moveTo>
                  <a:lnTo>
                    <a:pt x="0" y="7394"/>
                  </a:lnTo>
                  <a:lnTo>
                    <a:pt x="8964" y="0"/>
                  </a:lnTo>
                  <a:lnTo>
                    <a:pt x="22836" y="1439"/>
                  </a:lnTo>
                  <a:lnTo>
                    <a:pt x="19368" y="13872"/>
                  </a:lnTo>
                  <a:lnTo>
                    <a:pt x="9422"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7" name="Graphic 32">
              <a:extLst>
                <a:ext uri="{FF2B5EF4-FFF2-40B4-BE49-F238E27FC236}">
                  <a16:creationId xmlns:a16="http://schemas.microsoft.com/office/drawing/2014/main" id="{A0CF04D4-425C-4344-B388-72450B326880}"/>
                </a:ext>
              </a:extLst>
            </p:cNvPr>
            <p:cNvSpPr/>
            <p:nvPr/>
          </p:nvSpPr>
          <p:spPr>
            <a:xfrm>
              <a:off x="11322343" y="4306831"/>
              <a:ext cx="25607" cy="16878"/>
            </a:xfrm>
            <a:custGeom>
              <a:avLst/>
              <a:gdLst>
                <a:gd fmla="*/ -6707 w 25607" name="connsiteX0"/>
                <a:gd fmla="*/ 8153 h 16878" name="connsiteY0"/>
                <a:gd fmla="*/ -5723 w 25607" name="connsiteX1"/>
                <a:gd fmla="*/ 172 h 16878" name="connsiteY1"/>
                <a:gd fmla="*/ 7363 w 25607" name="connsiteX2"/>
                <a:gd fmla="*/ -6764 h 16878" name="connsiteY2"/>
                <a:gd fmla="*/ 18747 w 25607" name="connsiteX3"/>
                <a:gd fmla="*/ 3182 h 16878" name="connsiteY3"/>
                <a:gd fmla="*/ 7820 w 25607" name="connsiteX4"/>
                <a:gd fmla="*/ 10115 h 168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878" w="25607">
                  <a:moveTo>
                    <a:pt x="-6707" y="8153"/>
                  </a:moveTo>
                  <a:lnTo>
                    <a:pt x="-5723" y="172"/>
                  </a:lnTo>
                  <a:lnTo>
                    <a:pt x="7363" y="-6764"/>
                  </a:lnTo>
                  <a:cubicBezTo>
                    <a:pt x="7363" y="-6764"/>
                    <a:pt x="20450" y="3182"/>
                    <a:pt x="18747" y="3182"/>
                  </a:cubicBezTo>
                  <a:cubicBezTo>
                    <a:pt x="14887" y="5144"/>
                    <a:pt x="11223" y="7498"/>
                    <a:pt x="7820" y="10115"/>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28" name="Graphic 32">
              <a:extLst>
                <a:ext uri="{FF2B5EF4-FFF2-40B4-BE49-F238E27FC236}">
                  <a16:creationId xmlns:a16="http://schemas.microsoft.com/office/drawing/2014/main" id="{37F90766-17CB-4E00-99C4-F5A4CE6A4A8F}"/>
                </a:ext>
              </a:extLst>
            </p:cNvPr>
            <p:cNvSpPr/>
            <p:nvPr/>
          </p:nvSpPr>
          <p:spPr>
            <a:xfrm>
              <a:off x="11294078" y="4378675"/>
              <a:ext cx="16358" cy="20807"/>
            </a:xfrm>
            <a:custGeom>
              <a:avLst/>
              <a:gdLst>
                <a:gd fmla="*/ 4973 w 16358" name="connsiteX0"/>
                <a:gd fmla="*/ 20808 h 20807" name="connsiteY0"/>
                <a:gd fmla="*/ 0 w 16358" name="connsiteX1"/>
                <a:gd fmla="*/ 4515 h 20807" name="connsiteY1"/>
                <a:gd fmla="*/ 7394 w 16358" name="connsiteX2"/>
                <a:gd fmla="*/ 0 h 20807" name="connsiteY2"/>
                <a:gd fmla="*/ 16358 w 16358" name="connsiteX3"/>
                <a:gd fmla="*/ 19368 h 20807" name="connsiteY3"/>
                <a:gd fmla="*/ 4973 w 16358" name="connsiteX4"/>
                <a:gd fmla="*/ 20808 h 208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807" w="16358">
                  <a:moveTo>
                    <a:pt x="4973" y="20808"/>
                  </a:moveTo>
                  <a:lnTo>
                    <a:pt x="0" y="4515"/>
                  </a:lnTo>
                  <a:lnTo>
                    <a:pt x="7394" y="0"/>
                  </a:lnTo>
                  <a:lnTo>
                    <a:pt x="16358" y="19368"/>
                  </a:lnTo>
                  <a:lnTo>
                    <a:pt x="4973" y="2080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29" name="Graphic 32">
              <a:extLst>
                <a:ext uri="{FF2B5EF4-FFF2-40B4-BE49-F238E27FC236}">
                  <a16:creationId xmlns:a16="http://schemas.microsoft.com/office/drawing/2014/main" id="{255948D8-B460-4EFC-98D1-425834D5B2DF}"/>
                </a:ext>
              </a:extLst>
            </p:cNvPr>
            <p:cNvSpPr/>
            <p:nvPr/>
          </p:nvSpPr>
          <p:spPr>
            <a:xfrm>
              <a:off x="11496264" y="4149791"/>
              <a:ext cx="25256" cy="24733"/>
            </a:xfrm>
            <a:custGeom>
              <a:avLst/>
              <a:gdLst>
                <a:gd fmla="*/ 13349 w 25256" name="connsiteX0"/>
                <a:gd fmla="*/ 24275 h 24733" name="connsiteY0"/>
                <a:gd fmla="*/ 0 w 25256" name="connsiteX1"/>
                <a:gd fmla="*/ 2944 h 24733" name="connsiteY1"/>
                <a:gd fmla="*/ 5889 w 25256" name="connsiteX2"/>
                <a:gd fmla="*/ 0 h 24733" name="connsiteY2"/>
                <a:gd fmla="*/ 25257 w 25256" name="connsiteX3"/>
                <a:gd fmla="*/ 12825 h 24733" name="connsiteY3"/>
                <a:gd fmla="*/ 24276 w 25256" name="connsiteX4"/>
                <a:gd fmla="*/ 24734 h 24733" name="connsiteY4"/>
                <a:gd fmla="*/ 13349 w 25256" name="connsiteX5"/>
                <a:gd fmla="*/ 24275 h 2473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4733" w="25256">
                  <a:moveTo>
                    <a:pt x="13349" y="24275"/>
                  </a:moveTo>
                  <a:lnTo>
                    <a:pt x="0" y="2944"/>
                  </a:lnTo>
                  <a:lnTo>
                    <a:pt x="5889" y="0"/>
                  </a:lnTo>
                  <a:lnTo>
                    <a:pt x="25257" y="12825"/>
                  </a:lnTo>
                  <a:lnTo>
                    <a:pt x="24276" y="24734"/>
                  </a:lnTo>
                  <a:lnTo>
                    <a:pt x="13349" y="242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0" name="Graphic 32">
              <a:extLst>
                <a:ext uri="{FF2B5EF4-FFF2-40B4-BE49-F238E27FC236}">
                  <a16:creationId xmlns:a16="http://schemas.microsoft.com/office/drawing/2014/main" id="{FE51B2D4-BFA0-4917-8FC7-94FD9B18A398}"/>
                </a:ext>
              </a:extLst>
            </p:cNvPr>
            <p:cNvSpPr/>
            <p:nvPr/>
          </p:nvSpPr>
          <p:spPr>
            <a:xfrm>
              <a:off x="11528980" y="4125974"/>
              <a:ext cx="10403" cy="13413"/>
            </a:xfrm>
            <a:custGeom>
              <a:avLst/>
              <a:gdLst>
                <a:gd fmla="*/ 458 w 10403" name="connsiteX0"/>
                <a:gd fmla="*/ 13414 h 13413" name="connsiteY0"/>
                <a:gd fmla="*/ 0 w 10403" name="connsiteX1"/>
                <a:gd fmla="*/ 5954 h 13413" name="connsiteY1"/>
                <a:gd fmla="*/ 7917 w 10403" name="connsiteX2"/>
                <a:gd fmla="*/ 0 h 13413" name="connsiteY2"/>
                <a:gd fmla="*/ 10404 w 10403" name="connsiteX3"/>
                <a:gd fmla="*/ 9946 h 13413" name="connsiteY3"/>
                <a:gd fmla="*/ 458 w 10403" name="connsiteX4"/>
                <a:gd fmla="*/ 13414 h 1341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413" w="10403">
                  <a:moveTo>
                    <a:pt x="458" y="13414"/>
                  </a:moveTo>
                  <a:lnTo>
                    <a:pt x="0" y="5954"/>
                  </a:lnTo>
                  <a:lnTo>
                    <a:pt x="7917" y="0"/>
                  </a:lnTo>
                  <a:lnTo>
                    <a:pt x="10404" y="9946"/>
                  </a:lnTo>
                  <a:lnTo>
                    <a:pt x="458" y="134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1" name="Graphic 32">
              <a:extLst>
                <a:ext uri="{FF2B5EF4-FFF2-40B4-BE49-F238E27FC236}">
                  <a16:creationId xmlns:a16="http://schemas.microsoft.com/office/drawing/2014/main" id="{A9DBFE81-F598-4588-AFFD-3C488E207977}"/>
                </a:ext>
              </a:extLst>
            </p:cNvPr>
            <p:cNvSpPr/>
            <p:nvPr/>
          </p:nvSpPr>
          <p:spPr>
            <a:xfrm>
              <a:off x="11460538" y="4099735"/>
              <a:ext cx="16881" cy="19302"/>
            </a:xfrm>
            <a:custGeom>
              <a:avLst/>
              <a:gdLst>
                <a:gd fmla="*/ 8441 w 16881" name="connsiteX0"/>
                <a:gd fmla="*/ 19303 h 19302" name="connsiteY0"/>
                <a:gd fmla="*/ 0 w 16881" name="connsiteX1"/>
                <a:gd fmla="*/ 10862 h 19302" name="connsiteY1"/>
                <a:gd fmla="*/ 523 w 16881" name="connsiteX2"/>
                <a:gd fmla="*/ 0 h 19302" name="connsiteY2"/>
                <a:gd fmla="*/ 11908 w 16881" name="connsiteX3"/>
                <a:gd fmla="*/ 458 h 19302" name="connsiteY3"/>
                <a:gd fmla="*/ 13872 w 16881" name="connsiteX4"/>
                <a:gd fmla="*/ 8899 h 19302" name="connsiteY4"/>
                <a:gd fmla="*/ 16881 w 16881" name="connsiteX5"/>
                <a:gd fmla="*/ 16816 h 19302" name="connsiteY5"/>
                <a:gd fmla="*/ 8441 w 16881" name="connsiteX6"/>
                <a:gd fmla="*/ 19303 h 1930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9302" w="16881">
                  <a:moveTo>
                    <a:pt x="8441" y="19303"/>
                  </a:moveTo>
                  <a:lnTo>
                    <a:pt x="0" y="10862"/>
                  </a:lnTo>
                  <a:lnTo>
                    <a:pt x="523" y="0"/>
                  </a:lnTo>
                  <a:lnTo>
                    <a:pt x="11908" y="458"/>
                  </a:lnTo>
                  <a:lnTo>
                    <a:pt x="13872" y="8899"/>
                  </a:lnTo>
                  <a:lnTo>
                    <a:pt x="16881" y="16816"/>
                  </a:lnTo>
                  <a:lnTo>
                    <a:pt x="8441" y="1930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2" name="Graphic 32">
              <a:extLst>
                <a:ext uri="{FF2B5EF4-FFF2-40B4-BE49-F238E27FC236}">
                  <a16:creationId xmlns:a16="http://schemas.microsoft.com/office/drawing/2014/main" id="{E7D288CF-CE14-4FDF-9F66-BA1C6B9CEEE1}"/>
                </a:ext>
              </a:extLst>
            </p:cNvPr>
            <p:cNvSpPr/>
            <p:nvPr/>
          </p:nvSpPr>
          <p:spPr>
            <a:xfrm>
              <a:off x="11374298" y="5475914"/>
              <a:ext cx="42138" cy="40895"/>
            </a:xfrm>
            <a:custGeom>
              <a:avLst/>
              <a:gdLst>
                <a:gd fmla="*/ 0 w 42138" name="connsiteX0"/>
                <a:gd fmla="*/ 5693 h 40895" name="connsiteY0"/>
                <a:gd fmla="*/ 29838 w 42138" name="connsiteX1"/>
                <a:gd fmla="*/ 0 h 40895" name="connsiteY1"/>
                <a:gd fmla="*/ 42139 w 42138" name="connsiteX2"/>
                <a:gd fmla="*/ 16751 h 40895" name="connsiteY2"/>
                <a:gd fmla="*/ 38474 w 42138" name="connsiteX3"/>
                <a:gd fmla="*/ 40895 h 40895" name="connsiteY3"/>
                <a:gd fmla="*/ 13087 w 42138" name="connsiteX4"/>
                <a:gd fmla="*/ 37231 h 40895" name="connsiteY4"/>
                <a:gd fmla="*/ 0 w 42138" name="connsiteX5"/>
                <a:gd fmla="*/ 5693 h 4089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95" w="42138">
                  <a:moveTo>
                    <a:pt x="0" y="5693"/>
                  </a:moveTo>
                  <a:lnTo>
                    <a:pt x="29838" y="0"/>
                  </a:lnTo>
                  <a:lnTo>
                    <a:pt x="42139" y="16751"/>
                  </a:lnTo>
                  <a:lnTo>
                    <a:pt x="38474" y="40895"/>
                  </a:lnTo>
                  <a:lnTo>
                    <a:pt x="13087" y="37231"/>
                  </a:lnTo>
                  <a:lnTo>
                    <a:pt x="0" y="569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3" name="Graphic 32">
              <a:extLst>
                <a:ext uri="{FF2B5EF4-FFF2-40B4-BE49-F238E27FC236}">
                  <a16:creationId xmlns:a16="http://schemas.microsoft.com/office/drawing/2014/main" id="{1BD55583-D922-4092-B598-D02745A601B7}"/>
                </a:ext>
              </a:extLst>
            </p:cNvPr>
            <p:cNvSpPr/>
            <p:nvPr/>
          </p:nvSpPr>
          <p:spPr>
            <a:xfrm>
              <a:off x="11544161" y="5408780"/>
              <a:ext cx="29902" cy="39259"/>
            </a:xfrm>
            <a:custGeom>
              <a:avLst/>
              <a:gdLst>
                <a:gd fmla="*/ 1636 w 29902" name="connsiteX0"/>
                <a:gd fmla="*/ 39260 h 39259" name="connsiteY0"/>
                <a:gd fmla="*/ 0 w 29902" name="connsiteX1"/>
                <a:gd fmla="*/ 23752 h 39259" name="connsiteY1"/>
                <a:gd fmla="*/ 21266 w 29902" name="connsiteX2"/>
                <a:gd fmla="*/ 0 h 39259" name="connsiteY2"/>
                <a:gd fmla="*/ 29903 w 29902" name="connsiteX3"/>
                <a:gd fmla="*/ 15115 h 39259" name="connsiteY3"/>
                <a:gd fmla="*/ 25780 w 29902" name="connsiteX4"/>
                <a:gd fmla="*/ 31931 h 39259" name="connsiteY4"/>
                <a:gd fmla="*/ 1636 w 29902" name="connsiteX5"/>
                <a:gd fmla="*/ 39260 h 392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9259" w="29902">
                  <a:moveTo>
                    <a:pt x="1636" y="39260"/>
                  </a:moveTo>
                  <a:lnTo>
                    <a:pt x="0" y="23752"/>
                  </a:lnTo>
                  <a:lnTo>
                    <a:pt x="21266" y="0"/>
                  </a:lnTo>
                  <a:lnTo>
                    <a:pt x="29903" y="15115"/>
                  </a:lnTo>
                  <a:lnTo>
                    <a:pt x="25780" y="31931"/>
                  </a:lnTo>
                  <a:lnTo>
                    <a:pt x="1636" y="3926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4" name="Graphic 32">
              <a:extLst>
                <a:ext uri="{FF2B5EF4-FFF2-40B4-BE49-F238E27FC236}">
                  <a16:creationId xmlns:a16="http://schemas.microsoft.com/office/drawing/2014/main" id="{BB936E31-D5E9-4E1F-BA16-1B7AFED1D085}"/>
                </a:ext>
              </a:extLst>
            </p:cNvPr>
            <p:cNvSpPr/>
            <p:nvPr/>
          </p:nvSpPr>
          <p:spPr>
            <a:xfrm>
              <a:off x="11341058" y="5051256"/>
              <a:ext cx="21331" cy="13806"/>
            </a:xfrm>
            <a:custGeom>
              <a:avLst/>
              <a:gdLst>
                <a:gd fmla="*/ 0 w 21331" name="connsiteX0"/>
                <a:gd fmla="*/ 6870 h 13806" name="connsiteY0"/>
                <a:gd fmla="*/ 2355 w 21331" name="connsiteX1"/>
                <a:gd fmla="*/ 0 h 13806" name="connsiteY1"/>
                <a:gd fmla="*/ 17274 w 21331" name="connsiteX2"/>
                <a:gd fmla="*/ 0 h 13806" name="connsiteY2"/>
                <a:gd fmla="*/ 21331 w 21331" name="connsiteX3"/>
                <a:gd fmla="*/ 13806 h 13806" name="connsiteY3"/>
                <a:gd fmla="*/ 9815 w 21331" name="connsiteX4"/>
                <a:gd fmla="*/ 13806 h 13806" name="connsiteY4"/>
                <a:gd fmla="*/ 0 w 21331" name="connsiteX5"/>
                <a:gd fmla="*/ 6870 h 1380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3806" w="21331">
                  <a:moveTo>
                    <a:pt x="0" y="6870"/>
                  </a:moveTo>
                  <a:lnTo>
                    <a:pt x="2355" y="0"/>
                  </a:lnTo>
                  <a:lnTo>
                    <a:pt x="17274" y="0"/>
                  </a:lnTo>
                  <a:lnTo>
                    <a:pt x="21331" y="13806"/>
                  </a:lnTo>
                  <a:lnTo>
                    <a:pt x="9815" y="13806"/>
                  </a:lnTo>
                  <a:lnTo>
                    <a:pt x="0" y="687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5" name="Graphic 32">
              <a:extLst>
                <a:ext uri="{FF2B5EF4-FFF2-40B4-BE49-F238E27FC236}">
                  <a16:creationId xmlns:a16="http://schemas.microsoft.com/office/drawing/2014/main" id="{240FF486-B71F-4BF2-8A35-2FD70D490A6D}"/>
                </a:ext>
              </a:extLst>
            </p:cNvPr>
            <p:cNvSpPr/>
            <p:nvPr/>
          </p:nvSpPr>
          <p:spPr>
            <a:xfrm>
              <a:off x="11694852" y="5079458"/>
              <a:ext cx="15572" cy="19498"/>
            </a:xfrm>
            <a:custGeom>
              <a:avLst/>
              <a:gdLst>
                <a:gd fmla="*/ 6936 w 15572" name="connsiteX0"/>
                <a:gd fmla="*/ 16685 h 19498" name="connsiteY0"/>
                <a:gd fmla="*/ 0 w 15572" name="connsiteX1"/>
                <a:gd fmla="*/ 6870 h 19498" name="connsiteY1"/>
                <a:gd fmla="*/ 5758 w 15572" name="connsiteX2"/>
                <a:gd fmla="*/ 0 h 19498" name="connsiteY2"/>
                <a:gd fmla="*/ 15573 w 15572" name="connsiteX3"/>
                <a:gd fmla="*/ 5693 h 19498" name="connsiteY3"/>
                <a:gd fmla="*/ 11516 w 15572" name="connsiteX4"/>
                <a:gd fmla="*/ 19499 h 19498" name="connsiteY4"/>
                <a:gd fmla="*/ 6936 w 15572" name="connsiteX5"/>
                <a:gd fmla="*/ 16685 h 1949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498" w="15572">
                  <a:moveTo>
                    <a:pt x="6936" y="16685"/>
                  </a:moveTo>
                  <a:lnTo>
                    <a:pt x="0" y="6870"/>
                  </a:lnTo>
                  <a:lnTo>
                    <a:pt x="5758" y="0"/>
                  </a:lnTo>
                  <a:lnTo>
                    <a:pt x="15573" y="5693"/>
                  </a:lnTo>
                  <a:lnTo>
                    <a:pt x="11516" y="19499"/>
                  </a:lnTo>
                  <a:lnTo>
                    <a:pt x="6936" y="1668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6" name="Graphic 32">
              <a:extLst>
                <a:ext uri="{FF2B5EF4-FFF2-40B4-BE49-F238E27FC236}">
                  <a16:creationId xmlns:a16="http://schemas.microsoft.com/office/drawing/2014/main" id="{21F22BED-EDB3-4B92-8CD9-77A7F5DBFF9A}"/>
                </a:ext>
              </a:extLst>
            </p:cNvPr>
            <p:cNvSpPr/>
            <p:nvPr/>
          </p:nvSpPr>
          <p:spPr>
            <a:xfrm>
              <a:off x="11672998" y="5176102"/>
              <a:ext cx="10403" cy="15507"/>
            </a:xfrm>
            <a:custGeom>
              <a:avLst/>
              <a:gdLst>
                <a:gd fmla="*/ 0 w 10403" name="connsiteX0"/>
                <a:gd fmla="*/ 14918 h 15507" name="connsiteY0"/>
                <a:gd fmla="*/ 2290 w 10403" name="connsiteX1"/>
                <a:gd fmla="*/ 524 h 15507" name="connsiteY1"/>
                <a:gd fmla="*/ 9226 w 10403" name="connsiteX2"/>
                <a:gd fmla="*/ 0 h 15507" name="connsiteY2"/>
                <a:gd fmla="*/ 10404 w 10403" name="connsiteX3"/>
                <a:gd fmla="*/ 15508 h 15507" name="connsiteY3"/>
                <a:gd fmla="*/ 0 w 10403" name="connsiteX4"/>
                <a:gd fmla="*/ 14918 h 1550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507" w="10403">
                  <a:moveTo>
                    <a:pt x="0" y="14918"/>
                  </a:moveTo>
                  <a:lnTo>
                    <a:pt x="2290" y="524"/>
                  </a:lnTo>
                  <a:lnTo>
                    <a:pt x="9226" y="0"/>
                  </a:lnTo>
                  <a:lnTo>
                    <a:pt x="10404" y="15508"/>
                  </a:lnTo>
                  <a:lnTo>
                    <a:pt x="0" y="149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7" name="Graphic 32">
              <a:extLst>
                <a:ext uri="{FF2B5EF4-FFF2-40B4-BE49-F238E27FC236}">
                  <a16:creationId xmlns:a16="http://schemas.microsoft.com/office/drawing/2014/main" id="{317148F8-2682-4CE0-B385-BEC368A6C453}"/>
                </a:ext>
              </a:extLst>
            </p:cNvPr>
            <p:cNvSpPr/>
            <p:nvPr/>
          </p:nvSpPr>
          <p:spPr>
            <a:xfrm>
              <a:off x="11713893" y="5134094"/>
              <a:ext cx="17797" cy="14394"/>
            </a:xfrm>
            <a:custGeom>
              <a:avLst/>
              <a:gdLst>
                <a:gd fmla="*/ 9161 w 17797" name="connsiteX0"/>
                <a:gd fmla="*/ 14395 h 14394" name="connsiteY0"/>
                <a:gd fmla="*/ 0 w 17797" name="connsiteX1"/>
                <a:gd fmla="*/ 6870 h 14394" name="connsiteY1"/>
                <a:gd fmla="*/ 9161 w 17797" name="connsiteX2"/>
                <a:gd fmla="*/ 0 h 14394" name="connsiteY2"/>
                <a:gd fmla="*/ 17798 w 17797" name="connsiteX3"/>
                <a:gd fmla="*/ 10338 h 14394" name="connsiteY3"/>
                <a:gd fmla="*/ 9161 w 17797" name="connsiteX4"/>
                <a:gd fmla="*/ 14395 h 1439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4" w="17797">
                  <a:moveTo>
                    <a:pt x="9161" y="14395"/>
                  </a:moveTo>
                  <a:lnTo>
                    <a:pt x="0" y="6870"/>
                  </a:lnTo>
                  <a:lnTo>
                    <a:pt x="9161" y="0"/>
                  </a:lnTo>
                  <a:lnTo>
                    <a:pt x="17798" y="10338"/>
                  </a:lnTo>
                  <a:lnTo>
                    <a:pt x="9161" y="143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8" name="Graphic 32">
              <a:extLst>
                <a:ext uri="{FF2B5EF4-FFF2-40B4-BE49-F238E27FC236}">
                  <a16:creationId xmlns:a16="http://schemas.microsoft.com/office/drawing/2014/main" id="{4E5E6FA0-33E2-4C45-B6CF-7ADCD6E28A41}"/>
                </a:ext>
              </a:extLst>
            </p:cNvPr>
            <p:cNvSpPr/>
            <p:nvPr/>
          </p:nvSpPr>
          <p:spPr>
            <a:xfrm>
              <a:off x="5345204" y="2392467"/>
              <a:ext cx="31473" cy="34744"/>
            </a:xfrm>
            <a:custGeom>
              <a:avLst/>
              <a:gdLst>
                <a:gd fmla="*/ 1178 w 31473" name="connsiteX0"/>
                <a:gd fmla="*/ 21331 h 34744" name="connsiteY0"/>
                <a:gd fmla="*/ 0 w 31473" name="connsiteX1"/>
                <a:gd fmla="*/ 1112 h 34744" name="connsiteY1"/>
                <a:gd fmla="*/ 16882 w 31473" name="connsiteX2"/>
                <a:gd fmla="*/ 0 h 34744" name="connsiteY2"/>
                <a:gd fmla="*/ 31473 w 31473" name="connsiteX3"/>
                <a:gd fmla="*/ 33632 h 34744" name="connsiteY3"/>
                <a:gd fmla="*/ 22443 w 31473" name="connsiteX4"/>
                <a:gd fmla="*/ 34745 h 34744" name="connsiteY4"/>
                <a:gd fmla="*/ 1178 w 31473" name="connsiteX5"/>
                <a:gd fmla="*/ 21331 h 3474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4744" w="31473">
                  <a:moveTo>
                    <a:pt x="1178" y="21331"/>
                  </a:moveTo>
                  <a:lnTo>
                    <a:pt x="0" y="1112"/>
                  </a:lnTo>
                  <a:lnTo>
                    <a:pt x="16882" y="0"/>
                  </a:lnTo>
                  <a:lnTo>
                    <a:pt x="31473" y="33632"/>
                  </a:lnTo>
                  <a:lnTo>
                    <a:pt x="22443" y="34745"/>
                  </a:lnTo>
                  <a:lnTo>
                    <a:pt x="1178" y="213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39" name="Graphic 32">
              <a:extLst>
                <a:ext uri="{FF2B5EF4-FFF2-40B4-BE49-F238E27FC236}">
                  <a16:creationId xmlns:a16="http://schemas.microsoft.com/office/drawing/2014/main" id="{DD5AC62B-1456-4C0B-BE5E-402CCA6B913B}"/>
                </a:ext>
              </a:extLst>
            </p:cNvPr>
            <p:cNvSpPr/>
            <p:nvPr/>
          </p:nvSpPr>
          <p:spPr>
            <a:xfrm>
              <a:off x="5372162" y="2589942"/>
              <a:ext cx="21331" cy="21331"/>
            </a:xfrm>
            <a:custGeom>
              <a:avLst/>
              <a:gdLst>
                <a:gd fmla="*/ 0 w 21331" name="connsiteX0"/>
                <a:gd fmla="*/ 19106 h 21331" name="connsiteY0"/>
                <a:gd fmla="*/ 11189 w 21331" name="connsiteX1"/>
                <a:gd fmla="*/ 0 h 21331" name="connsiteY1"/>
                <a:gd fmla="*/ 21331 w 21331" name="connsiteX2"/>
                <a:gd fmla="*/ 6740 h 21331" name="connsiteY2"/>
                <a:gd fmla="*/ 12367 w 21331" name="connsiteX3"/>
                <a:gd fmla="*/ 21331 h 21331" name="connsiteY3"/>
                <a:gd fmla="*/ 0 w 21331" name="connsiteX4"/>
                <a:gd fmla="*/ 19106 h 213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331" w="21331">
                  <a:moveTo>
                    <a:pt x="0" y="19106"/>
                  </a:moveTo>
                  <a:lnTo>
                    <a:pt x="11189" y="0"/>
                  </a:lnTo>
                  <a:lnTo>
                    <a:pt x="21331" y="6740"/>
                  </a:lnTo>
                  <a:lnTo>
                    <a:pt x="12367" y="21331"/>
                  </a:lnTo>
                  <a:lnTo>
                    <a:pt x="0" y="1910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0" name="Graphic 32">
              <a:extLst>
                <a:ext uri="{FF2B5EF4-FFF2-40B4-BE49-F238E27FC236}">
                  <a16:creationId xmlns:a16="http://schemas.microsoft.com/office/drawing/2014/main" id="{EE082DE1-EDAC-4EC3-8332-080EF45AAA34}"/>
                </a:ext>
              </a:extLst>
            </p:cNvPr>
            <p:cNvSpPr/>
            <p:nvPr/>
          </p:nvSpPr>
          <p:spPr>
            <a:xfrm>
              <a:off x="5506823" y="2418313"/>
              <a:ext cx="10730" cy="14329"/>
            </a:xfrm>
            <a:custGeom>
              <a:avLst/>
              <a:gdLst>
                <a:gd fmla="*/ 0 w 10730" name="connsiteX0"/>
                <a:gd fmla="*/ 13872 h 14329" name="connsiteY0"/>
                <a:gd fmla="*/ 0 w 10730" name="connsiteX1"/>
                <a:gd fmla="*/ 0 h 14329" name="connsiteY1"/>
                <a:gd fmla="*/ 8506 w 10730" name="connsiteX2"/>
                <a:gd fmla="*/ 2225 h 14329" name="connsiteY2"/>
                <a:gd fmla="*/ 10731 w 10730" name="connsiteX3"/>
                <a:gd fmla="*/ 14330 h 14329" name="connsiteY3"/>
                <a:gd fmla="*/ 0 w 10730" name="connsiteX4"/>
                <a:gd fmla="*/ 13872 h 143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29" w="10730">
                  <a:moveTo>
                    <a:pt x="0" y="13872"/>
                  </a:moveTo>
                  <a:lnTo>
                    <a:pt x="0" y="0"/>
                  </a:lnTo>
                  <a:lnTo>
                    <a:pt x="8506" y="2225"/>
                  </a:lnTo>
                  <a:lnTo>
                    <a:pt x="10731" y="14330"/>
                  </a:lnTo>
                  <a:lnTo>
                    <a:pt x="0" y="1387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1" name="Graphic 32">
              <a:extLst>
                <a:ext uri="{FF2B5EF4-FFF2-40B4-BE49-F238E27FC236}">
                  <a16:creationId xmlns:a16="http://schemas.microsoft.com/office/drawing/2014/main" id="{ECC56504-15BA-41ED-98A0-8667A8AF3413}"/>
                </a:ext>
              </a:extLst>
            </p:cNvPr>
            <p:cNvSpPr/>
            <p:nvPr/>
          </p:nvSpPr>
          <p:spPr>
            <a:xfrm>
              <a:off x="5430724" y="2435783"/>
              <a:ext cx="8964" cy="19629"/>
            </a:xfrm>
            <a:custGeom>
              <a:avLst/>
              <a:gdLst>
                <a:gd fmla="*/ 3141 w 8964" name="connsiteX0"/>
                <a:gd fmla="*/ 16947 h 19629" name="connsiteY0"/>
                <a:gd fmla="*/ 0 w 8964" name="connsiteX1"/>
                <a:gd fmla="*/ 0 h 19629" name="connsiteY1"/>
                <a:gd fmla="*/ 6282 w 8964" name="connsiteX2"/>
                <a:gd fmla="*/ 851 h 19629" name="connsiteY2"/>
                <a:gd fmla="*/ 8964 w 8964" name="connsiteX3"/>
                <a:gd fmla="*/ 19630 h 19629" name="connsiteY3"/>
                <a:gd fmla="*/ 3141 w 8964" name="connsiteX4"/>
                <a:gd fmla="*/ 16947 h 196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629" w="8964">
                  <a:moveTo>
                    <a:pt x="3141" y="16947"/>
                  </a:moveTo>
                  <a:lnTo>
                    <a:pt x="0" y="0"/>
                  </a:lnTo>
                  <a:lnTo>
                    <a:pt x="6282" y="851"/>
                  </a:lnTo>
                  <a:lnTo>
                    <a:pt x="8964" y="19630"/>
                  </a:lnTo>
                  <a:lnTo>
                    <a:pt x="3141" y="1694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2" name="Graphic 32">
              <a:extLst>
                <a:ext uri="{FF2B5EF4-FFF2-40B4-BE49-F238E27FC236}">
                  <a16:creationId xmlns:a16="http://schemas.microsoft.com/office/drawing/2014/main" id="{D5615E0B-A930-4346-ACCB-E64101D943D6}"/>
                </a:ext>
              </a:extLst>
            </p:cNvPr>
            <p:cNvSpPr/>
            <p:nvPr/>
          </p:nvSpPr>
          <p:spPr>
            <a:xfrm>
              <a:off x="5491577" y="2492579"/>
              <a:ext cx="8964" cy="10272"/>
            </a:xfrm>
            <a:custGeom>
              <a:avLst/>
              <a:gdLst>
                <a:gd fmla="*/ 4973 w 8964" name="connsiteX0"/>
                <a:gd fmla="*/ 10273 h 10272" name="connsiteY0"/>
                <a:gd fmla="*/ 0 w 8964" name="connsiteX1"/>
                <a:gd fmla="*/ 916 h 10272" name="connsiteY1"/>
                <a:gd fmla="*/ 6282 w 8964" name="connsiteX2"/>
                <a:gd fmla="*/ 0 h 10272" name="connsiteY2"/>
                <a:gd fmla="*/ 8964 w 8964" name="connsiteX3"/>
                <a:gd fmla="*/ 9815 h 10272" name="connsiteY3"/>
                <a:gd fmla="*/ 4973 w 8964" name="connsiteX4"/>
                <a:gd fmla="*/ 10273 h 1027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72" w="8964">
                  <a:moveTo>
                    <a:pt x="4973" y="10273"/>
                  </a:moveTo>
                  <a:lnTo>
                    <a:pt x="0" y="916"/>
                  </a:lnTo>
                  <a:lnTo>
                    <a:pt x="6282" y="0"/>
                  </a:lnTo>
                  <a:lnTo>
                    <a:pt x="8964" y="9815"/>
                  </a:lnTo>
                  <a:lnTo>
                    <a:pt x="4973" y="102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3" name="Graphic 32">
              <a:extLst>
                <a:ext uri="{FF2B5EF4-FFF2-40B4-BE49-F238E27FC236}">
                  <a16:creationId xmlns:a16="http://schemas.microsoft.com/office/drawing/2014/main" id="{8E78EF3F-B02B-435C-BBF3-20073AD6462A}"/>
                </a:ext>
              </a:extLst>
            </p:cNvPr>
            <p:cNvSpPr/>
            <p:nvPr/>
          </p:nvSpPr>
          <p:spPr>
            <a:xfrm>
              <a:off x="5420909" y="2552973"/>
              <a:ext cx="8048" cy="11188"/>
            </a:xfrm>
            <a:custGeom>
              <a:avLst/>
              <a:gdLst>
                <a:gd fmla="*/ 1309 w 8048" name="connsiteX0"/>
                <a:gd fmla="*/ 9880 h 11188" name="connsiteY0"/>
                <a:gd fmla="*/ 0 w 8048" name="connsiteX1"/>
                <a:gd fmla="*/ 0 h 11188" name="connsiteY1"/>
                <a:gd fmla="*/ 8048 w 8048" name="connsiteX2"/>
                <a:gd fmla="*/ 3599 h 11188" name="connsiteY2"/>
                <a:gd fmla="*/ 8048 w 8048" name="connsiteX3"/>
                <a:gd fmla="*/ 11189 h 11188" name="connsiteY3"/>
                <a:gd fmla="*/ 1309 w 8048" name="connsiteX4"/>
                <a:gd fmla="*/ 9880 h 111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188" w="8048">
                  <a:moveTo>
                    <a:pt x="1309" y="9880"/>
                  </a:moveTo>
                  <a:lnTo>
                    <a:pt x="0" y="0"/>
                  </a:lnTo>
                  <a:lnTo>
                    <a:pt x="8048" y="3599"/>
                  </a:lnTo>
                  <a:lnTo>
                    <a:pt x="8048" y="11189"/>
                  </a:lnTo>
                  <a:lnTo>
                    <a:pt x="1309" y="988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4" name="Graphic 32">
              <a:extLst>
                <a:ext uri="{FF2B5EF4-FFF2-40B4-BE49-F238E27FC236}">
                  <a16:creationId xmlns:a16="http://schemas.microsoft.com/office/drawing/2014/main" id="{641E7CE7-1555-45A6-B6FD-E601DAE70360}"/>
                </a:ext>
              </a:extLst>
            </p:cNvPr>
            <p:cNvSpPr/>
            <p:nvPr/>
          </p:nvSpPr>
          <p:spPr>
            <a:xfrm>
              <a:off x="5452252" y="2545841"/>
              <a:ext cx="8898" cy="9814"/>
            </a:xfrm>
            <a:custGeom>
              <a:avLst/>
              <a:gdLst>
                <a:gd fmla="*/ 2683 w 8898" name="connsiteX0"/>
                <a:gd fmla="*/ 9357 h 9814" name="connsiteY0"/>
                <a:gd fmla="*/ 0 w 8898" name="connsiteX1"/>
                <a:gd fmla="*/ 0 h 9814" name="connsiteY1"/>
                <a:gd fmla="*/ 7590 w 8898" name="connsiteX2"/>
                <a:gd fmla="*/ 2225 h 9814" name="connsiteY2"/>
                <a:gd fmla="*/ 8899 w 8898" name="connsiteX3"/>
                <a:gd fmla="*/ 9815 h 9814" name="connsiteY3"/>
                <a:gd fmla="*/ 2683 w 8898" name="connsiteX4"/>
                <a:gd fmla="*/ 9357 h 981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814" w="8898">
                  <a:moveTo>
                    <a:pt x="2683" y="9357"/>
                  </a:moveTo>
                  <a:lnTo>
                    <a:pt x="0" y="0"/>
                  </a:lnTo>
                  <a:lnTo>
                    <a:pt x="7590" y="2225"/>
                  </a:lnTo>
                  <a:lnTo>
                    <a:pt x="8899" y="9815"/>
                  </a:lnTo>
                  <a:lnTo>
                    <a:pt x="2683" y="935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5" name="Graphic 32">
              <a:extLst>
                <a:ext uri="{FF2B5EF4-FFF2-40B4-BE49-F238E27FC236}">
                  <a16:creationId xmlns:a16="http://schemas.microsoft.com/office/drawing/2014/main" id="{BC3C9D65-864F-47C5-A4BE-ABDBF29075B0}"/>
                </a:ext>
              </a:extLst>
            </p:cNvPr>
            <p:cNvSpPr/>
            <p:nvPr/>
          </p:nvSpPr>
          <p:spPr>
            <a:xfrm>
              <a:off x="6166776" y="1196947"/>
              <a:ext cx="25518" cy="9029"/>
            </a:xfrm>
            <a:custGeom>
              <a:avLst/>
              <a:gdLst>
                <a:gd fmla="*/ 0 w 25518" name="connsiteX0"/>
                <a:gd fmla="*/ 0 h 9029" name="connsiteY0"/>
                <a:gd fmla="*/ 25519 w 25518" name="connsiteX1"/>
                <a:gd fmla="*/ 6740 h 9029" name="connsiteY1"/>
                <a:gd fmla="*/ 18779 w 25518" name="connsiteX2"/>
                <a:gd fmla="*/ 9030 h 9029" name="connsiteY2"/>
                <a:gd fmla="*/ 2225 w 25518" name="connsiteX3"/>
                <a:gd fmla="*/ 6740 h 9029" name="connsiteY3"/>
                <a:gd fmla="*/ 0 w 25518" name="connsiteX4"/>
                <a:gd fmla="*/ 0 h 90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029" w="25518">
                  <a:moveTo>
                    <a:pt x="0" y="0"/>
                  </a:moveTo>
                  <a:lnTo>
                    <a:pt x="25519" y="6740"/>
                  </a:lnTo>
                  <a:lnTo>
                    <a:pt x="18779" y="9030"/>
                  </a:lnTo>
                  <a:lnTo>
                    <a:pt x="2225" y="6740"/>
                  </a:lnTo>
                  <a:lnTo>
                    <a:pt x="0"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6" name="Graphic 32">
              <a:extLst>
                <a:ext uri="{FF2B5EF4-FFF2-40B4-BE49-F238E27FC236}">
                  <a16:creationId xmlns:a16="http://schemas.microsoft.com/office/drawing/2014/main" id="{F25293EC-35BA-4516-822C-F68A15BB908B}"/>
                </a:ext>
              </a:extLst>
            </p:cNvPr>
            <p:cNvSpPr/>
            <p:nvPr/>
          </p:nvSpPr>
          <p:spPr>
            <a:xfrm>
              <a:off x="6217094" y="1174438"/>
              <a:ext cx="9749" cy="5954"/>
            </a:xfrm>
            <a:custGeom>
              <a:avLst/>
              <a:gdLst>
                <a:gd fmla="*/ 0 w 9749" name="connsiteX0"/>
                <a:gd fmla="*/ 5954 h 5954" name="connsiteY0"/>
                <a:gd fmla="*/ 9030 w 9749" name="connsiteX1"/>
                <a:gd fmla="*/ 0 h 5954" name="connsiteY1"/>
                <a:gd fmla="*/ 9749 w 9749" name="connsiteX2"/>
                <a:gd fmla="*/ 4449 h 5954" name="connsiteY2"/>
                <a:gd fmla="*/ 0 w 9749" name="connsiteX3"/>
                <a:gd fmla="*/ 5954 h 5954" name="connsiteY3"/>
              </a:gdLst>
              <a:ahLst/>
              <a:cxnLst>
                <a:cxn ang="0">
                  <a:pos x="connsiteX0" y="connsiteY0"/>
                </a:cxn>
                <a:cxn ang="0">
                  <a:pos x="connsiteX1" y="connsiteY1"/>
                </a:cxn>
                <a:cxn ang="0">
                  <a:pos x="connsiteX2" y="connsiteY2"/>
                </a:cxn>
                <a:cxn ang="0">
                  <a:pos x="connsiteX3" y="connsiteY3"/>
                </a:cxn>
              </a:cxnLst>
              <a:rect b="b" l="l" r="r" t="t"/>
              <a:pathLst>
                <a:path h="5954" w="9749">
                  <a:moveTo>
                    <a:pt x="0" y="5954"/>
                  </a:moveTo>
                  <a:lnTo>
                    <a:pt x="9030" y="0"/>
                  </a:lnTo>
                  <a:lnTo>
                    <a:pt x="9749" y="4449"/>
                  </a:lnTo>
                  <a:lnTo>
                    <a:pt x="0" y="595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7" name="Graphic 32">
              <a:extLst>
                <a:ext uri="{FF2B5EF4-FFF2-40B4-BE49-F238E27FC236}">
                  <a16:creationId xmlns:a16="http://schemas.microsoft.com/office/drawing/2014/main" id="{EFF78BB7-10D2-4CEF-B5CB-5324AFB447E4}"/>
                </a:ext>
              </a:extLst>
            </p:cNvPr>
            <p:cNvSpPr/>
            <p:nvPr/>
          </p:nvSpPr>
          <p:spPr>
            <a:xfrm>
              <a:off x="6266888" y="1522409"/>
              <a:ext cx="39128" cy="42923"/>
            </a:xfrm>
            <a:custGeom>
              <a:avLst/>
              <a:gdLst>
                <a:gd fmla="*/ 0 w 39128" name="connsiteX0"/>
                <a:gd fmla="*/ 38540 h 42923" name="connsiteY0"/>
                <a:gd fmla="*/ 33698 w 39128" name="connsiteX1"/>
                <a:gd fmla="*/ 0 h 42923" name="connsiteY1"/>
                <a:gd fmla="*/ 39129 w 39128" name="connsiteX2"/>
                <a:gd fmla="*/ 11974 h 42923" name="connsiteY2"/>
                <a:gd fmla="*/ 22247 w 39128" name="connsiteX3"/>
                <a:gd fmla="*/ 36381 h 42923" name="connsiteY3"/>
                <a:gd fmla="*/ 2159 w 39128" name="connsiteX4"/>
                <a:gd fmla="*/ 42924 h 42923" name="connsiteY4"/>
                <a:gd fmla="*/ 0 w 39128" name="connsiteX5"/>
                <a:gd fmla="*/ 38540 h 429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923" w="39128">
                  <a:moveTo>
                    <a:pt x="0" y="38540"/>
                  </a:moveTo>
                  <a:lnTo>
                    <a:pt x="33698" y="0"/>
                  </a:lnTo>
                  <a:lnTo>
                    <a:pt x="39129" y="11974"/>
                  </a:lnTo>
                  <a:lnTo>
                    <a:pt x="22247" y="36381"/>
                  </a:lnTo>
                  <a:lnTo>
                    <a:pt x="2159" y="42924"/>
                  </a:lnTo>
                  <a:lnTo>
                    <a:pt x="0" y="385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8" name="Graphic 32">
              <a:extLst>
                <a:ext uri="{FF2B5EF4-FFF2-40B4-BE49-F238E27FC236}">
                  <a16:creationId xmlns:a16="http://schemas.microsoft.com/office/drawing/2014/main" id="{855CDDB9-44EE-4455-BE02-29D16FCB8D37}"/>
                </a:ext>
              </a:extLst>
            </p:cNvPr>
            <p:cNvSpPr/>
            <p:nvPr/>
          </p:nvSpPr>
          <p:spPr>
            <a:xfrm>
              <a:off x="6313083" y="1483346"/>
              <a:ext cx="29837" cy="22770"/>
            </a:xfrm>
            <a:custGeom>
              <a:avLst/>
              <a:gdLst>
                <a:gd fmla="*/ 0 w 29837" name="connsiteX0"/>
                <a:gd fmla="*/ 19564 h 22770" name="connsiteY0"/>
                <a:gd fmla="*/ 29837 w 29837" name="connsiteX1"/>
                <a:gd fmla="*/ 0 h 22770" name="connsiteY1"/>
                <a:gd fmla="*/ 29837 w 29837" name="connsiteX2"/>
                <a:gd fmla="*/ 7067 h 22770" name="connsiteY2"/>
                <a:gd fmla="*/ 5954 w 29837" name="connsiteX3"/>
                <a:gd fmla="*/ 22771 h 22770" name="connsiteY3"/>
                <a:gd fmla="*/ 0 w 29837" name="connsiteX4"/>
                <a:gd fmla="*/ 19564 h 2277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770" w="29837">
                  <a:moveTo>
                    <a:pt x="0" y="19564"/>
                  </a:moveTo>
                  <a:lnTo>
                    <a:pt x="29837" y="0"/>
                  </a:lnTo>
                  <a:lnTo>
                    <a:pt x="29837" y="7067"/>
                  </a:lnTo>
                  <a:lnTo>
                    <a:pt x="5954" y="22771"/>
                  </a:lnTo>
                  <a:lnTo>
                    <a:pt x="0" y="1956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49" name="Graphic 32">
              <a:extLst>
                <a:ext uri="{FF2B5EF4-FFF2-40B4-BE49-F238E27FC236}">
                  <a16:creationId xmlns:a16="http://schemas.microsoft.com/office/drawing/2014/main" id="{BD52E81B-1B88-4A50-8405-3D6146CBD2CC}"/>
                </a:ext>
              </a:extLst>
            </p:cNvPr>
            <p:cNvSpPr/>
            <p:nvPr/>
          </p:nvSpPr>
          <p:spPr>
            <a:xfrm>
              <a:off x="6151792" y="1562061"/>
              <a:ext cx="37427" cy="29313"/>
            </a:xfrm>
            <a:custGeom>
              <a:avLst/>
              <a:gdLst>
                <a:gd fmla="*/ 4319 w 37427" name="connsiteX0"/>
                <a:gd fmla="*/ 27155 h 29313" name="connsiteY0"/>
                <a:gd fmla="*/ 0 w 37427" name="connsiteX1"/>
                <a:gd fmla="*/ 15769 h 29313" name="connsiteY1"/>
                <a:gd fmla="*/ 18452 w 37427" name="connsiteX2"/>
                <a:gd fmla="*/ 0 h 29313" name="connsiteY2"/>
                <a:gd fmla="*/ 37427 w 37427" name="connsiteX3"/>
                <a:gd fmla="*/ 7067 h 29313" name="connsiteY3"/>
                <a:gd fmla="*/ 29314 w 37427" name="connsiteX4"/>
                <a:gd fmla="*/ 19041 h 29313" name="connsiteY4"/>
                <a:gd fmla="*/ 20611 w 37427" name="connsiteX5"/>
                <a:gd fmla="*/ 29314 h 29313" name="connsiteY5"/>
                <a:gd fmla="*/ 4319 w 37427" name="connsiteX6"/>
                <a:gd fmla="*/ 27155 h 293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9313" w="37427">
                  <a:moveTo>
                    <a:pt x="4319" y="27155"/>
                  </a:moveTo>
                  <a:lnTo>
                    <a:pt x="0" y="15769"/>
                  </a:lnTo>
                  <a:lnTo>
                    <a:pt x="18452" y="0"/>
                  </a:lnTo>
                  <a:lnTo>
                    <a:pt x="37427" y="7067"/>
                  </a:lnTo>
                  <a:lnTo>
                    <a:pt x="29314" y="19041"/>
                  </a:lnTo>
                  <a:lnTo>
                    <a:pt x="20611" y="29314"/>
                  </a:lnTo>
                  <a:lnTo>
                    <a:pt x="4319" y="271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0" name="Graphic 32">
              <a:extLst>
                <a:ext uri="{FF2B5EF4-FFF2-40B4-BE49-F238E27FC236}">
                  <a16:creationId xmlns:a16="http://schemas.microsoft.com/office/drawing/2014/main" id="{119E30CF-DB3F-461A-875C-91DAF642D3CB}"/>
                </a:ext>
              </a:extLst>
            </p:cNvPr>
            <p:cNvSpPr/>
            <p:nvPr/>
          </p:nvSpPr>
          <p:spPr>
            <a:xfrm>
              <a:off x="6088257" y="1525157"/>
              <a:ext cx="53785" cy="42858"/>
            </a:xfrm>
            <a:custGeom>
              <a:avLst/>
              <a:gdLst>
                <a:gd fmla="*/ 10862 w 53785" name="connsiteX0"/>
                <a:gd fmla="*/ 42858 h 42858" name="connsiteY0"/>
                <a:gd fmla="*/ 0 w 53785" name="connsiteX1"/>
                <a:gd fmla="*/ 34745 h 42858" name="connsiteY1"/>
                <a:gd fmla="*/ 1112 w 53785" name="connsiteX2"/>
                <a:gd fmla="*/ 15180 h 42858" name="connsiteY2"/>
                <a:gd fmla="*/ 12498 w 53785" name="connsiteX3"/>
                <a:gd fmla="*/ 12498 h 42858" name="connsiteY3"/>
                <a:gd fmla="*/ 45083 w 53785" name="connsiteX4"/>
                <a:gd fmla="*/ 0 h 42858" name="connsiteY4"/>
                <a:gd fmla="*/ 53786 w 53785" name="connsiteX5"/>
                <a:gd fmla="*/ 7067 h 42858" name="connsiteY5"/>
                <a:gd fmla="*/ 32585 w 53785" name="connsiteX6"/>
                <a:gd fmla="*/ 17929 h 42858" name="connsiteY6"/>
                <a:gd fmla="*/ 24406 w 53785" name="connsiteX7"/>
                <a:gd fmla="*/ 36381 h 42858" name="connsiteY7"/>
                <a:gd fmla="*/ 18975 w 53785" name="connsiteX8"/>
                <a:gd fmla="*/ 42858 h 42858" name="connsiteY8"/>
                <a:gd fmla="*/ 10862 w 53785" name="connsiteX9"/>
                <a:gd fmla="*/ 42858 h 4285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2858" w="53785">
                  <a:moveTo>
                    <a:pt x="10862" y="42858"/>
                  </a:moveTo>
                  <a:lnTo>
                    <a:pt x="0" y="34745"/>
                  </a:lnTo>
                  <a:lnTo>
                    <a:pt x="1112" y="15180"/>
                  </a:lnTo>
                  <a:lnTo>
                    <a:pt x="12498" y="12498"/>
                  </a:lnTo>
                  <a:lnTo>
                    <a:pt x="45083" y="0"/>
                  </a:lnTo>
                  <a:lnTo>
                    <a:pt x="53786" y="7067"/>
                  </a:lnTo>
                  <a:lnTo>
                    <a:pt x="32585" y="17929"/>
                  </a:lnTo>
                  <a:lnTo>
                    <a:pt x="24406" y="36381"/>
                  </a:lnTo>
                  <a:lnTo>
                    <a:pt x="18975" y="42858"/>
                  </a:lnTo>
                  <a:lnTo>
                    <a:pt x="10862" y="4285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1" name="Graphic 32">
              <a:extLst>
                <a:ext uri="{FF2B5EF4-FFF2-40B4-BE49-F238E27FC236}">
                  <a16:creationId xmlns:a16="http://schemas.microsoft.com/office/drawing/2014/main" id="{F8D1F26B-AC65-409E-A424-619AA7EF28DC}"/>
                </a:ext>
              </a:extLst>
            </p:cNvPr>
            <p:cNvSpPr/>
            <p:nvPr/>
          </p:nvSpPr>
          <p:spPr>
            <a:xfrm>
              <a:off x="8301843" y="2935100"/>
              <a:ext cx="1013616" cy="624750"/>
            </a:xfrm>
            <a:custGeom>
              <a:avLst/>
              <a:gdLst>
                <a:gd fmla="*/ 0 w 1013616" name="connsiteX0"/>
                <a:gd fmla="*/ 472686 h 624750" name="connsiteY0"/>
                <a:gd fmla="*/ 54833 w 1013616" name="connsiteX1"/>
                <a:gd fmla="*/ 572536 h 624750" name="connsiteY1"/>
                <a:gd fmla="*/ 116143 w 1013616" name="connsiteX2"/>
                <a:gd fmla="*/ 624751 h 624750" name="connsiteY2"/>
                <a:gd fmla="*/ 200355 w 1013616" name="connsiteX3"/>
                <a:gd fmla="*/ 562524 h 624750" name="connsiteY3"/>
                <a:gd fmla="*/ 241839 w 1013616" name="connsiteX4"/>
                <a:gd fmla="*/ 566974 h 624750" name="connsiteY4"/>
                <a:gd fmla="*/ 266442 w 1013616" name="connsiteX5"/>
                <a:gd fmla="*/ 583397 h 624750" name="connsiteY5"/>
                <a:gd fmla="*/ 319050 w 1013616" name="connsiteX6"/>
                <a:gd fmla="*/ 565862 h 624750" name="connsiteY6"/>
                <a:gd fmla="*/ 319115 w 1013616" name="connsiteX7"/>
                <a:gd fmla="*/ 566123 h 624750" name="connsiteY7"/>
                <a:gd fmla="*/ 332201 w 1013616" name="connsiteX8"/>
                <a:gd fmla="*/ 498269 h 624750" name="connsiteY8"/>
                <a:gd fmla="*/ 382454 w 1013616" name="connsiteX9"/>
                <a:gd fmla="*/ 443830 h 624750" name="connsiteY9"/>
                <a:gd fmla="*/ 434146 w 1013616" name="connsiteX10"/>
                <a:gd fmla="*/ 443830 h 624750" name="connsiteY10"/>
                <a:gd fmla="*/ 474452 w 1013616" name="connsiteX11"/>
                <a:gd fmla="*/ 493297 h 624750" name="connsiteY11"/>
                <a:gd fmla="*/ 483286 w 1013616" name="connsiteX12"/>
                <a:gd fmla="*/ 496241 h 624750" name="connsiteY12"/>
                <a:gd fmla="*/ 501345 w 1013616" name="connsiteX13"/>
                <a:gd fmla="*/ 487277 h 624750" name="connsiteY13"/>
                <a:gd fmla="*/ 563048 w 1013616" name="connsiteX14"/>
                <a:gd fmla="*/ 512207 h 624750" name="connsiteY14"/>
                <a:gd fmla="*/ 625471 w 1013616" name="connsiteX15"/>
                <a:gd fmla="*/ 511029 h 624750" name="connsiteY15"/>
                <a:gd fmla="*/ 638426 w 1013616" name="connsiteX16"/>
                <a:gd fmla="*/ 476088 h 624750" name="connsiteY16"/>
                <a:gd fmla="*/ 695942 w 1013616" name="connsiteX17"/>
                <a:gd fmla="*/ 481715 h 624750" name="connsiteY17"/>
                <a:gd fmla="*/ 793633 w 1013616" name="connsiteX18"/>
                <a:gd fmla="*/ 456327 h 624750" name="connsiteY18"/>
                <a:gd fmla="*/ 831452 w 1013616" name="connsiteX19"/>
                <a:gd fmla="*/ 462085 h 624750" name="connsiteY19"/>
                <a:gd fmla="*/ 844997 w 1013616" name="connsiteX20"/>
                <a:gd fmla="*/ 442390 h 624750" name="connsiteY20"/>
                <a:gd fmla="*/ 909252 w 1013616" name="connsiteX21"/>
                <a:gd fmla="*/ 445073 h 624750" name="connsiteY21"/>
                <a:gd fmla="*/ 935752 w 1013616" name="connsiteX22"/>
                <a:gd fmla="*/ 436239 h 624750" name="connsiteY22"/>
                <a:gd fmla="*/ 955840 w 1013616" name="connsiteX23"/>
                <a:gd fmla="*/ 455019 h 624750" name="connsiteY23"/>
                <a:gd fmla="*/ 963234 w 1013616" name="connsiteX24"/>
                <a:gd fmla="*/ 452270 h 624750" name="connsiteY24"/>
                <a:gd fmla="*/ 976059 w 1013616" name="connsiteX25"/>
                <a:gd fmla="*/ 455477 h 624750" name="connsiteY25"/>
                <a:gd fmla="*/ 991566 w 1013616" name="connsiteX26"/>
                <a:gd fmla="*/ 439969 h 624750" name="connsiteY26"/>
                <a:gd fmla="*/ 1013617 w 1013616" name="connsiteX27"/>
                <a:gd fmla="*/ 440362 h 624750" name="connsiteY27"/>
                <a:gd fmla="*/ 1013617 w 1013616" name="connsiteX28"/>
                <a:gd fmla="*/ 429500 h 624750" name="connsiteY28"/>
                <a:gd fmla="*/ 953223 w 1013616" name="connsiteX29"/>
                <a:gd fmla="*/ 379182 h 624750" name="connsiteY29"/>
                <a:gd fmla="*/ 924040 w 1013616" name="connsiteX30"/>
                <a:gd fmla="*/ 329192 h 624750" name="connsiteY30"/>
                <a:gd fmla="*/ 844343 w 1013616" name="connsiteX31"/>
                <a:gd fmla="*/ 261992 h 624750" name="connsiteY31"/>
                <a:gd fmla="*/ 830798 w 1013616" name="connsiteX32"/>
                <a:gd fmla="*/ 227313 h 624750" name="connsiteY32"/>
                <a:gd fmla="*/ 769226 w 1013616" name="connsiteX33"/>
                <a:gd fmla="*/ 217040 h 624750" name="connsiteY33"/>
                <a:gd fmla="*/ 751886 w 1013616" name="connsiteX34"/>
                <a:gd fmla="*/ 186679 h 624750" name="connsiteY34"/>
                <a:gd fmla="*/ 684753 w 1013616" name="connsiteX35"/>
                <a:gd fmla="*/ 157627 h 624750" name="connsiteY35"/>
                <a:gd fmla="*/ 704513 w 1013616" name="connsiteX36"/>
                <a:gd fmla="*/ 85193 h 624750" name="connsiteY36"/>
                <a:gd fmla="*/ 645820 w 1013616" name="connsiteX37"/>
                <a:gd fmla="*/ 0 h 624750" name="connsiteY37"/>
                <a:gd fmla="*/ 590922 w 1013616" name="connsiteX38"/>
                <a:gd fmla="*/ 8703 h 624750" name="connsiteY38"/>
                <a:gd fmla="*/ 569002 w 1013616" name="connsiteX39"/>
                <a:gd fmla="*/ 64647 h 624750" name="connsiteY39"/>
                <a:gd fmla="*/ 518226 w 1013616" name="connsiteX40"/>
                <a:gd fmla="*/ 98542 h 624750" name="connsiteY40"/>
                <a:gd fmla="*/ 479817 w 1013616" name="connsiteX41"/>
                <a:gd fmla="*/ 142251 h 624750" name="connsiteY41"/>
                <a:gd fmla="*/ 363675 w 1013616" name="connsiteX42"/>
                <a:gd fmla="*/ 152327 h 624750" name="connsiteY42"/>
                <a:gd fmla="*/ 352747 w 1013616" name="connsiteX43"/>
                <a:gd fmla="*/ 166330 h 624750" name="connsiteY43"/>
                <a:gd fmla="*/ 367404 w 1013616" name="connsiteX44"/>
                <a:gd fmla="*/ 187661 h 624750" name="connsiteY44"/>
                <a:gd fmla="*/ 323892 w 1013616" name="connsiteX45"/>
                <a:gd fmla="*/ 228098 h 624750" name="connsiteY45"/>
                <a:gd fmla="*/ 269059 w 1013616" name="connsiteX46"/>
                <a:gd fmla="*/ 237193 h 624750" name="connsiteY46"/>
                <a:gd fmla="*/ 176079 w 1013616" name="connsiteX47"/>
                <a:gd fmla="*/ 278220 h 624750" name="connsiteY47"/>
                <a:gd fmla="*/ 159198 w 1013616" name="connsiteX48"/>
                <a:gd fmla="*/ 247270 h 624750" name="connsiteY48"/>
                <a:gd fmla="*/ 151804 w 1013616" name="connsiteX49"/>
                <a:gd fmla="*/ 246747 h 624750" name="connsiteY49"/>
                <a:gd fmla="*/ 138128 w 1013616" name="connsiteX50"/>
                <a:gd fmla="*/ 265068 h 624750" name="connsiteY50"/>
                <a:gd fmla="*/ 106590 w 1013616" name="connsiteX51"/>
                <a:gd fmla="*/ 277042 h 624750" name="connsiteY51"/>
                <a:gd fmla="*/ 65302 w 1013616" name="connsiteX52"/>
                <a:gd fmla="*/ 270564 h 624750" name="connsiteY52"/>
                <a:gd fmla="*/ 57646 w 1013616" name="connsiteX53"/>
                <a:gd fmla="*/ 317872 h 624750" name="connsiteY53"/>
                <a:gd fmla="*/ 4777 w 1013616" name="connsiteX54"/>
                <a:gd fmla="*/ 390829 h 624750" name="connsiteY54"/>
                <a:gd fmla="*/ 0 w 1013616" name="connsiteX55"/>
                <a:gd fmla="*/ 472686 h 624750"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24750" w="1013616">
                  <a:moveTo>
                    <a:pt x="0" y="472686"/>
                  </a:moveTo>
                  <a:lnTo>
                    <a:pt x="54833" y="572536"/>
                  </a:lnTo>
                  <a:lnTo>
                    <a:pt x="116143" y="624751"/>
                  </a:lnTo>
                  <a:lnTo>
                    <a:pt x="200355" y="562524"/>
                  </a:lnTo>
                  <a:lnTo>
                    <a:pt x="241839" y="566974"/>
                  </a:lnTo>
                  <a:lnTo>
                    <a:pt x="266442" y="583397"/>
                  </a:lnTo>
                  <a:lnTo>
                    <a:pt x="319050" y="565862"/>
                  </a:lnTo>
                  <a:lnTo>
                    <a:pt x="319115" y="566123"/>
                  </a:lnTo>
                  <a:lnTo>
                    <a:pt x="332201" y="498269"/>
                  </a:lnTo>
                  <a:lnTo>
                    <a:pt x="382454" y="443830"/>
                  </a:lnTo>
                  <a:lnTo>
                    <a:pt x="434146" y="443830"/>
                  </a:lnTo>
                  <a:lnTo>
                    <a:pt x="474452" y="493297"/>
                  </a:lnTo>
                  <a:lnTo>
                    <a:pt x="483286" y="496241"/>
                  </a:lnTo>
                  <a:lnTo>
                    <a:pt x="501345" y="487277"/>
                  </a:lnTo>
                  <a:lnTo>
                    <a:pt x="563048" y="512207"/>
                  </a:lnTo>
                  <a:lnTo>
                    <a:pt x="625471" y="511029"/>
                  </a:lnTo>
                  <a:lnTo>
                    <a:pt x="638426" y="476088"/>
                  </a:lnTo>
                  <a:lnTo>
                    <a:pt x="695942" y="481715"/>
                  </a:lnTo>
                  <a:lnTo>
                    <a:pt x="793633" y="456327"/>
                  </a:lnTo>
                  <a:lnTo>
                    <a:pt x="831452" y="462085"/>
                  </a:lnTo>
                  <a:lnTo>
                    <a:pt x="844997" y="442390"/>
                  </a:lnTo>
                  <a:lnTo>
                    <a:pt x="909252" y="445073"/>
                  </a:lnTo>
                  <a:lnTo>
                    <a:pt x="935752" y="436239"/>
                  </a:lnTo>
                  <a:lnTo>
                    <a:pt x="955840" y="455019"/>
                  </a:lnTo>
                  <a:lnTo>
                    <a:pt x="963234" y="452270"/>
                  </a:lnTo>
                  <a:lnTo>
                    <a:pt x="976059" y="455477"/>
                  </a:lnTo>
                  <a:lnTo>
                    <a:pt x="991566" y="439969"/>
                  </a:lnTo>
                  <a:lnTo>
                    <a:pt x="1013617" y="440362"/>
                  </a:lnTo>
                  <a:lnTo>
                    <a:pt x="1013617" y="429500"/>
                  </a:lnTo>
                  <a:lnTo>
                    <a:pt x="953223" y="379182"/>
                  </a:lnTo>
                  <a:lnTo>
                    <a:pt x="924040" y="329192"/>
                  </a:lnTo>
                  <a:lnTo>
                    <a:pt x="844343" y="261992"/>
                  </a:lnTo>
                  <a:lnTo>
                    <a:pt x="830798" y="227313"/>
                  </a:lnTo>
                  <a:lnTo>
                    <a:pt x="769226" y="217040"/>
                  </a:lnTo>
                  <a:lnTo>
                    <a:pt x="751886" y="186679"/>
                  </a:lnTo>
                  <a:lnTo>
                    <a:pt x="684753" y="157627"/>
                  </a:lnTo>
                  <a:lnTo>
                    <a:pt x="704513" y="85193"/>
                  </a:lnTo>
                  <a:lnTo>
                    <a:pt x="645820" y="0"/>
                  </a:lnTo>
                  <a:lnTo>
                    <a:pt x="590922" y="8703"/>
                  </a:lnTo>
                  <a:lnTo>
                    <a:pt x="569002" y="64647"/>
                  </a:lnTo>
                  <a:lnTo>
                    <a:pt x="518226" y="98542"/>
                  </a:lnTo>
                  <a:lnTo>
                    <a:pt x="479817" y="142251"/>
                  </a:lnTo>
                  <a:lnTo>
                    <a:pt x="363675" y="152327"/>
                  </a:lnTo>
                  <a:lnTo>
                    <a:pt x="352747" y="166330"/>
                  </a:lnTo>
                  <a:lnTo>
                    <a:pt x="367404" y="187661"/>
                  </a:lnTo>
                  <a:lnTo>
                    <a:pt x="323892" y="228098"/>
                  </a:lnTo>
                  <a:lnTo>
                    <a:pt x="269059" y="237193"/>
                  </a:lnTo>
                  <a:lnTo>
                    <a:pt x="176079" y="278220"/>
                  </a:lnTo>
                  <a:lnTo>
                    <a:pt x="159198" y="247270"/>
                  </a:lnTo>
                  <a:lnTo>
                    <a:pt x="151804" y="246747"/>
                  </a:lnTo>
                  <a:lnTo>
                    <a:pt x="138128" y="265068"/>
                  </a:lnTo>
                  <a:lnTo>
                    <a:pt x="106590" y="277042"/>
                  </a:lnTo>
                  <a:lnTo>
                    <a:pt x="65302" y="270564"/>
                  </a:lnTo>
                  <a:lnTo>
                    <a:pt x="57646" y="317872"/>
                  </a:lnTo>
                  <a:lnTo>
                    <a:pt x="4777" y="390829"/>
                  </a:lnTo>
                  <a:lnTo>
                    <a:pt x="0" y="47268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2" name="Graphic 32">
              <a:extLst>
                <a:ext uri="{FF2B5EF4-FFF2-40B4-BE49-F238E27FC236}">
                  <a16:creationId xmlns:a16="http://schemas.microsoft.com/office/drawing/2014/main" id="{E09BE5DF-4A33-4661-86EC-20C34C5F3102}"/>
                </a:ext>
              </a:extLst>
            </p:cNvPr>
            <p:cNvSpPr/>
            <p:nvPr/>
          </p:nvSpPr>
          <p:spPr>
            <a:xfrm>
              <a:off x="6259102" y="1822679"/>
              <a:ext cx="1247211" cy="1146903"/>
            </a:xfrm>
            <a:custGeom>
              <a:avLst/>
              <a:gdLst>
                <a:gd fmla="*/ 464637 w 1247211" name="connsiteX0"/>
                <a:gd fmla="*/ 1123936 h 1146903" name="connsiteY0"/>
                <a:gd fmla="*/ 494474 w 1247211" name="connsiteX1"/>
                <a:gd fmla="*/ 1134864 h 1146903" name="connsiteY1"/>
                <a:gd fmla="*/ 502588 w 1247211" name="connsiteX2"/>
                <a:gd fmla="*/ 1046072 h 1146903" name="connsiteY2"/>
                <a:gd fmla="*/ 578555 w 1247211" name="connsiteX3"/>
                <a:gd fmla="*/ 984696 h 1146903" name="connsiteY3"/>
                <a:gd fmla="*/ 626256 w 1247211" name="connsiteX4"/>
                <a:gd fmla="*/ 910692 h 1146903" name="connsiteY4"/>
                <a:gd fmla="*/ 735725 w 1247211" name="connsiteX5"/>
                <a:gd fmla="*/ 881901 h 1146903" name="connsiteY5"/>
                <a:gd fmla="*/ 824517 w 1247211" name="connsiteX6"/>
                <a:gd fmla="*/ 798802 h 1146903" name="connsiteY6"/>
                <a:gd fmla="*/ 899175 w 1247211" name="connsiteX7"/>
                <a:gd fmla="*/ 768899 h 1146903" name="connsiteY7"/>
                <a:gd fmla="*/ 931106 w 1247211" name="connsiteX8"/>
                <a:gd fmla="*/ 770011 h 1146903" name="connsiteY8"/>
                <a:gd fmla="*/ 931172 w 1247211" name="connsiteX9"/>
                <a:gd fmla="*/ 769750 h 1146903" name="connsiteY9"/>
                <a:gd fmla="*/ 992482 w 1247211" name="connsiteX10"/>
                <a:gd fmla="*/ 773741 h 1146903" name="connsiteY10"/>
                <a:gd fmla="*/ 1018786 w 1247211" name="connsiteX11"/>
                <a:gd fmla="*/ 744951 h 1146903" name="connsiteY11"/>
                <a:gd fmla="*/ 1183807 w 1247211" name="connsiteX12"/>
                <a:gd fmla="*/ 742464 h 1146903" name="connsiteY12"/>
                <a:gd fmla="*/ 1240210 w 1247211" name="connsiteX13"/>
                <a:gd fmla="*/ 690642 h 1146903" name="connsiteY13"/>
                <a:gd fmla="*/ 1247211 w 1247211" name="connsiteX14"/>
                <a:gd fmla="*/ 471442 h 1146903" name="connsiteY14"/>
                <a:gd fmla="*/ 1207625 w 1247211" name="connsiteX15"/>
                <a:gd fmla="*/ 488128 h 1146903" name="connsiteY15"/>
                <a:gd fmla="*/ 1167384 w 1247211" name="connsiteX16"/>
                <a:gd fmla="*/ 456262 h 1146903" name="connsiteY16"/>
                <a:gd fmla="*/ 1187341 w 1247211" name="connsiteX17"/>
                <a:gd fmla="*/ 403785 h 1146903" name="connsiteY17"/>
                <a:gd fmla="*/ 1164766 w 1247211" name="connsiteX18"/>
                <a:gd fmla="*/ 389324 h 1146903" name="connsiteY18"/>
                <a:gd fmla="*/ 1135060 w 1247211" name="connsiteX19"/>
                <a:gd fmla="*/ 390633 h 1146903" name="connsiteY19"/>
                <a:gd fmla="*/ 1107840 w 1247211" name="connsiteX20"/>
                <a:gd fmla="*/ 368844 h 1146903" name="connsiteY20"/>
                <a:gd fmla="*/ 1081274 w 1247211" name="connsiteX21"/>
                <a:gd fmla="*/ 356215 h 1146903" name="connsiteY21"/>
                <a:gd fmla="*/ 1035602 w 1247211" name="connsiteX22"/>
                <a:gd fmla="*/ 320227 h 1146903" name="connsiteY22"/>
                <a:gd fmla="*/ 1031807 w 1247211" name="connsiteX23"/>
                <a:gd fmla="*/ 289998 h 1146903" name="connsiteY23"/>
                <a:gd fmla="*/ 641371 w 1247211" name="connsiteX24"/>
                <a:gd fmla="*/ 0 h 1146903" name="connsiteY24"/>
                <a:gd fmla="*/ 519012 w 1247211" name="connsiteX25"/>
                <a:gd fmla="*/ 2617 h 1146903" name="connsiteY25"/>
                <a:gd fmla="*/ 503242 w 1247211" name="connsiteX26"/>
                <a:gd fmla="*/ 654523 h 1146903" name="connsiteY26"/>
                <a:gd fmla="*/ 537464 w 1247211" name="connsiteX27"/>
                <a:gd fmla="*/ 675265 h 1146903" name="connsiteY27"/>
                <a:gd fmla="*/ 499251 w 1247211" name="connsiteX28"/>
                <a:gd fmla="*/ 748288 h 1146903" name="connsiteY28"/>
                <a:gd fmla="*/ 156777 w 1247211" name="connsiteX29"/>
                <a:gd fmla="*/ 736837 h 1146903" name="connsiteY29"/>
                <a:gd fmla="*/ 121901 w 1247211" name="connsiteX30"/>
                <a:gd fmla="*/ 773610 h 1146903" name="connsiteY30"/>
                <a:gd fmla="*/ 82249 w 1247211" name="connsiteX31"/>
                <a:gd fmla="*/ 765693 h 1146903" name="connsiteY31"/>
                <a:gd fmla="*/ 71583 w 1247211" name="connsiteX32"/>
                <a:gd fmla="*/ 719105 h 1146903" name="connsiteY32"/>
                <a:gd fmla="*/ 61507 w 1247211" name="connsiteX33"/>
                <a:gd fmla="*/ 715310 h 1146903" name="connsiteY33"/>
                <a:gd fmla="*/ 34287 w 1247211" name="connsiteX34"/>
                <a:gd fmla="*/ 768964 h 1146903" name="connsiteY34"/>
                <a:gd fmla="*/ 0 w 1247211" name="connsiteX35"/>
                <a:gd fmla="*/ 802400 h 1146903" name="connsiteY35"/>
                <a:gd fmla="*/ 1963 w 1247211" name="connsiteX36"/>
                <a:gd fmla="*/ 827657 h 1146903" name="connsiteY36"/>
                <a:gd fmla="*/ 12694 w 1247211" name="connsiteX37"/>
                <a:gd fmla="*/ 847680 h 1146903" name="connsiteY37"/>
                <a:gd fmla="*/ 7721 w 1247211" name="connsiteX38"/>
                <a:gd fmla="*/ 878564 h 1146903" name="connsiteY38"/>
                <a:gd fmla="*/ 30164 w 1247211" name="connsiteX39"/>
                <a:gd fmla="*/ 909383 h 1146903" name="connsiteY39"/>
                <a:gd fmla="*/ 49794 w 1247211" name="connsiteX40"/>
                <a:gd fmla="*/ 945829 h 1146903" name="connsiteY40"/>
                <a:gd fmla="*/ 32062 w 1247211" name="connsiteX41"/>
                <a:gd fmla="*/ 1002493 h 1146903" name="connsiteY41"/>
                <a:gd fmla="*/ 43774 w 1247211" name="connsiteX42"/>
                <a:gd fmla="*/ 1008055 h 1146903" name="connsiteY42"/>
                <a:gd fmla="*/ 67854 w 1247211" name="connsiteX43"/>
                <a:gd fmla="*/ 992024 h 1146903" name="connsiteY43"/>
                <a:gd fmla="*/ 91671 w 1247211" name="connsiteX44"/>
                <a:gd fmla="*/ 1011065 h 1146903" name="connsiteY44"/>
                <a:gd fmla="*/ 119218 w 1247211" name="connsiteX45"/>
                <a:gd fmla="*/ 981097 h 1146903" name="connsiteY45"/>
                <a:gd fmla="*/ 157169 w 1247211" name="connsiteX46"/>
                <a:gd fmla="*/ 996277 h 1146903" name="connsiteY46"/>
                <a:gd fmla="*/ 192764 w 1247211" name="connsiteX47"/>
                <a:gd fmla="*/ 957018 h 1146903" name="connsiteY47"/>
                <a:gd fmla="*/ 234118 w 1247211" name="connsiteX48"/>
                <a:gd fmla="*/ 962383 h 1146903" name="connsiteY48"/>
                <a:gd fmla="*/ 243475 w 1247211" name="connsiteX49"/>
                <a:gd fmla="*/ 1040837 h 1146903" name="connsiteY49"/>
                <a:gd fmla="*/ 270237 w 1247211" name="connsiteX50"/>
                <a:gd fmla="*/ 1064458 h 1146903" name="connsiteY50"/>
                <a:gd fmla="*/ 246877 w 1247211" name="connsiteX51"/>
                <a:gd fmla="*/ 1085397 h 1146903" name="connsiteY51"/>
                <a:gd fmla="*/ 271480 w 1247211" name="connsiteX52"/>
                <a:gd fmla="*/ 1103849 h 1146903" name="connsiteY52"/>
                <a:gd fmla="*/ 273639 w 1247211" name="connsiteX53"/>
                <a:gd fmla="*/ 1136827 h 1146903" name="connsiteY53"/>
                <a:gd fmla="*/ 314469 w 1247211" name="connsiteX54"/>
                <a:gd fmla="*/ 1134602 h 1146903" name="connsiteY54"/>
                <a:gd fmla="*/ 331678 w 1247211" name="connsiteX55"/>
                <a:gd fmla="*/ 1146903 h 1146903" name="connsiteY55"/>
                <a:gd fmla="*/ 366226 w 1247211" name="connsiteX56"/>
                <a:gd fmla="*/ 1140949 h 1146903" name="connsiteY56"/>
                <a:gd fmla="*/ 376696 w 1247211" name="connsiteX57"/>
                <a:gd fmla="*/ 1104176 h 1146903" name="connsiteY57"/>
                <a:gd fmla="*/ 434473 w 1247211" name="connsiteX58"/>
                <a:gd fmla="*/ 1105943 h 1146903" name="connsiteY58"/>
                <a:gd fmla="*/ 432313 w 1247211" name="connsiteX59"/>
                <a:gd fmla="*/ 1137285 h 1146903" name="connsiteY59"/>
                <a:gd fmla="*/ 464637 w 1247211" name="connsiteX60"/>
                <a:gd fmla="*/ 1123936 h 114690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46903" w="1247211">
                  <a:moveTo>
                    <a:pt x="464637" y="1123936"/>
                  </a:moveTo>
                  <a:lnTo>
                    <a:pt x="494474" y="1134864"/>
                  </a:lnTo>
                  <a:lnTo>
                    <a:pt x="502588" y="1046072"/>
                  </a:lnTo>
                  <a:lnTo>
                    <a:pt x="578555" y="984696"/>
                  </a:lnTo>
                  <a:lnTo>
                    <a:pt x="626256" y="910692"/>
                  </a:lnTo>
                  <a:lnTo>
                    <a:pt x="735725" y="881901"/>
                  </a:lnTo>
                  <a:lnTo>
                    <a:pt x="824517" y="798802"/>
                  </a:lnTo>
                  <a:lnTo>
                    <a:pt x="899175" y="768899"/>
                  </a:lnTo>
                  <a:lnTo>
                    <a:pt x="931106" y="770011"/>
                  </a:lnTo>
                  <a:lnTo>
                    <a:pt x="931172" y="769750"/>
                  </a:lnTo>
                  <a:lnTo>
                    <a:pt x="992482" y="773741"/>
                  </a:lnTo>
                  <a:lnTo>
                    <a:pt x="1018786" y="744951"/>
                  </a:lnTo>
                  <a:lnTo>
                    <a:pt x="1183807" y="742464"/>
                  </a:lnTo>
                  <a:lnTo>
                    <a:pt x="1240210" y="690642"/>
                  </a:lnTo>
                  <a:lnTo>
                    <a:pt x="1247211" y="471442"/>
                  </a:lnTo>
                  <a:lnTo>
                    <a:pt x="1207625" y="488128"/>
                  </a:lnTo>
                  <a:lnTo>
                    <a:pt x="1167384" y="456262"/>
                  </a:lnTo>
                  <a:lnTo>
                    <a:pt x="1187341" y="403785"/>
                  </a:lnTo>
                  <a:lnTo>
                    <a:pt x="1164766" y="389324"/>
                  </a:lnTo>
                  <a:lnTo>
                    <a:pt x="1135060" y="390633"/>
                  </a:lnTo>
                  <a:lnTo>
                    <a:pt x="1107840" y="368844"/>
                  </a:lnTo>
                  <a:lnTo>
                    <a:pt x="1081274" y="356215"/>
                  </a:lnTo>
                  <a:lnTo>
                    <a:pt x="1035602" y="320227"/>
                  </a:lnTo>
                  <a:lnTo>
                    <a:pt x="1031807" y="289998"/>
                  </a:lnTo>
                  <a:lnTo>
                    <a:pt x="641371" y="0"/>
                  </a:lnTo>
                  <a:lnTo>
                    <a:pt x="519012" y="2617"/>
                  </a:lnTo>
                  <a:lnTo>
                    <a:pt x="503242" y="654523"/>
                  </a:lnTo>
                  <a:lnTo>
                    <a:pt x="537464" y="675265"/>
                  </a:lnTo>
                  <a:lnTo>
                    <a:pt x="499251" y="748288"/>
                  </a:lnTo>
                  <a:lnTo>
                    <a:pt x="156777" y="736837"/>
                  </a:lnTo>
                  <a:lnTo>
                    <a:pt x="121901" y="773610"/>
                  </a:lnTo>
                  <a:lnTo>
                    <a:pt x="82249" y="765693"/>
                  </a:lnTo>
                  <a:lnTo>
                    <a:pt x="71583" y="719105"/>
                  </a:lnTo>
                  <a:lnTo>
                    <a:pt x="61507" y="715310"/>
                  </a:lnTo>
                  <a:lnTo>
                    <a:pt x="34287" y="768964"/>
                  </a:lnTo>
                  <a:lnTo>
                    <a:pt x="0" y="802400"/>
                  </a:lnTo>
                  <a:lnTo>
                    <a:pt x="1963" y="827657"/>
                  </a:lnTo>
                  <a:lnTo>
                    <a:pt x="12694" y="847680"/>
                  </a:lnTo>
                  <a:lnTo>
                    <a:pt x="7721" y="878564"/>
                  </a:lnTo>
                  <a:lnTo>
                    <a:pt x="30164" y="909383"/>
                  </a:lnTo>
                  <a:lnTo>
                    <a:pt x="49794" y="945829"/>
                  </a:lnTo>
                  <a:lnTo>
                    <a:pt x="32062" y="1002493"/>
                  </a:lnTo>
                  <a:lnTo>
                    <a:pt x="43774" y="1008055"/>
                  </a:lnTo>
                  <a:lnTo>
                    <a:pt x="67854" y="992024"/>
                  </a:lnTo>
                  <a:lnTo>
                    <a:pt x="91671" y="1011065"/>
                  </a:lnTo>
                  <a:lnTo>
                    <a:pt x="119218" y="981097"/>
                  </a:lnTo>
                  <a:lnTo>
                    <a:pt x="157169" y="996277"/>
                  </a:lnTo>
                  <a:lnTo>
                    <a:pt x="192764" y="957018"/>
                  </a:lnTo>
                  <a:lnTo>
                    <a:pt x="234118" y="962383"/>
                  </a:lnTo>
                  <a:lnTo>
                    <a:pt x="243475" y="1040837"/>
                  </a:lnTo>
                  <a:lnTo>
                    <a:pt x="270237" y="1064458"/>
                  </a:lnTo>
                  <a:lnTo>
                    <a:pt x="246877" y="1085397"/>
                  </a:lnTo>
                  <a:lnTo>
                    <a:pt x="271480" y="1103849"/>
                  </a:lnTo>
                  <a:lnTo>
                    <a:pt x="273639" y="1136827"/>
                  </a:lnTo>
                  <a:lnTo>
                    <a:pt x="314469" y="1134602"/>
                  </a:lnTo>
                  <a:lnTo>
                    <a:pt x="331678" y="1146903"/>
                  </a:lnTo>
                  <a:lnTo>
                    <a:pt x="366226" y="1140949"/>
                  </a:lnTo>
                  <a:lnTo>
                    <a:pt x="376696" y="1104176"/>
                  </a:lnTo>
                  <a:lnTo>
                    <a:pt x="434473" y="1105943"/>
                  </a:lnTo>
                  <a:lnTo>
                    <a:pt x="432313" y="1137285"/>
                  </a:lnTo>
                  <a:lnTo>
                    <a:pt x="464637" y="11239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3" name="Graphic 32">
              <a:extLst>
                <a:ext uri="{FF2B5EF4-FFF2-40B4-BE49-F238E27FC236}">
                  <a16:creationId xmlns:a16="http://schemas.microsoft.com/office/drawing/2014/main" id="{8BD41EBC-AC5A-44A0-BEE1-1D56194FCD32}"/>
                </a:ext>
              </a:extLst>
            </p:cNvPr>
            <p:cNvSpPr/>
            <p:nvPr/>
          </p:nvSpPr>
          <p:spPr>
            <a:xfrm>
              <a:off x="5934294" y="1648563"/>
              <a:ext cx="941511" cy="960092"/>
            </a:xfrm>
            <a:custGeom>
              <a:avLst/>
              <a:gdLst>
                <a:gd fmla="*/ 25354 w 941511" name="connsiteX0"/>
                <a:gd fmla="*/ 810818 h 960092" name="connsiteY0"/>
                <a:gd fmla="*/ 27057 w 941511" name="connsiteX1"/>
                <a:gd fmla="*/ 809968 h 960092" name="connsiteY1"/>
                <a:gd fmla="*/ 166753 w 941511" name="connsiteX2"/>
                <a:gd fmla="*/ 796553 h 960092" name="connsiteY2"/>
                <a:gd fmla="*/ 189460 w 941511" name="connsiteX3"/>
                <a:gd fmla="*/ 838167 h 960092" name="connsiteY3"/>
                <a:gd fmla="*/ 222176 w 941511" name="connsiteX4"/>
                <a:gd fmla="*/ 834243 h 960092" name="connsiteY4"/>
                <a:gd fmla="*/ 240889 w 941511" name="connsiteX5"/>
                <a:gd fmla="*/ 882465 h 960092" name="connsiteY5"/>
                <a:gd fmla="*/ 266145 w 941511" name="connsiteX6"/>
                <a:gd fmla="*/ 890382 h 960092" name="connsiteY6"/>
                <a:gd fmla="*/ 271643 w 941511" name="connsiteX7"/>
                <a:gd fmla="*/ 923098 h 960092" name="connsiteY7"/>
                <a:gd fmla="*/ 307893 w 941511" name="connsiteX8"/>
                <a:gd fmla="*/ 953329 h 960092" name="connsiteY8"/>
                <a:gd fmla="*/ 337009 w 941511" name="connsiteX9"/>
                <a:gd fmla="*/ 924996 h 960092" name="connsiteY9"/>
                <a:gd fmla="*/ 370642 w 941511" name="connsiteX10"/>
                <a:gd fmla="*/ 859107 h 960092" name="connsiteY10"/>
                <a:gd fmla="*/ 406106 w 941511" name="connsiteX11"/>
                <a:gd fmla="*/ 872193 h 960092" name="connsiteY11"/>
                <a:gd fmla="*/ 416314 w 941511" name="connsiteX12"/>
                <a:gd fmla="*/ 916753 h 960092" name="connsiteY12"/>
                <a:gd fmla="*/ 433653 w 941511" name="connsiteX13"/>
                <a:gd fmla="*/ 920220 h 960092" name="connsiteY13"/>
                <a:gd fmla="*/ 467155 w 941511" name="connsiteX14"/>
                <a:gd fmla="*/ 884823 h 960092" name="connsiteY14"/>
                <a:gd fmla="*/ 806293 w 941511" name="connsiteX15"/>
                <a:gd fmla="*/ 896206 h 960092" name="connsiteY15"/>
                <a:gd fmla="*/ 830700 w 941511" name="connsiteX16"/>
                <a:gd fmla="*/ 849554 h 960092" name="connsiteY16"/>
                <a:gd fmla="*/ 802303 w 941511" name="connsiteX17"/>
                <a:gd fmla="*/ 832346 h 960092" name="connsiteY17"/>
                <a:gd fmla="*/ 818792 w 941511" name="connsiteX18"/>
                <a:gd fmla="*/ 151322 h 960092" name="connsiteY18"/>
                <a:gd fmla="*/ 934804 w 941511" name="connsiteX19"/>
                <a:gd fmla="*/ 148837 h 960092" name="connsiteY19"/>
                <a:gd fmla="*/ 725419 w 941511" name="connsiteX20"/>
                <a:gd fmla="*/ -6764 h 960092" name="connsiteY20"/>
                <a:gd fmla="*/ 711742 w 941511" name="connsiteX21"/>
                <a:gd fmla="*/ 81899 h 960092" name="connsiteY21"/>
                <a:gd fmla="*/ 478475 w 941511" name="connsiteX22"/>
                <a:gd fmla="*/ 80653 h 960092" name="connsiteY22"/>
                <a:gd fmla="*/ 439672 w 941511" name="connsiteX23"/>
                <a:gd fmla="*/ 273222 h 960092" name="connsiteY23"/>
                <a:gd fmla="*/ 363313 w 941511" name="connsiteX24"/>
                <a:gd fmla="*/ 299395 h 960092" name="connsiteY24"/>
                <a:gd fmla="*/ 341916 w 941511" name="connsiteX25"/>
                <a:gd fmla="*/ 321840 h 960092" name="connsiteY25"/>
                <a:gd fmla="*/ 333935 w 941511" name="connsiteX26"/>
                <a:gd fmla="*/ 430785 h 960092" name="connsiteY26"/>
                <a:gd fmla="*/ 53556 w 941511" name="connsiteX27"/>
                <a:gd fmla="*/ 441057 h 960092" name="connsiteY27"/>
                <a:gd fmla="*/ 32485 w 941511" name="connsiteX28"/>
                <a:gd fmla="*/ 464482 h 960092" name="connsiteY28"/>
                <a:gd fmla="*/ 38179 w 941511" name="connsiteX29"/>
                <a:gd fmla="*/ 487383 h 960092" name="connsiteY29"/>
                <a:gd fmla="*/ 53163 w 941511" name="connsiteX30"/>
                <a:gd fmla="*/ 490198 h 960092" name="connsiteY30"/>
                <a:gd fmla="*/ 61211 w 941511" name="connsiteX31"/>
                <a:gd fmla="*/ 520493 h 960092" name="connsiteY31"/>
                <a:gd fmla="*/ 56371 w 941511" name="connsiteX32"/>
                <a:gd fmla="*/ 548694 h 960092" name="connsiteY32"/>
                <a:gd fmla="*/ 42236 w 941511" name="connsiteX33"/>
                <a:gd fmla="*/ 580625 h 960092" name="connsiteY33"/>
                <a:gd fmla="*/ 30131 w 941511" name="connsiteX34"/>
                <a:gd fmla="*/ 581411 h 960092" name="connsiteY34"/>
                <a:gd fmla="*/ 30917 w 941511" name="connsiteX35"/>
                <a:gd fmla="*/ 595152 h 960092" name="connsiteY35"/>
                <a:gd fmla="*/ 51134 w 941511" name="connsiteX36"/>
                <a:gd fmla="*/ 624990 h 960092" name="connsiteY36"/>
                <a:gd fmla="*/ 49105 w 941511" name="connsiteX37"/>
                <a:gd fmla="*/ 666930 h 960092" name="connsiteY37"/>
                <a:gd fmla="*/ 42562 w 941511" name="connsiteX38"/>
                <a:gd fmla="*/ 719800 h 960092" name="connsiteY38"/>
                <a:gd fmla="*/ 13510 w 941511" name="connsiteX39"/>
                <a:gd fmla="*/ 778297 h 960092" name="connsiteY39"/>
                <a:gd fmla="*/ -6707 w 941511" name="connsiteX40"/>
                <a:gd fmla="*/ 827633 h 960092" name="connsiteY40"/>
                <a:gd fmla="*/ 25354 w 941511" name="connsiteX41"/>
                <a:gd fmla="*/ 810818 h 96009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0092" w="941511">
                  <a:moveTo>
                    <a:pt x="25354" y="810818"/>
                  </a:moveTo>
                  <a:lnTo>
                    <a:pt x="27057" y="809968"/>
                  </a:lnTo>
                  <a:lnTo>
                    <a:pt x="166753" y="796553"/>
                  </a:lnTo>
                  <a:lnTo>
                    <a:pt x="189460" y="838167"/>
                  </a:lnTo>
                  <a:lnTo>
                    <a:pt x="222176" y="834243"/>
                  </a:lnTo>
                  <a:lnTo>
                    <a:pt x="240889" y="882465"/>
                  </a:lnTo>
                  <a:lnTo>
                    <a:pt x="266145" y="890382"/>
                  </a:lnTo>
                  <a:lnTo>
                    <a:pt x="271643" y="923098"/>
                  </a:lnTo>
                  <a:lnTo>
                    <a:pt x="307893" y="953329"/>
                  </a:lnTo>
                  <a:lnTo>
                    <a:pt x="337009" y="924996"/>
                  </a:lnTo>
                  <a:lnTo>
                    <a:pt x="370642" y="859107"/>
                  </a:lnTo>
                  <a:lnTo>
                    <a:pt x="406106" y="872193"/>
                  </a:lnTo>
                  <a:lnTo>
                    <a:pt x="416314" y="916753"/>
                  </a:lnTo>
                  <a:lnTo>
                    <a:pt x="433653" y="920220"/>
                  </a:lnTo>
                  <a:lnTo>
                    <a:pt x="467155" y="884823"/>
                  </a:lnTo>
                  <a:lnTo>
                    <a:pt x="806293" y="896206"/>
                  </a:lnTo>
                  <a:lnTo>
                    <a:pt x="830700" y="849554"/>
                  </a:lnTo>
                  <a:lnTo>
                    <a:pt x="802303" y="832346"/>
                  </a:lnTo>
                  <a:lnTo>
                    <a:pt x="818792" y="151322"/>
                  </a:lnTo>
                  <a:lnTo>
                    <a:pt x="934804" y="148837"/>
                  </a:lnTo>
                  <a:lnTo>
                    <a:pt x="725419" y="-6764"/>
                  </a:lnTo>
                  <a:lnTo>
                    <a:pt x="711742" y="81899"/>
                  </a:lnTo>
                  <a:lnTo>
                    <a:pt x="478475" y="80653"/>
                  </a:lnTo>
                  <a:lnTo>
                    <a:pt x="439672" y="273222"/>
                  </a:lnTo>
                  <a:lnTo>
                    <a:pt x="363313" y="299395"/>
                  </a:lnTo>
                  <a:lnTo>
                    <a:pt x="341916" y="321840"/>
                  </a:lnTo>
                  <a:lnTo>
                    <a:pt x="333935" y="430785"/>
                  </a:lnTo>
                  <a:lnTo>
                    <a:pt x="53556" y="441057"/>
                  </a:lnTo>
                  <a:lnTo>
                    <a:pt x="32485" y="464482"/>
                  </a:lnTo>
                  <a:lnTo>
                    <a:pt x="38179" y="487383"/>
                  </a:lnTo>
                  <a:lnTo>
                    <a:pt x="53163" y="490198"/>
                  </a:lnTo>
                  <a:lnTo>
                    <a:pt x="61211" y="520493"/>
                  </a:lnTo>
                  <a:lnTo>
                    <a:pt x="56371" y="548694"/>
                  </a:lnTo>
                  <a:lnTo>
                    <a:pt x="42236" y="580625"/>
                  </a:lnTo>
                  <a:lnTo>
                    <a:pt x="30131" y="581411"/>
                  </a:lnTo>
                  <a:lnTo>
                    <a:pt x="30917" y="595152"/>
                  </a:lnTo>
                  <a:lnTo>
                    <a:pt x="51134" y="624990"/>
                  </a:lnTo>
                  <a:lnTo>
                    <a:pt x="49105" y="666930"/>
                  </a:lnTo>
                  <a:lnTo>
                    <a:pt x="42562" y="719800"/>
                  </a:lnTo>
                  <a:lnTo>
                    <a:pt x="13510" y="778297"/>
                  </a:lnTo>
                  <a:lnTo>
                    <a:pt x="-6707" y="827633"/>
                  </a:lnTo>
                  <a:cubicBezTo>
                    <a:pt x="4219" y="821809"/>
                    <a:pt x="15801" y="815920"/>
                    <a:pt x="25354" y="81081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4" name="Graphic 32">
              <a:extLst>
                <a:ext uri="{FF2B5EF4-FFF2-40B4-BE49-F238E27FC236}">
                  <a16:creationId xmlns:a16="http://schemas.microsoft.com/office/drawing/2014/main" id="{28ADDBCE-7BC7-44E5-94F3-E6FADF4FD956}"/>
                </a:ext>
              </a:extLst>
            </p:cNvPr>
            <p:cNvSpPr/>
            <p:nvPr/>
          </p:nvSpPr>
          <p:spPr>
            <a:xfrm>
              <a:off x="6771570" y="2610685"/>
              <a:ext cx="566646" cy="424657"/>
            </a:xfrm>
            <a:custGeom>
              <a:avLst/>
              <a:gdLst>
                <a:gd fmla="*/ 338025 w 566646" name="connsiteX0"/>
                <a:gd fmla="*/ 308711 h 424657" name="connsiteY0"/>
                <a:gd fmla="*/ 372508 w 566646" name="connsiteX1"/>
                <a:gd fmla="*/ 295232 h 424657" name="connsiteY1"/>
                <a:gd fmla="*/ 374406 w 566646" name="connsiteX2"/>
                <a:gd fmla="*/ 298177 h 424657" name="connsiteY2"/>
                <a:gd fmla="*/ 455411 w 566646" name="connsiteX3"/>
                <a:gd fmla="*/ 310740 h 424657" name="connsiteY3"/>
                <a:gd fmla="*/ 500036 w 566646" name="connsiteX4"/>
                <a:gd fmla="*/ 267358 h 424657" name="connsiteY4"/>
                <a:gd fmla="*/ 556178 w 566646" name="connsiteX5"/>
                <a:gd fmla="*/ 262450 h 424657" name="connsiteY5"/>
                <a:gd fmla="*/ 566647 w 566646" name="connsiteX6"/>
                <a:gd fmla="*/ 239745 h 424657" name="connsiteY6"/>
                <a:gd fmla="*/ 545708 w 566646" name="connsiteX7"/>
                <a:gd fmla="*/ 212329 h 424657" name="connsiteY7"/>
                <a:gd fmla="*/ 558140 w 566646" name="connsiteX8"/>
                <a:gd fmla="*/ 193746 h 424657" name="connsiteY8"/>
                <a:gd fmla="*/ 548129 w 566646" name="connsiteX9"/>
                <a:gd fmla="*/ 182361 h 424657" name="connsiteY9"/>
                <a:gd fmla="*/ 508477 w 566646" name="connsiteX10"/>
                <a:gd fmla="*/ 183604 h 424657" name="connsiteY10"/>
                <a:gd fmla="*/ 478247 w 566646" name="connsiteX11"/>
                <a:gd fmla="*/ 157889 h 424657" name="connsiteY11"/>
                <a:gd fmla="*/ 465619 w 566646" name="connsiteX12"/>
                <a:gd fmla="*/ 117451 h 424657" name="connsiteY12"/>
                <a:gd fmla="*/ 428388 w 566646" name="connsiteX13"/>
                <a:gd fmla="*/ 86633 h 424657" name="connsiteY13"/>
                <a:gd fmla="*/ 423088 w 566646" name="connsiteX14"/>
                <a:gd fmla="*/ 56010 h 424657" name="connsiteY14"/>
                <a:gd fmla="*/ 405290 w 566646" name="connsiteX15"/>
                <a:gd fmla="*/ 28725 h 424657" name="connsiteY15"/>
                <a:gd fmla="*/ 413273 w 566646" name="connsiteX16"/>
                <a:gd fmla="*/ 785 h 424657" name="connsiteY16"/>
                <a:gd fmla="*/ 390109 w 566646" name="connsiteX17"/>
                <a:gd fmla="*/ 0 h 424657" name="connsiteY17"/>
                <a:gd fmla="*/ 322387 w 566646" name="connsiteX18"/>
                <a:gd fmla="*/ 27089 h 424657" name="connsiteY18"/>
                <a:gd fmla="*/ 232679 w 566646" name="connsiteX19"/>
                <a:gd fmla="*/ 111039 h 424657" name="connsiteY19"/>
                <a:gd fmla="*/ 125696 w 566646" name="connsiteX20"/>
                <a:gd fmla="*/ 139175 h 424657" name="connsiteY20"/>
                <a:gd fmla="*/ 80351 w 566646" name="connsiteX21"/>
                <a:gd fmla="*/ 209515 h 424657" name="connsiteY21"/>
                <a:gd fmla="*/ 8245 w 566646" name="connsiteX22"/>
                <a:gd fmla="*/ 267750 h 424657" name="connsiteY22"/>
                <a:gd fmla="*/ 0 w 566646" name="connsiteX23"/>
                <a:gd fmla="*/ 358178 h 424657" name="connsiteY23"/>
                <a:gd fmla="*/ 25126 w 566646" name="connsiteX24"/>
                <a:gd fmla="*/ 407253 h 424657" name="connsiteY24"/>
                <a:gd fmla="*/ 44233 w 566646" name="connsiteX25"/>
                <a:gd fmla="*/ 406337 h 424657" name="connsiteY25"/>
                <a:gd fmla="*/ 116012 w 566646" name="connsiteX26"/>
                <a:gd fmla="*/ 381996 h 424657" name="connsiteY26"/>
                <a:gd fmla="*/ 150102 w 566646" name="connsiteX27"/>
                <a:gd fmla="*/ 386838 h 424657" name="connsiteY27"/>
                <a:gd fmla="*/ 166330 w 566646" name="connsiteX28"/>
                <a:gd fmla="*/ 424331 h 424657" name="connsiteY28"/>
                <a:gd fmla="*/ 171695 w 566646" name="connsiteX29"/>
                <a:gd fmla="*/ 424658 h 424657" name="connsiteY29"/>
                <a:gd fmla="*/ 161422 w 566646" name="connsiteX30"/>
                <a:gd fmla="*/ 322321 h 424657" name="connsiteY30"/>
                <a:gd fmla="*/ 180202 w 566646" name="connsiteX31"/>
                <a:gd fmla="*/ 303607 h 424657" name="connsiteY31"/>
                <a:gd fmla="*/ 338025 w 566646" name="connsiteX32"/>
                <a:gd fmla="*/ 308711 h 424657"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24657" w="566646">
                  <a:moveTo>
                    <a:pt x="338025" y="308711"/>
                  </a:moveTo>
                  <a:lnTo>
                    <a:pt x="372508" y="295232"/>
                  </a:lnTo>
                  <a:lnTo>
                    <a:pt x="374406" y="298177"/>
                  </a:lnTo>
                  <a:lnTo>
                    <a:pt x="455411" y="310740"/>
                  </a:lnTo>
                  <a:lnTo>
                    <a:pt x="500036" y="267358"/>
                  </a:lnTo>
                  <a:lnTo>
                    <a:pt x="556178" y="262450"/>
                  </a:lnTo>
                  <a:lnTo>
                    <a:pt x="566647" y="239745"/>
                  </a:lnTo>
                  <a:lnTo>
                    <a:pt x="545708" y="212329"/>
                  </a:lnTo>
                  <a:lnTo>
                    <a:pt x="558140" y="193746"/>
                  </a:lnTo>
                  <a:lnTo>
                    <a:pt x="548129" y="182361"/>
                  </a:lnTo>
                  <a:lnTo>
                    <a:pt x="508477" y="183604"/>
                  </a:lnTo>
                  <a:lnTo>
                    <a:pt x="478247" y="157889"/>
                  </a:lnTo>
                  <a:lnTo>
                    <a:pt x="465619" y="117451"/>
                  </a:lnTo>
                  <a:lnTo>
                    <a:pt x="428388" y="86633"/>
                  </a:lnTo>
                  <a:lnTo>
                    <a:pt x="423088" y="56010"/>
                  </a:lnTo>
                  <a:lnTo>
                    <a:pt x="405290" y="28725"/>
                  </a:lnTo>
                  <a:lnTo>
                    <a:pt x="413273" y="785"/>
                  </a:lnTo>
                  <a:lnTo>
                    <a:pt x="390109" y="0"/>
                  </a:lnTo>
                  <a:lnTo>
                    <a:pt x="322387" y="27089"/>
                  </a:lnTo>
                  <a:lnTo>
                    <a:pt x="232679" y="111039"/>
                  </a:lnTo>
                  <a:lnTo>
                    <a:pt x="125696" y="139175"/>
                  </a:lnTo>
                  <a:lnTo>
                    <a:pt x="80351" y="209515"/>
                  </a:lnTo>
                  <a:lnTo>
                    <a:pt x="8245" y="267750"/>
                  </a:lnTo>
                  <a:lnTo>
                    <a:pt x="0" y="358178"/>
                  </a:lnTo>
                  <a:lnTo>
                    <a:pt x="25126" y="407253"/>
                  </a:lnTo>
                  <a:lnTo>
                    <a:pt x="44233" y="406337"/>
                  </a:lnTo>
                  <a:lnTo>
                    <a:pt x="116012" y="381996"/>
                  </a:lnTo>
                  <a:lnTo>
                    <a:pt x="150102" y="386838"/>
                  </a:lnTo>
                  <a:lnTo>
                    <a:pt x="166330" y="424331"/>
                  </a:lnTo>
                  <a:lnTo>
                    <a:pt x="171695" y="424658"/>
                  </a:lnTo>
                  <a:lnTo>
                    <a:pt x="161422" y="322321"/>
                  </a:lnTo>
                  <a:lnTo>
                    <a:pt x="180202" y="303607"/>
                  </a:lnTo>
                  <a:lnTo>
                    <a:pt x="338025" y="30871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5" name="Graphic 32">
              <a:extLst>
                <a:ext uri="{FF2B5EF4-FFF2-40B4-BE49-F238E27FC236}">
                  <a16:creationId xmlns:a16="http://schemas.microsoft.com/office/drawing/2014/main" id="{9346F48F-12C8-499F-904A-66D0A7FD3724}"/>
                </a:ext>
              </a:extLst>
            </p:cNvPr>
            <p:cNvSpPr/>
            <p:nvPr/>
          </p:nvSpPr>
          <p:spPr>
            <a:xfrm>
              <a:off x="8082447" y="4278693"/>
              <a:ext cx="961795" cy="933006"/>
            </a:xfrm>
            <a:custGeom>
              <a:avLst/>
              <a:gdLst>
                <a:gd fmla="*/ 57483 w 961795" name="connsiteX0"/>
                <a:gd fmla="*/ 862378 h 933006" name="connsiteY0"/>
                <a:gd fmla="*/ 103285 w 961795" name="connsiteX1"/>
                <a:gd fmla="*/ 836205 h 933006" name="connsiteY1"/>
                <a:gd fmla="*/ 184095 w 961795" name="connsiteX2"/>
                <a:gd fmla="*/ 889663 h 933006" name="connsiteY2"/>
                <a:gd fmla="*/ 517409 w 961795" name="connsiteX3"/>
                <a:gd fmla="*/ 880765 h 933006" name="connsiteY3"/>
                <a:gd fmla="*/ 565435 w 961795" name="connsiteX4"/>
                <a:gd fmla="*/ 917472 h 933006" name="connsiteY4"/>
                <a:gd fmla="*/ 679549 w 961795" name="connsiteX5"/>
                <a:gd fmla="*/ 913743 h 933006" name="connsiteY5"/>
                <a:gd fmla="*/ 749631 w 961795" name="connsiteX6"/>
                <a:gd fmla="*/ 926242 h 933006" name="connsiteY6"/>
                <a:gd fmla="*/ 869045 w 961795" name="connsiteX7"/>
                <a:gd fmla="*/ 902555 h 933006" name="connsiteY7"/>
                <a:gd fmla="*/ 783130 w 961795" name="connsiteX8"/>
                <a:gd fmla="*/ 824885 h 933006" name="connsiteY8"/>
                <a:gd fmla="*/ 791114 w 961795" name="connsiteX9"/>
                <a:gd fmla="*/ 528541 h 933006" name="connsiteY9"/>
                <a:gd fmla="*/ 952079 w 961795" name="connsiteX10"/>
                <a:gd fmla="*/ 535934 h 933006" name="connsiteY10"/>
                <a:gd fmla="*/ 941216 w 961795" name="connsiteX11"/>
                <a:gd fmla="*/ 507930 h 933006" name="connsiteY11"/>
                <a:gd fmla="*/ 955089 w 961795" name="connsiteX12"/>
                <a:gd fmla="*/ 412398 h 933006" name="connsiteY12"/>
                <a:gd fmla="*/ 942916 w 961795" name="connsiteX13"/>
                <a:gd fmla="*/ 390020 h 933006" name="connsiteY13"/>
                <a:gd fmla="*/ 847320 w 961795" name="connsiteX14"/>
                <a:gd fmla="*/ 394602 h 933006" name="connsiteY14"/>
                <a:gd fmla="*/ 825073 w 961795" name="connsiteX15"/>
                <a:gd fmla="*/ 427318 h 933006" name="connsiteY15"/>
                <a:gd fmla="*/ 786140 w 961795" name="connsiteX16"/>
                <a:gd fmla="*/ 394602 h 933006" name="connsiteY16"/>
                <a:gd fmla="*/ 814603 w 961795" name="connsiteX17"/>
                <a:gd fmla="*/ 356585 h 933006" name="connsiteY17"/>
                <a:gd fmla="*/ 785814 w 961795" name="connsiteX18"/>
                <a:gd fmla="*/ 296584 h 933006" name="connsiteY18"/>
                <a:gd fmla="*/ 784571 w 961795" name="connsiteX19"/>
                <a:gd fmla="*/ 221662 h 933006" name="connsiteY19"/>
                <a:gd fmla="*/ 769193 w 961795" name="connsiteX20"/>
                <a:gd fmla="*/ 105781 h 933006" name="connsiteY20"/>
                <a:gd fmla="*/ 702387 w 961795" name="connsiteX21"/>
                <a:gd fmla="*/ 100350 h 933006" name="connsiteY21"/>
                <a:gd fmla="*/ 693489 w 961795" name="connsiteX22"/>
                <a:gd fmla="*/ 68483 h 933006" name="connsiteY22"/>
                <a:gd fmla="*/ 679160 w 961795" name="connsiteX23"/>
                <a:gd fmla="*/ 66979 h 933006" name="connsiteY23"/>
                <a:gd fmla="*/ 665549 w 961795" name="connsiteX24"/>
                <a:gd fmla="*/ 75618 h 933006" name="connsiteY24"/>
                <a:gd fmla="*/ 610976 w 961795" name="connsiteX25"/>
                <a:gd fmla="*/ 74439 h 933006" name="connsiteY25"/>
                <a:gd fmla="*/ 590564 w 961795" name="connsiteX26"/>
                <a:gd fmla="*/ 163623 h 933006" name="connsiteY26"/>
                <a:gd fmla="*/ 540505 w 961795" name="connsiteX27"/>
                <a:gd fmla="*/ 159175 h 933006" name="connsiteY27"/>
                <a:gd fmla="*/ 446743 w 961795" name="connsiteX28"/>
                <a:gd fmla="*/ 175010 h 933006" name="connsiteY28"/>
                <a:gd fmla="*/ 415595 w 961795" name="connsiteX29"/>
                <a:gd fmla="*/ 140919 h 933006" name="connsiteY29"/>
                <a:gd fmla="*/ 389422 w 961795" name="connsiteX30"/>
                <a:gd fmla="*/ 79541 h 933006" name="connsiteY30"/>
                <a:gd fmla="*/ 357556 w 961795" name="connsiteX31"/>
                <a:gd fmla="*/ -5521 h 933006" name="connsiteY31"/>
                <a:gd fmla="*/ 101324 w 961795" name="connsiteX32"/>
                <a:gd fmla="*/ -6764 h 933006" name="connsiteY32"/>
                <a:gd fmla="*/ 33795 w 961795" name="connsiteX33"/>
                <a:gd fmla="*/ 19409 h 933006" name="connsiteY33"/>
                <a:gd fmla="*/ 33795 w 961795" name="connsiteX34"/>
                <a:gd fmla="*/ 24776 h 933006" name="connsiteY34"/>
                <a:gd fmla="*/ 66511 w 961795" name="connsiteX35"/>
                <a:gd fmla="*/ 65541 h 933006" name="connsiteY35"/>
                <a:gd fmla="*/ 80972 w 961795" name="connsiteX36"/>
                <a:gd fmla="*/ 102117 h 933006" name="connsiteY36"/>
                <a:gd fmla="*/ 96873 w 961795" name="connsiteX37"/>
                <a:gd fmla="*/ 150472 h 933006" name="connsiteY37"/>
                <a:gd fmla="*/ 111401 w 961795" name="connsiteX38"/>
                <a:gd fmla="*/ 184301 h 933006" name="connsiteY38"/>
                <a:gd fmla="*/ 109305 w 961795" name="connsiteX39"/>
                <a:gd fmla="*/ 238215 h 933006" name="connsiteY39"/>
                <a:gd fmla="*/ 101062 w 961795" name="connsiteX40"/>
                <a:gd fmla="*/ 251302 h 933006" name="connsiteY40"/>
                <a:gd fmla="*/ 114148 w 961795" name="connsiteX41"/>
                <a:gd fmla="*/ 299003 h 933006" name="connsiteY41"/>
                <a:gd fmla="*/ 130768 w 961795" name="connsiteX42"/>
                <a:gd fmla="*/ 340422 h 933006" name="connsiteY42"/>
                <a:gd fmla="*/ 150069 w 961795" name="connsiteX43"/>
                <a:gd fmla="*/ 353508 h 933006" name="connsiteY43"/>
                <a:gd fmla="*/ 156286 w 961795" name="connsiteX44"/>
                <a:gd fmla="*/ 367969 h 933006" name="connsiteY44"/>
                <a:gd fmla="*/ 156286 w 961795" name="connsiteX45"/>
                <a:gd fmla="*/ 379027 h 933006" name="connsiteY45"/>
                <a:gd fmla="*/ 152165 w 961795" name="connsiteX46"/>
                <a:gd fmla="*/ 390084 h 933006" name="connsiteY46"/>
                <a:gd fmla="*/ 152165 w 961795" name="connsiteX47"/>
                <a:gd fmla="*/ 407883 h 933006" name="connsiteY47"/>
                <a:gd fmla="*/ 142481 w 961795" name="connsiteX48"/>
                <a:gd fmla="*/ 483195 h 933006" name="connsiteY48"/>
                <a:gd fmla="*/ 114148 w 961795" name="connsiteX49"/>
                <a:gd fmla="*/ 521866 h 933006" name="connsiteY49"/>
                <a:gd fmla="*/ 90004 w 961795" name="connsiteX50"/>
                <a:gd fmla="*/ 534298 h 933006" name="connsiteY50"/>
                <a:gd fmla="*/ 85160 w 961795" name="connsiteX51"/>
                <a:gd fmla="*/ 553602 h 933006" name="connsiteY51"/>
                <a:gd fmla="*/ 60952 w 961795" name="connsiteX52"/>
                <a:gd fmla="*/ 577091 h 933006" name="connsiteY52"/>
                <a:gd fmla="*/ 58201 w 961795" name="connsiteX53"/>
                <a:gd fmla="*/ 597833 h 933006" name="connsiteY53"/>
                <a:gd fmla="*/ 49240 w 961795" name="connsiteX54"/>
                <a:gd fmla="*/ 606143 h 933006" name="connsiteY54"/>
                <a:gd fmla="*/ 48518 w 961795" name="connsiteX55"/>
                <a:gd fmla="*/ 624073 h 933006" name="connsiteY55"/>
                <a:gd fmla="*/ 36805 w 961795" name="connsiteX56"/>
                <a:gd fmla="*/ 646843 h 933006" name="connsiteY56"/>
                <a:gd fmla="*/ 24373 w 961795" name="connsiteX57"/>
                <a:gd fmla="*/ 717315 h 933006" name="connsiteY57"/>
                <a:gd fmla="*/ 12597 w 961795" name="connsiteX58"/>
                <a:gd fmla="*/ 761545 h 933006" name="connsiteY58"/>
                <a:gd fmla="*/ 3632 w 961795" name="connsiteX59"/>
                <a:gd fmla="*/ 777447 h 933006" name="connsiteY59"/>
                <a:gd fmla="*/ 884 w 961795" name="connsiteX60"/>
                <a:gd fmla="*/ 840982 h 933006" name="connsiteY60"/>
                <a:gd fmla="*/ -6707 w 961795" name="connsiteX61"/>
                <a:gd fmla="*/ 840982 h 933006" name="connsiteY61"/>
                <a:gd fmla="*/ -3829 w 961795" name="connsiteX62"/>
                <a:gd fmla="*/ 875922 h 933006" name="connsiteY62"/>
                <a:gd fmla="*/ 35105 w 961795" name="connsiteX63"/>
                <a:gd fmla="*/ 857928 h 933006" name="connsiteY63"/>
                <a:gd fmla="*/ 57483 w 961795" name="connsiteX64"/>
                <a:gd fmla="*/ 862378 h 933006"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33006" w="961795">
                  <a:moveTo>
                    <a:pt x="57483" y="862378"/>
                  </a:moveTo>
                  <a:lnTo>
                    <a:pt x="103285" y="836205"/>
                  </a:lnTo>
                  <a:lnTo>
                    <a:pt x="184095" y="889663"/>
                  </a:lnTo>
                  <a:lnTo>
                    <a:pt x="517409" y="880765"/>
                  </a:lnTo>
                  <a:lnTo>
                    <a:pt x="565435" y="917472"/>
                  </a:lnTo>
                  <a:lnTo>
                    <a:pt x="679549" y="913743"/>
                  </a:lnTo>
                  <a:lnTo>
                    <a:pt x="749631" y="926242"/>
                  </a:lnTo>
                  <a:lnTo>
                    <a:pt x="869045" y="902555"/>
                  </a:lnTo>
                  <a:lnTo>
                    <a:pt x="783130" y="824885"/>
                  </a:lnTo>
                  <a:lnTo>
                    <a:pt x="791114" y="528541"/>
                  </a:lnTo>
                  <a:lnTo>
                    <a:pt x="952079" y="535934"/>
                  </a:lnTo>
                  <a:lnTo>
                    <a:pt x="941216" y="507930"/>
                  </a:lnTo>
                  <a:lnTo>
                    <a:pt x="955089" y="412398"/>
                  </a:lnTo>
                  <a:lnTo>
                    <a:pt x="942916" y="390020"/>
                  </a:lnTo>
                  <a:lnTo>
                    <a:pt x="847320" y="394602"/>
                  </a:lnTo>
                  <a:lnTo>
                    <a:pt x="825073" y="427318"/>
                  </a:lnTo>
                  <a:lnTo>
                    <a:pt x="786140" y="394602"/>
                  </a:lnTo>
                  <a:lnTo>
                    <a:pt x="814603" y="356585"/>
                  </a:lnTo>
                  <a:lnTo>
                    <a:pt x="785814" y="296584"/>
                  </a:lnTo>
                  <a:lnTo>
                    <a:pt x="784571" y="221662"/>
                  </a:lnTo>
                  <a:lnTo>
                    <a:pt x="769193" y="105781"/>
                  </a:lnTo>
                  <a:lnTo>
                    <a:pt x="702387" y="100350"/>
                  </a:lnTo>
                  <a:lnTo>
                    <a:pt x="693489" y="68483"/>
                  </a:lnTo>
                  <a:lnTo>
                    <a:pt x="679160" y="66979"/>
                  </a:lnTo>
                  <a:lnTo>
                    <a:pt x="665549" y="75618"/>
                  </a:lnTo>
                  <a:lnTo>
                    <a:pt x="610976" y="74439"/>
                  </a:lnTo>
                  <a:lnTo>
                    <a:pt x="590564" y="163623"/>
                  </a:lnTo>
                  <a:lnTo>
                    <a:pt x="540505" y="159175"/>
                  </a:lnTo>
                  <a:lnTo>
                    <a:pt x="446743" y="175010"/>
                  </a:lnTo>
                  <a:lnTo>
                    <a:pt x="415595" y="140919"/>
                  </a:lnTo>
                  <a:lnTo>
                    <a:pt x="389422" y="79541"/>
                  </a:lnTo>
                  <a:lnTo>
                    <a:pt x="357556" y="-5521"/>
                  </a:lnTo>
                  <a:lnTo>
                    <a:pt x="101324" y="-6764"/>
                  </a:lnTo>
                  <a:lnTo>
                    <a:pt x="33795" y="19409"/>
                  </a:lnTo>
                  <a:lnTo>
                    <a:pt x="33795" y="24776"/>
                  </a:lnTo>
                  <a:lnTo>
                    <a:pt x="66511" y="65541"/>
                  </a:lnTo>
                  <a:lnTo>
                    <a:pt x="80972" y="102117"/>
                  </a:lnTo>
                  <a:lnTo>
                    <a:pt x="96873" y="150472"/>
                  </a:lnTo>
                  <a:lnTo>
                    <a:pt x="111401" y="184301"/>
                  </a:lnTo>
                  <a:lnTo>
                    <a:pt x="109305" y="238215"/>
                  </a:lnTo>
                  <a:lnTo>
                    <a:pt x="101062" y="251302"/>
                  </a:lnTo>
                  <a:lnTo>
                    <a:pt x="114148" y="299003"/>
                  </a:lnTo>
                  <a:lnTo>
                    <a:pt x="130768" y="340422"/>
                  </a:lnTo>
                  <a:lnTo>
                    <a:pt x="150069" y="353508"/>
                  </a:lnTo>
                  <a:lnTo>
                    <a:pt x="156286" y="367969"/>
                  </a:lnTo>
                  <a:lnTo>
                    <a:pt x="156286" y="379027"/>
                  </a:lnTo>
                  <a:lnTo>
                    <a:pt x="152165" y="390084"/>
                  </a:lnTo>
                  <a:lnTo>
                    <a:pt x="152165" y="407883"/>
                  </a:lnTo>
                  <a:lnTo>
                    <a:pt x="142481" y="483195"/>
                  </a:lnTo>
                  <a:lnTo>
                    <a:pt x="114148" y="521866"/>
                  </a:lnTo>
                  <a:lnTo>
                    <a:pt x="90004" y="534298"/>
                  </a:lnTo>
                  <a:lnTo>
                    <a:pt x="85160" y="553602"/>
                  </a:lnTo>
                  <a:lnTo>
                    <a:pt x="60952" y="577091"/>
                  </a:lnTo>
                  <a:lnTo>
                    <a:pt x="58201" y="597833"/>
                  </a:lnTo>
                  <a:lnTo>
                    <a:pt x="49240" y="606143"/>
                  </a:lnTo>
                  <a:lnTo>
                    <a:pt x="48518" y="624073"/>
                  </a:lnTo>
                  <a:lnTo>
                    <a:pt x="36805" y="646843"/>
                  </a:lnTo>
                  <a:lnTo>
                    <a:pt x="24373" y="717315"/>
                  </a:lnTo>
                  <a:lnTo>
                    <a:pt x="12597" y="761545"/>
                  </a:lnTo>
                  <a:lnTo>
                    <a:pt x="3632" y="777447"/>
                  </a:lnTo>
                  <a:lnTo>
                    <a:pt x="884" y="840982"/>
                  </a:lnTo>
                  <a:lnTo>
                    <a:pt x="-6707" y="840982"/>
                  </a:lnTo>
                  <a:lnTo>
                    <a:pt x="-3829" y="875922"/>
                  </a:lnTo>
                  <a:cubicBezTo>
                    <a:pt x="30591" y="857928"/>
                    <a:pt x="33143" y="857928"/>
                    <a:pt x="35105" y="857928"/>
                  </a:cubicBezTo>
                  <a:cubicBezTo>
                    <a:pt x="42696" y="858781"/>
                    <a:pt x="50153" y="860285"/>
                    <a:pt x="57483" y="862378"/>
                  </a:cubicBezTo>
                  <a:close/>
                </a:path>
              </a:pathLst>
            </a:custGeom>
            <a:solidFill>
              <a:srgbClr val="A0ADBA"/>
            </a:solidFill>
            <a:ln cap="flat" w="13076">
              <a:solidFill>
                <a:srgbClr val="FFFFFF"/>
              </a:solidFill>
              <a:prstDash val="solid"/>
              <a:miter/>
            </a:ln>
          </p:spPr>
          <p:txBody>
            <a:bodyPr anchor="ctr" rtlCol="0"/>
            <a:lstStyle/>
            <a:p>
              <a:endParaRPr lang="en-GB"/>
            </a:p>
          </p:txBody>
        </p:sp>
        <p:sp>
          <p:nvSpPr>
            <p:cNvPr id="56" name="Graphic 32">
              <a:extLst>
                <a:ext uri="{FF2B5EF4-FFF2-40B4-BE49-F238E27FC236}">
                  <a16:creationId xmlns:a16="http://schemas.microsoft.com/office/drawing/2014/main" id="{21C5E6CA-331C-41D5-8D78-1A108EF12C55}"/>
                </a:ext>
              </a:extLst>
            </p:cNvPr>
            <p:cNvSpPr/>
            <p:nvPr/>
          </p:nvSpPr>
          <p:spPr>
            <a:xfrm>
              <a:off x="9468114" y="3999361"/>
              <a:ext cx="116079" cy="135446"/>
            </a:xfrm>
            <a:custGeom>
              <a:avLst/>
              <a:gdLst>
                <a:gd fmla="*/ 109372 w 116079" name="connsiteX0"/>
                <a:gd fmla="*/ 53499 h 135446" name="connsiteY0"/>
                <a:gd fmla="*/ 109372 w 116079" name="connsiteX1"/>
                <a:gd fmla="*/ 32170 h 135446" name="connsiteY1"/>
                <a:gd fmla="*/ 94780 w 116079" name="connsiteX2"/>
                <a:gd fmla="*/ 13454 h 135446" name="connsiteY2"/>
                <a:gd fmla="*/ 94780 w 116079" name="connsiteX3"/>
                <a:gd fmla="*/ -6764 h 135446" name="connsiteY3"/>
                <a:gd fmla="*/ 61540 w 116079" name="connsiteX4"/>
                <a:gd fmla="*/ -5585 h 135446" name="connsiteY4"/>
                <a:gd fmla="*/ 53294 w 116079" name="connsiteX5"/>
                <a:gd fmla="*/ 23205 h 135446" name="connsiteY5"/>
                <a:gd fmla="*/ 19204 w 116079" name="connsiteX6"/>
                <a:gd fmla="*/ 26281 h 135446" name="connsiteY6"/>
                <a:gd fmla="*/ -4611 w 116079" name="connsiteX7"/>
                <a:gd fmla="*/ 498 h 135446" name="connsiteY7"/>
                <a:gd fmla="*/ -6707 w 116079" name="connsiteX8"/>
                <a:gd fmla="*/ 1284 h 135446" name="connsiteY8"/>
                <a:gd fmla="*/ 5267 w 116079" name="connsiteX9"/>
                <a:gd fmla="*/ 37601 h 135446" name="connsiteY9"/>
                <a:gd fmla="*/ 11811 w 116079" name="connsiteX10"/>
                <a:gd fmla="*/ 71429 h 135446" name="connsiteY10"/>
                <a:gd fmla="*/ 15670 w 116079" name="connsiteX11"/>
                <a:gd fmla="*/ 100350 h 135446" name="connsiteY11"/>
                <a:gd fmla="*/ 35629 w 116079" name="connsiteX12"/>
                <a:gd fmla="*/ 128683 h 135446" name="connsiteY12"/>
                <a:gd fmla="*/ 71224 w 116079" name="connsiteX13"/>
                <a:gd fmla="*/ 120568 h 1354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35446" w="116079">
                  <a:moveTo>
                    <a:pt x="109372" y="53499"/>
                  </a:moveTo>
                  <a:lnTo>
                    <a:pt x="109372" y="32170"/>
                  </a:lnTo>
                  <a:lnTo>
                    <a:pt x="94780" y="13454"/>
                  </a:lnTo>
                  <a:lnTo>
                    <a:pt x="94780" y="-6764"/>
                  </a:lnTo>
                  <a:lnTo>
                    <a:pt x="61540" y="-5585"/>
                  </a:lnTo>
                  <a:lnTo>
                    <a:pt x="53294" y="23205"/>
                  </a:lnTo>
                  <a:lnTo>
                    <a:pt x="19204" y="26281"/>
                  </a:lnTo>
                  <a:lnTo>
                    <a:pt x="-4611" y="498"/>
                  </a:lnTo>
                  <a:lnTo>
                    <a:pt x="-6707" y="1284"/>
                  </a:lnTo>
                  <a:lnTo>
                    <a:pt x="5267" y="37601"/>
                  </a:lnTo>
                  <a:lnTo>
                    <a:pt x="11811" y="71429"/>
                  </a:lnTo>
                  <a:lnTo>
                    <a:pt x="15670" y="100350"/>
                  </a:lnTo>
                  <a:lnTo>
                    <a:pt x="35629" y="128683"/>
                  </a:lnTo>
                  <a:lnTo>
                    <a:pt x="71224" y="1205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7" name="Graphic 32">
              <a:extLst>
                <a:ext uri="{FF2B5EF4-FFF2-40B4-BE49-F238E27FC236}">
                  <a16:creationId xmlns:a16="http://schemas.microsoft.com/office/drawing/2014/main" id="{C57B15A1-76A8-4B6D-8CC0-D2F22D548448}"/>
                </a:ext>
              </a:extLst>
            </p:cNvPr>
            <p:cNvSpPr/>
            <p:nvPr/>
          </p:nvSpPr>
          <p:spPr>
            <a:xfrm>
              <a:off x="8097693" y="4156661"/>
              <a:ext cx="67003" cy="102533"/>
            </a:xfrm>
            <a:custGeom>
              <a:avLst/>
              <a:gdLst>
                <a:gd fmla="*/ 40699 w 67003" name="connsiteX0"/>
                <a:gd fmla="*/ 34745 h 102533" name="connsiteY0"/>
                <a:gd fmla="*/ 67003 w 67003" name="connsiteX1"/>
                <a:gd fmla="*/ 17209 h 102533" name="connsiteY1"/>
                <a:gd fmla="*/ 58039 w 67003" name="connsiteX2"/>
                <a:gd fmla="*/ 65 h 102533" name="connsiteY2"/>
                <a:gd fmla="*/ 57581 w 67003" name="connsiteX3"/>
                <a:gd fmla="*/ 0 h 102533" name="connsiteY3"/>
                <a:gd fmla="*/ 19303 w 67003" name="connsiteX4"/>
                <a:gd fmla="*/ 39456 h 102533" name="connsiteY4"/>
                <a:gd fmla="*/ 0 w 67003" name="connsiteX5"/>
                <a:gd fmla="*/ 49794 h 102533" name="connsiteY5"/>
                <a:gd fmla="*/ 5104 w 67003" name="connsiteX6"/>
                <a:gd fmla="*/ 59413 h 102533" name="connsiteY6"/>
                <a:gd fmla="*/ 9946 w 67003" name="connsiteX7"/>
                <a:gd fmla="*/ 102271 h 102533" name="connsiteY7"/>
                <a:gd fmla="*/ 10273 w 67003" name="connsiteX8"/>
                <a:gd fmla="*/ 102533 h 102533" name="connsiteY8"/>
                <a:gd fmla="*/ 25519 w 67003" name="connsiteX9"/>
                <a:gd fmla="*/ 91802 h 102533" name="connsiteY9"/>
                <a:gd fmla="*/ 40699 w 67003" name="connsiteX10"/>
                <a:gd fmla="*/ 34745 h 102533"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2533" w="67003">
                  <a:moveTo>
                    <a:pt x="40699" y="34745"/>
                  </a:moveTo>
                  <a:lnTo>
                    <a:pt x="67003" y="17209"/>
                  </a:lnTo>
                  <a:lnTo>
                    <a:pt x="58039" y="65"/>
                  </a:lnTo>
                  <a:lnTo>
                    <a:pt x="57581" y="0"/>
                  </a:lnTo>
                  <a:lnTo>
                    <a:pt x="19303" y="39456"/>
                  </a:lnTo>
                  <a:lnTo>
                    <a:pt x="0" y="49794"/>
                  </a:lnTo>
                  <a:lnTo>
                    <a:pt x="5104" y="59413"/>
                  </a:lnTo>
                  <a:lnTo>
                    <a:pt x="9946" y="102271"/>
                  </a:lnTo>
                  <a:lnTo>
                    <a:pt x="10273" y="102533"/>
                  </a:lnTo>
                  <a:lnTo>
                    <a:pt x="25519" y="91802"/>
                  </a:lnTo>
                  <a:lnTo>
                    <a:pt x="40699" y="3474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8" name="Graphic 32">
              <a:extLst>
                <a:ext uri="{FF2B5EF4-FFF2-40B4-BE49-F238E27FC236}">
                  <a16:creationId xmlns:a16="http://schemas.microsoft.com/office/drawing/2014/main" id="{46299B73-33F6-49D6-BF59-94F34BCB2E52}"/>
                </a:ext>
              </a:extLst>
            </p:cNvPr>
            <p:cNvSpPr/>
            <p:nvPr/>
          </p:nvSpPr>
          <p:spPr>
            <a:xfrm>
              <a:off x="8229605" y="1964276"/>
              <a:ext cx="802531" cy="1228301"/>
            </a:xfrm>
            <a:custGeom>
              <a:avLst/>
              <a:gdLst>
                <a:gd fmla="*/ 78061 w 802531" name="connsiteX0"/>
                <a:gd fmla="*/ 1047642 h 1228301" name="connsiteY0"/>
                <a:gd fmla="*/ 44560 w 802531" name="connsiteX1"/>
                <a:gd fmla="*/ 1048558 h 1228301" name="connsiteY1"/>
                <a:gd fmla="*/ 52346 w 802531" name="connsiteX2"/>
                <a:gd fmla="*/ 1098352 h 1228301" name="connsiteY2"/>
                <a:gd fmla="*/ 109927 w 802531" name="connsiteX3"/>
                <a:gd fmla="*/ 1137154 h 1228301" name="connsiteY3"/>
                <a:gd fmla="*/ 136950 w 802531" name="connsiteX4"/>
                <a:gd fmla="*/ 1222020 h 1228301" name="connsiteY4"/>
                <a:gd fmla="*/ 176799 w 802531" name="connsiteX5"/>
                <a:gd fmla="*/ 1228302 h 1228301" name="connsiteY5"/>
                <a:gd fmla="*/ 198457 w 802531" name="connsiteX6"/>
                <a:gd fmla="*/ 1220057 h 1228301" name="connsiteY6"/>
                <a:gd fmla="*/ 215077 w 802531" name="connsiteX7"/>
                <a:gd fmla="*/ 1197875 h 1228301" name="connsiteY7"/>
                <a:gd fmla="*/ 243148 w 802531" name="connsiteX8"/>
                <a:gd fmla="*/ 1199904 h 1228301" name="connsiteY8"/>
                <a:gd fmla="*/ 256627 w 802531" name="connsiteX9"/>
                <a:gd fmla="*/ 1224637 h 1228301" name="connsiteY9"/>
                <a:gd fmla="*/ 335800 w 802531" name="connsiteX10"/>
                <a:gd fmla="*/ 1189696 h 1228301" name="connsiteY10"/>
                <a:gd fmla="*/ 387361 w 802531" name="connsiteX11"/>
                <a:gd fmla="*/ 1181125 h 1228301" name="connsiteY11"/>
                <a:gd fmla="*/ 414712 w 802531" name="connsiteX12"/>
                <a:gd fmla="*/ 1155737 h 1228301" name="connsiteY12"/>
                <a:gd fmla="*/ 401495 w 802531" name="connsiteX13"/>
                <a:gd fmla="*/ 1136500 h 1228301" name="connsiteY13"/>
                <a:gd fmla="*/ 426032 w 802531" name="connsiteX14"/>
                <a:gd fmla="*/ 1104961 h 1228301" name="connsiteY14"/>
                <a:gd fmla="*/ 542829 w 802531" name="connsiteX15"/>
                <a:gd fmla="*/ 1094819 h 1228301" name="connsiteY15"/>
                <a:gd fmla="*/ 577836 w 802531" name="connsiteX16"/>
                <a:gd fmla="*/ 1054971 h 1228301" name="connsiteY16"/>
                <a:gd fmla="*/ 625732 w 802531" name="connsiteX17"/>
                <a:gd fmla="*/ 1023039 h 1228301" name="connsiteY17"/>
                <a:gd fmla="*/ 649419 w 802531" name="connsiteX18"/>
                <a:gd fmla="*/ 962514 h 1228301" name="connsiteY18"/>
                <a:gd fmla="*/ 715964 w 802531" name="connsiteX19"/>
                <a:gd fmla="*/ 951914 h 1228301" name="connsiteY19"/>
                <a:gd fmla="*/ 723750 w 802531" name="connsiteX20"/>
                <a:gd fmla="*/ 935098 h 1228301" name="connsiteY20"/>
                <a:gd fmla="*/ 678209 w 802531" name="connsiteX21"/>
                <a:gd fmla="*/ 883602 h 1228301" name="connsiteY21"/>
                <a:gd fmla="*/ 668853 w 802531" name="connsiteX22"/>
                <a:gd fmla="*/ 833219 h 1228301" name="connsiteY22"/>
                <a:gd fmla="*/ 640455 w 802531" name="connsiteX23"/>
                <a:gd fmla="*/ 835575 h 1228301" name="connsiteY23"/>
                <a:gd fmla="*/ 655112 w 802531" name="connsiteX24"/>
                <a:gd fmla="*/ 738015 h 1228301" name="connsiteY24"/>
                <a:gd fmla="*/ 667413 w 802531" name="connsiteX25"/>
                <a:gd fmla="*/ 721657 h 1228301" name="connsiteY25"/>
                <a:gd fmla="*/ 669376 w 802531" name="connsiteX26"/>
                <a:gd fmla="*/ 693324 h 1228301" name="connsiteY26"/>
                <a:gd fmla="*/ 726891 w 802531" name="connsiteX27"/>
                <a:gd fmla="*/ 582743 h 1228301" name="connsiteY27"/>
                <a:gd fmla="*/ 802531 w 802531" name="connsiteX28"/>
                <a:gd fmla="*/ 576789 h 1228301" name="connsiteY28"/>
                <a:gd fmla="*/ 802531 w 802531" name="connsiteX29"/>
                <a:gd fmla="*/ 301841 h 1228301" name="connsiteY29"/>
                <a:gd fmla="*/ 215404 w 802531" name="connsiteX30"/>
                <a:gd fmla="*/ 0 h 1228301" name="connsiteY30"/>
                <a:gd fmla="*/ 142643 w 802531" name="connsiteX31"/>
                <a:gd fmla="*/ 22443 h 1228301" name="connsiteY31"/>
                <a:gd fmla="*/ 134333 w 802531" name="connsiteX32"/>
                <a:gd fmla="*/ 123341 h 1228301" name="connsiteY32"/>
                <a:gd fmla="*/ 173789 w 802531" name="connsiteX33"/>
                <a:gd fmla="*/ 192568 h 1228301" name="connsiteY33"/>
                <a:gd fmla="*/ 209581 w 802531" name="connsiteX34"/>
                <a:gd fmla="*/ 220966 h 1228301" name="connsiteY34"/>
                <a:gd fmla="*/ 184389 w 802531" name="connsiteX35"/>
                <a:gd fmla="*/ 258066 h 1228301" name="connsiteY35"/>
                <a:gd fmla="*/ 152654 w 802531" name="connsiteX36"/>
                <a:gd fmla="*/ 504420 h 1228301" name="connsiteY36"/>
                <a:gd fmla="*/ 29445 w 802531" name="connsiteX37"/>
                <a:gd fmla="*/ 636529 h 1228301" name="connsiteY37"/>
                <a:gd fmla="*/ 18452 w 802531" name="connsiteX38"/>
                <a:gd fmla="*/ 677620 h 1228301" name="connsiteY38"/>
                <a:gd fmla="*/ 0 w 802531" name="connsiteX39"/>
                <a:gd fmla="*/ 682266 h 1228301" name="connsiteY39"/>
                <a:gd fmla="*/ 0 w 802531" name="connsiteX40"/>
                <a:gd fmla="*/ 696531 h 1228301" name="connsiteY40"/>
                <a:gd fmla="*/ 44036 w 802531" name="connsiteX41"/>
                <a:gd fmla="*/ 716095 h 1228301" name="connsiteY41"/>
                <a:gd fmla="*/ 53589 w 802531" name="connsiteX42"/>
                <a:gd fmla="*/ 750774 h 1228301" name="connsiteY42"/>
                <a:gd fmla="*/ 120658 w 802531" name="connsiteX43"/>
                <a:gd fmla="*/ 757121 h 1228301" name="connsiteY43"/>
                <a:gd fmla="*/ 131781 w 802531" name="connsiteX44"/>
                <a:gd fmla="*/ 797820 h 1228301" name="connsiteY44"/>
                <a:gd fmla="*/ 98214 w 802531" name="connsiteX45"/>
                <a:gd fmla="*/ 820983 h 1228301" name="connsiteY45"/>
                <a:gd fmla="*/ 107571 w 802531" name="connsiteX46"/>
                <a:gd fmla="*/ 880331 h 1228301" name="connsiteY46"/>
                <a:gd fmla="*/ 108815 w 802531" name="connsiteX47"/>
                <a:gd fmla="*/ 966440 h 1228301" name="connsiteY47"/>
                <a:gd fmla="*/ 141923 w 802531" name="connsiteX48"/>
                <a:gd fmla="*/ 1008513 h 1228301" name="connsiteY48"/>
                <a:gd fmla="*/ 138455 w 802531" name="connsiteX49"/>
                <a:gd fmla="*/ 1062757 h 1228301" name="connsiteY49"/>
                <a:gd fmla="*/ 78061 w 802531" name="connsiteX50"/>
                <a:gd fmla="*/ 1047642 h 122830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28301" w="802531">
                  <a:moveTo>
                    <a:pt x="78061" y="1047642"/>
                  </a:moveTo>
                  <a:lnTo>
                    <a:pt x="44560" y="1048558"/>
                  </a:lnTo>
                  <a:lnTo>
                    <a:pt x="52346" y="1098352"/>
                  </a:lnTo>
                  <a:lnTo>
                    <a:pt x="109927" y="1137154"/>
                  </a:lnTo>
                  <a:lnTo>
                    <a:pt x="136950" y="1222020"/>
                  </a:lnTo>
                  <a:lnTo>
                    <a:pt x="176799" y="1228302"/>
                  </a:lnTo>
                  <a:lnTo>
                    <a:pt x="198457" y="1220057"/>
                  </a:lnTo>
                  <a:lnTo>
                    <a:pt x="215077" y="1197875"/>
                  </a:lnTo>
                  <a:lnTo>
                    <a:pt x="243148" y="1199904"/>
                  </a:lnTo>
                  <a:lnTo>
                    <a:pt x="256627" y="1224637"/>
                  </a:lnTo>
                  <a:lnTo>
                    <a:pt x="335800" y="1189696"/>
                  </a:lnTo>
                  <a:lnTo>
                    <a:pt x="387361" y="1181125"/>
                  </a:lnTo>
                  <a:lnTo>
                    <a:pt x="414712" y="1155737"/>
                  </a:lnTo>
                  <a:lnTo>
                    <a:pt x="401495" y="1136500"/>
                  </a:lnTo>
                  <a:lnTo>
                    <a:pt x="426032" y="1104961"/>
                  </a:lnTo>
                  <a:lnTo>
                    <a:pt x="542829" y="1094819"/>
                  </a:lnTo>
                  <a:lnTo>
                    <a:pt x="577836" y="1054971"/>
                  </a:lnTo>
                  <a:lnTo>
                    <a:pt x="625732" y="1023039"/>
                  </a:lnTo>
                  <a:lnTo>
                    <a:pt x="649419" y="962514"/>
                  </a:lnTo>
                  <a:lnTo>
                    <a:pt x="715964" y="951914"/>
                  </a:lnTo>
                  <a:lnTo>
                    <a:pt x="723750" y="935098"/>
                  </a:lnTo>
                  <a:lnTo>
                    <a:pt x="678209" y="883602"/>
                  </a:lnTo>
                  <a:lnTo>
                    <a:pt x="668853" y="833219"/>
                  </a:lnTo>
                  <a:lnTo>
                    <a:pt x="640455" y="835575"/>
                  </a:lnTo>
                  <a:lnTo>
                    <a:pt x="655112" y="738015"/>
                  </a:lnTo>
                  <a:lnTo>
                    <a:pt x="667413" y="721657"/>
                  </a:lnTo>
                  <a:lnTo>
                    <a:pt x="669376" y="693324"/>
                  </a:lnTo>
                  <a:lnTo>
                    <a:pt x="726891" y="582743"/>
                  </a:lnTo>
                  <a:lnTo>
                    <a:pt x="802531" y="576789"/>
                  </a:lnTo>
                  <a:lnTo>
                    <a:pt x="802531" y="301841"/>
                  </a:lnTo>
                  <a:lnTo>
                    <a:pt x="215404" y="0"/>
                  </a:lnTo>
                  <a:lnTo>
                    <a:pt x="142643" y="22443"/>
                  </a:lnTo>
                  <a:lnTo>
                    <a:pt x="134333" y="123341"/>
                  </a:lnTo>
                  <a:lnTo>
                    <a:pt x="173789" y="192568"/>
                  </a:lnTo>
                  <a:lnTo>
                    <a:pt x="209581" y="220966"/>
                  </a:lnTo>
                  <a:lnTo>
                    <a:pt x="184389" y="258066"/>
                  </a:lnTo>
                  <a:lnTo>
                    <a:pt x="152654" y="504420"/>
                  </a:lnTo>
                  <a:lnTo>
                    <a:pt x="29445" y="636529"/>
                  </a:lnTo>
                  <a:lnTo>
                    <a:pt x="18452" y="677620"/>
                  </a:lnTo>
                  <a:lnTo>
                    <a:pt x="0" y="682266"/>
                  </a:lnTo>
                  <a:lnTo>
                    <a:pt x="0" y="696531"/>
                  </a:lnTo>
                  <a:lnTo>
                    <a:pt x="44036" y="716095"/>
                  </a:lnTo>
                  <a:lnTo>
                    <a:pt x="53589" y="750774"/>
                  </a:lnTo>
                  <a:lnTo>
                    <a:pt x="120658" y="757121"/>
                  </a:lnTo>
                  <a:lnTo>
                    <a:pt x="131781" y="797820"/>
                  </a:lnTo>
                  <a:lnTo>
                    <a:pt x="98214" y="820983"/>
                  </a:lnTo>
                  <a:lnTo>
                    <a:pt x="107571" y="880331"/>
                  </a:lnTo>
                  <a:lnTo>
                    <a:pt x="108815" y="966440"/>
                  </a:lnTo>
                  <a:lnTo>
                    <a:pt x="141923" y="1008513"/>
                  </a:lnTo>
                  <a:lnTo>
                    <a:pt x="138455" y="1062757"/>
                  </a:lnTo>
                  <a:lnTo>
                    <a:pt x="78061" y="104764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59" name="Graphic 32">
              <a:extLst>
                <a:ext uri="{FF2B5EF4-FFF2-40B4-BE49-F238E27FC236}">
                  <a16:creationId xmlns:a16="http://schemas.microsoft.com/office/drawing/2014/main" id="{D0B36935-2598-43FF-A9B5-53945A8F39D1}"/>
                </a:ext>
              </a:extLst>
            </p:cNvPr>
            <p:cNvSpPr/>
            <p:nvPr/>
          </p:nvSpPr>
          <p:spPr>
            <a:xfrm>
              <a:off x="9740772" y="4566989"/>
              <a:ext cx="215011" cy="586603"/>
            </a:xfrm>
            <a:custGeom>
              <a:avLst/>
              <a:gdLst>
                <a:gd fmla="*/ 209450 w 215011" name="connsiteX0"/>
                <a:gd fmla="*/ 495194 h 586603" name="connsiteY0"/>
                <a:gd fmla="*/ 215012 w 215011" name="connsiteX1"/>
                <a:gd fmla="*/ 411899 h 586603" name="connsiteY1"/>
                <a:gd fmla="*/ 182361 w 215011" name="connsiteX2"/>
                <a:gd fmla="*/ 386642 h 586603" name="connsiteY2"/>
                <a:gd fmla="*/ 152720 w 215011" name="connsiteX3"/>
                <a:gd fmla="*/ 386642 h 586603" name="connsiteY3"/>
                <a:gd fmla="*/ 117975 w 215011" name="connsiteX4"/>
                <a:gd fmla="*/ 367012 h 586603" name="connsiteY4"/>
                <a:gd fmla="*/ 106786 w 215011" name="connsiteX5"/>
                <a:gd fmla="*/ 326444 h 586603" name="connsiteY5"/>
                <a:gd fmla="*/ 75444 w 215011" name="connsiteX6"/>
                <a:gd fmla="*/ 210104 h 586603" name="connsiteY6"/>
                <a:gd fmla="*/ 103711 w 215011" name="connsiteX7"/>
                <a:gd fmla="*/ 158609 h 586603" name="connsiteY7"/>
                <a:gd fmla="*/ 95335 w 215011" name="connsiteX8"/>
                <a:gd fmla="*/ 65237 h 586603" name="connsiteY8"/>
                <a:gd fmla="*/ 74266 w 215011" name="connsiteX9"/>
                <a:gd fmla="*/ 34222 h 586603" name="connsiteY9"/>
                <a:gd fmla="*/ 66610 w 215011" name="connsiteX10"/>
                <a:gd fmla="*/ 3010 h 586603" name="connsiteY10"/>
                <a:gd fmla="*/ 38343 w 215011" name="connsiteX11"/>
                <a:gd fmla="*/ 0 h 586603" name="connsiteY11"/>
                <a:gd fmla="*/ 80024 w 215011" name="connsiteX12"/>
                <a:gd fmla="*/ 93438 h 586603" name="connsiteY12"/>
                <a:gd fmla="*/ 51626 w 215011" name="connsiteX13"/>
                <a:gd fmla="*/ 132698 h 586603" name="connsiteY13"/>
                <a:gd fmla="*/ 42597 w 215011" name="connsiteX14"/>
                <a:gd fmla="*/ 194597 h 586603" name="connsiteY14"/>
                <a:gd fmla="*/ 55029 w 215011" name="connsiteX15"/>
                <a:gd fmla="*/ 204542 h 586603" name="connsiteY15"/>
                <a:gd fmla="*/ 51495 w 215011" name="connsiteX16"/>
                <a:gd fmla="*/ 242951 h 586603" name="connsiteY16"/>
                <a:gd fmla="*/ 21331 w 215011" name="connsiteX17"/>
                <a:gd fmla="*/ 256758 h 586603" name="connsiteY17"/>
                <a:gd fmla="*/ 18975 w 215011" name="connsiteX18"/>
                <a:gd fmla="*/ 299943 h 586603" name="connsiteY18"/>
                <a:gd fmla="*/ 0 w 215011" name="connsiteX19"/>
                <a:gd fmla="*/ 321209 h 586603" name="connsiteY19"/>
                <a:gd fmla="*/ 5366 w 215011" name="connsiteX20"/>
                <a:gd fmla="*/ 339203 h 586603" name="connsiteY20"/>
                <a:gd fmla="*/ 49271 w 215011" name="connsiteX21"/>
                <a:gd fmla="*/ 383043 h 586603" name="connsiteY21"/>
                <a:gd fmla="*/ 116536 w 215011" name="connsiteX22"/>
                <a:gd fmla="*/ 386969 h 586603" name="connsiteY22"/>
                <a:gd fmla="*/ 140353 w 215011" name="connsiteX23"/>
                <a:gd fmla="*/ 455476 h 586603" name="connsiteY23"/>
                <a:gd fmla="*/ 107048 w 215011" name="connsiteX24"/>
                <a:gd fmla="*/ 509720 h 586603" name="connsiteY24"/>
                <a:gd fmla="*/ 146896 w 215011" name="connsiteX25"/>
                <a:gd fmla="*/ 567105 h 586603" name="connsiteY25"/>
                <a:gd fmla="*/ 157169 w 215011" name="connsiteX26"/>
                <a:gd fmla="*/ 586604 h 586603" name="connsiteY26"/>
                <a:gd fmla="*/ 171761 w 215011" name="connsiteX27"/>
                <a:gd fmla="*/ 586604 h 586603" name="connsiteY27"/>
                <a:gd fmla="*/ 173265 w 215011" name="connsiteX28"/>
                <a:gd fmla="*/ 567694 h 586603" name="connsiteY28"/>
                <a:gd fmla="*/ 156449 w 215011" name="connsiteX29"/>
                <a:gd fmla="*/ 548260 h 586603" name="connsiteY29"/>
                <a:gd fmla="*/ 163320 w 215011" name="connsiteX30"/>
                <a:gd fmla="*/ 508935 h 586603" name="connsiteY30"/>
                <a:gd fmla="*/ 209450 w 215011" name="connsiteX31"/>
                <a:gd fmla="*/ 495194 h 586603"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86603" w="215011">
                  <a:moveTo>
                    <a:pt x="209450" y="495194"/>
                  </a:moveTo>
                  <a:lnTo>
                    <a:pt x="215012" y="411899"/>
                  </a:lnTo>
                  <a:lnTo>
                    <a:pt x="182361" y="386642"/>
                  </a:lnTo>
                  <a:lnTo>
                    <a:pt x="152720" y="386642"/>
                  </a:lnTo>
                  <a:lnTo>
                    <a:pt x="117975" y="367012"/>
                  </a:lnTo>
                  <a:lnTo>
                    <a:pt x="106786" y="326444"/>
                  </a:lnTo>
                  <a:lnTo>
                    <a:pt x="75444" y="210104"/>
                  </a:lnTo>
                  <a:lnTo>
                    <a:pt x="103711" y="158609"/>
                  </a:lnTo>
                  <a:lnTo>
                    <a:pt x="95335" y="65237"/>
                  </a:lnTo>
                  <a:lnTo>
                    <a:pt x="74266" y="34222"/>
                  </a:lnTo>
                  <a:lnTo>
                    <a:pt x="66610" y="3010"/>
                  </a:lnTo>
                  <a:lnTo>
                    <a:pt x="38343" y="0"/>
                  </a:lnTo>
                  <a:lnTo>
                    <a:pt x="80024" y="93438"/>
                  </a:lnTo>
                  <a:lnTo>
                    <a:pt x="51626" y="132698"/>
                  </a:lnTo>
                  <a:lnTo>
                    <a:pt x="42597" y="194597"/>
                  </a:lnTo>
                  <a:lnTo>
                    <a:pt x="55029" y="204542"/>
                  </a:lnTo>
                  <a:lnTo>
                    <a:pt x="51495" y="242951"/>
                  </a:lnTo>
                  <a:lnTo>
                    <a:pt x="21331" y="256758"/>
                  </a:lnTo>
                  <a:lnTo>
                    <a:pt x="18975" y="299943"/>
                  </a:lnTo>
                  <a:lnTo>
                    <a:pt x="0" y="321209"/>
                  </a:lnTo>
                  <a:lnTo>
                    <a:pt x="5366" y="339203"/>
                  </a:lnTo>
                  <a:lnTo>
                    <a:pt x="49271" y="383043"/>
                  </a:lnTo>
                  <a:lnTo>
                    <a:pt x="116536" y="386969"/>
                  </a:lnTo>
                  <a:lnTo>
                    <a:pt x="140353" y="455476"/>
                  </a:lnTo>
                  <a:lnTo>
                    <a:pt x="107048" y="509720"/>
                  </a:lnTo>
                  <a:lnTo>
                    <a:pt x="146896" y="567105"/>
                  </a:lnTo>
                  <a:lnTo>
                    <a:pt x="157169" y="586604"/>
                  </a:lnTo>
                  <a:lnTo>
                    <a:pt x="171761" y="586604"/>
                  </a:lnTo>
                  <a:lnTo>
                    <a:pt x="173265" y="567694"/>
                  </a:lnTo>
                  <a:lnTo>
                    <a:pt x="156449" y="548260"/>
                  </a:lnTo>
                  <a:lnTo>
                    <a:pt x="163320" y="508935"/>
                  </a:lnTo>
                  <a:lnTo>
                    <a:pt x="209450" y="49519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0" name="Graphic 32">
              <a:extLst>
                <a:ext uri="{FF2B5EF4-FFF2-40B4-BE49-F238E27FC236}">
                  <a16:creationId xmlns:a16="http://schemas.microsoft.com/office/drawing/2014/main" id="{C83CF729-96AA-4F8A-A9EF-57003851F7AD}"/>
                </a:ext>
              </a:extLst>
            </p:cNvPr>
            <p:cNvSpPr/>
            <p:nvPr/>
          </p:nvSpPr>
          <p:spPr>
            <a:xfrm>
              <a:off x="8891718" y="4463999"/>
              <a:ext cx="907288" cy="755288"/>
            </a:xfrm>
            <a:custGeom>
              <a:avLst/>
              <a:gdLst>
                <a:gd fmla="*/ 852064 w 907288" name="connsiteX0"/>
                <a:gd fmla="*/ 347317 h 755288" name="connsiteY0"/>
                <a:gd fmla="*/ 882686 w 907288" name="connsiteX1"/>
                <a:gd fmla="*/ 333248 h 755288" name="connsiteY1"/>
                <a:gd fmla="*/ 884257 w 907288" name="connsiteX2"/>
                <a:gd fmla="*/ 315974 h 755288" name="connsiteY2"/>
                <a:gd fmla="*/ 871301 w 907288" name="connsiteX3"/>
                <a:gd fmla="*/ 305636 h 755288" name="connsiteY3"/>
                <a:gd fmla="*/ 882555 w 907288" name="connsiteX4"/>
                <a:gd fmla="*/ 228360 h 755288" name="connsiteY4"/>
                <a:gd fmla="*/ 907289 w 907288" name="connsiteX5"/>
                <a:gd fmla="*/ 194139 h 755288" name="connsiteY5"/>
                <a:gd fmla="*/ 864561 w 907288" name="connsiteX6"/>
                <a:gd fmla="*/ 98411 h 755288" name="connsiteY6"/>
                <a:gd fmla="*/ 824778 w 907288" name="connsiteX7"/>
                <a:gd fmla="*/ 74397 h 755288" name="connsiteY7"/>
                <a:gd fmla="*/ 751886 w 907288" name="connsiteX8"/>
                <a:gd fmla="*/ 46915 h 755288" name="connsiteY8"/>
                <a:gd fmla="*/ 726891 w 907288" name="connsiteX9"/>
                <a:gd fmla="*/ 28660 h 755288" name="connsiteY9"/>
                <a:gd fmla="*/ 724797 w 907288" name="connsiteX10"/>
                <a:gd fmla="*/ 28070 h 755288" name="connsiteY10"/>
                <a:gd fmla="*/ 706869 w 907288" name="connsiteX11"/>
                <a:gd fmla="*/ 49009 h 755288" name="connsiteY11"/>
                <a:gd fmla="*/ 676312 w 907288" name="connsiteX12"/>
                <a:gd fmla="*/ 28594 h 755288" name="connsiteY12"/>
                <a:gd fmla="*/ 668983 w 907288" name="connsiteX13"/>
                <a:gd fmla="*/ 0 h 755288" name="connsiteY13"/>
                <a:gd fmla="*/ 571161 w 907288" name="connsiteX14"/>
                <a:gd fmla="*/ 9291 h 755288" name="connsiteY14"/>
                <a:gd fmla="*/ 555065 w 907288" name="connsiteX15"/>
                <a:gd fmla="*/ 41550 h 755288" name="connsiteY15"/>
                <a:gd fmla="*/ 532687 w 907288" name="connsiteX16"/>
                <a:gd fmla="*/ 62815 h 755288" name="connsiteY16"/>
                <a:gd fmla="*/ 544138 w 907288" name="connsiteX17"/>
                <a:gd fmla="*/ 102729 h 755288" name="connsiteY17"/>
                <a:gd fmla="*/ 545446 w 907288" name="connsiteX18"/>
                <a:gd fmla="*/ 159786 h 755288" name="connsiteY18"/>
                <a:gd fmla="*/ 518554 w 907288" name="connsiteX19"/>
                <a:gd fmla="*/ 257608 h 755288" name="connsiteY19"/>
                <a:gd fmla="*/ 543091 w 907288" name="connsiteX20"/>
                <a:gd fmla="*/ 287249 h 755288" name="connsiteY20"/>
                <a:gd fmla="*/ 603158 w 907288" name="connsiteX21"/>
                <a:gd fmla="*/ 289998 h 755288" name="connsiteY21"/>
                <a:gd fmla="*/ 609440 w 907288" name="connsiteX22"/>
                <a:gd fmla="*/ 405813 h 755288" name="connsiteY22"/>
                <a:gd fmla="*/ 505075 w 907288" name="connsiteX23"/>
                <a:gd fmla="*/ 374013 h 755288" name="connsiteY23"/>
                <a:gd fmla="*/ 480406 w 907288" name="connsiteX24"/>
                <a:gd fmla="*/ 322125 h 755288" name="connsiteY24"/>
                <a:gd fmla="*/ 444876 w 907288" name="connsiteX25"/>
                <a:gd fmla="*/ 319769 h 755288" name="connsiteY25"/>
                <a:gd fmla="*/ 394493 w 907288" name="connsiteX26"/>
                <a:gd fmla="*/ 277958 h 755288" name="connsiteY26"/>
                <a:gd fmla="*/ 339334 w 907288" name="connsiteX27"/>
                <a:gd fmla="*/ 293923 h 755288" name="connsiteY27"/>
                <a:gd fmla="*/ 265460 w 907288" name="connsiteX28"/>
                <a:gd fmla="*/ 266049 h 755288" name="connsiteY28"/>
                <a:gd fmla="*/ 250214 w 907288" name="connsiteX29"/>
                <a:gd fmla="*/ 229276 h 755288" name="connsiteY29"/>
                <a:gd fmla="*/ 240727 w 907288" name="connsiteX30"/>
                <a:gd fmla="*/ 225612 h 755288" name="connsiteY30"/>
                <a:gd fmla="*/ 191325 w 907288" name="connsiteX31"/>
                <a:gd fmla="*/ 241577 h 755288" name="connsiteY31"/>
                <a:gd fmla="*/ 182165 w 907288" name="connsiteX32"/>
                <a:gd fmla="*/ 206636 h 755288" name="connsiteY32"/>
                <a:gd fmla="*/ 169929 w 907288" name="connsiteX33"/>
                <a:gd fmla="*/ 199766 h 755288" name="connsiteY33"/>
                <a:gd fmla="*/ 159001 w 907288" name="connsiteX34"/>
                <a:gd fmla="*/ 205524 h 755288" name="connsiteY34"/>
                <a:gd fmla="*/ 172350 w 907288" name="connsiteX35"/>
                <a:gd fmla="*/ 230257 h 755288" name="connsiteY35"/>
                <a:gd fmla="*/ 158347 w 907288" name="connsiteX36"/>
                <a:gd fmla="*/ 327098 h 755288" name="connsiteY36"/>
                <a:gd fmla="*/ 177911 w 907288" name="connsiteX37"/>
                <a:gd fmla="*/ 377612 h 755288" name="connsiteY37"/>
                <a:gd fmla="*/ 7197 w 907288" name="connsiteX38"/>
                <a:gd fmla="*/ 369760 h 755288" name="connsiteY38"/>
                <a:gd fmla="*/ 0 w 907288" name="connsiteX39"/>
                <a:gd fmla="*/ 638034 h 755288" name="connsiteY39"/>
                <a:gd fmla="*/ 89119 w 907288" name="connsiteX40"/>
                <a:gd fmla="*/ 718647 h 755288" name="connsiteY40"/>
                <a:gd fmla="*/ 88203 w 907288" name="connsiteX41"/>
                <a:gd fmla="*/ 719628 h 755288" name="connsiteY41"/>
                <a:gd fmla="*/ 157235 w 907288" name="connsiteX42"/>
                <a:gd fmla="*/ 705887 h 755288" name="connsiteY42"/>
                <a:gd fmla="*/ 221882 w 907288" name="connsiteX43"/>
                <a:gd fmla="*/ 715768 h 755288" name="connsiteY43"/>
                <a:gd fmla="*/ 232744 w 907288" name="connsiteX44"/>
                <a:gd fmla="*/ 736444 h 755288" name="connsiteY44"/>
                <a:gd fmla="*/ 271938 w 907288" name="connsiteX45"/>
                <a:gd fmla="*/ 749204 h 755288" name="connsiteY45"/>
                <a:gd fmla="*/ 365638 w 907288" name="connsiteX46"/>
                <a:gd fmla="*/ 755289 h 755288" name="connsiteY46"/>
                <a:gd fmla="*/ 375714 w 907288" name="connsiteX47"/>
                <a:gd fmla="*/ 750251 h 755288" name="connsiteY47"/>
                <a:gd fmla="*/ 371527 w 907288" name="connsiteX48"/>
                <a:gd fmla="*/ 748419 h 755288" name="connsiteY48"/>
                <a:gd fmla="*/ 393054 w 907288" name="connsiteX49"/>
                <a:gd fmla="*/ 699998 h 755288" name="connsiteY49"/>
                <a:gd fmla="*/ 463983 w 907288" name="connsiteX50"/>
                <a:gd fmla="*/ 659823 h 755288" name="connsiteY50"/>
                <a:gd fmla="*/ 494540 w 907288" name="connsiteX51"/>
                <a:gd fmla="*/ 651905 h 755288" name="connsiteY51"/>
                <a:gd fmla="*/ 514497 w 907288" name="connsiteX52"/>
                <a:gd fmla="*/ 598447 h 755288" name="connsiteY52"/>
                <a:gd fmla="*/ 587847 w 907288" name="connsiteX53"/>
                <a:gd fmla="*/ 564553 h 755288" name="connsiteY53"/>
                <a:gd fmla="*/ 617749 w 907288" name="connsiteX54"/>
                <a:gd fmla="*/ 578621 h 755288" name="connsiteY54"/>
                <a:gd fmla="*/ 607215 w 907288" name="connsiteX55"/>
                <a:gd fmla="*/ 526929 h 755288" name="connsiteY55"/>
                <a:gd fmla="*/ 836818 w 907288" name="connsiteX56"/>
                <a:gd fmla="*/ 449588 h 755288" name="connsiteY56"/>
                <a:gd fmla="*/ 827854 w 907288" name="connsiteX57"/>
                <a:gd fmla="*/ 419554 h 755288" name="connsiteY57"/>
                <a:gd fmla="*/ 849381 w 907288" name="connsiteX58"/>
                <a:gd fmla="*/ 395279 h 755288" name="connsiteY58"/>
                <a:gd fmla="*/ 852064 w 907288" name="connsiteX59"/>
                <a:gd fmla="*/ 347317 h 755288"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55288" w="907288">
                  <a:moveTo>
                    <a:pt x="852064" y="347317"/>
                  </a:moveTo>
                  <a:lnTo>
                    <a:pt x="882686" y="333248"/>
                  </a:lnTo>
                  <a:lnTo>
                    <a:pt x="884257" y="315974"/>
                  </a:lnTo>
                  <a:lnTo>
                    <a:pt x="871301" y="305636"/>
                  </a:lnTo>
                  <a:lnTo>
                    <a:pt x="882555" y="228360"/>
                  </a:lnTo>
                  <a:lnTo>
                    <a:pt x="907289" y="194139"/>
                  </a:lnTo>
                  <a:lnTo>
                    <a:pt x="864561" y="98411"/>
                  </a:lnTo>
                  <a:lnTo>
                    <a:pt x="824778" y="74397"/>
                  </a:lnTo>
                  <a:lnTo>
                    <a:pt x="751886" y="46915"/>
                  </a:lnTo>
                  <a:lnTo>
                    <a:pt x="726891" y="28660"/>
                  </a:lnTo>
                  <a:lnTo>
                    <a:pt x="724797" y="28070"/>
                  </a:lnTo>
                  <a:lnTo>
                    <a:pt x="706869" y="49009"/>
                  </a:lnTo>
                  <a:lnTo>
                    <a:pt x="676312" y="28594"/>
                  </a:lnTo>
                  <a:lnTo>
                    <a:pt x="668983" y="0"/>
                  </a:lnTo>
                  <a:lnTo>
                    <a:pt x="571161" y="9291"/>
                  </a:lnTo>
                  <a:lnTo>
                    <a:pt x="555065" y="41550"/>
                  </a:lnTo>
                  <a:lnTo>
                    <a:pt x="532687" y="62815"/>
                  </a:lnTo>
                  <a:lnTo>
                    <a:pt x="544138" y="102729"/>
                  </a:lnTo>
                  <a:lnTo>
                    <a:pt x="545446" y="159786"/>
                  </a:lnTo>
                  <a:lnTo>
                    <a:pt x="518554" y="257608"/>
                  </a:lnTo>
                  <a:lnTo>
                    <a:pt x="543091" y="287249"/>
                  </a:lnTo>
                  <a:lnTo>
                    <a:pt x="603158" y="289998"/>
                  </a:lnTo>
                  <a:lnTo>
                    <a:pt x="609440" y="405813"/>
                  </a:lnTo>
                  <a:lnTo>
                    <a:pt x="505075" y="374013"/>
                  </a:lnTo>
                  <a:lnTo>
                    <a:pt x="480406" y="322125"/>
                  </a:lnTo>
                  <a:lnTo>
                    <a:pt x="444876" y="319769"/>
                  </a:lnTo>
                  <a:lnTo>
                    <a:pt x="394493" y="277958"/>
                  </a:lnTo>
                  <a:lnTo>
                    <a:pt x="339334" y="293923"/>
                  </a:lnTo>
                  <a:lnTo>
                    <a:pt x="265460" y="266049"/>
                  </a:lnTo>
                  <a:lnTo>
                    <a:pt x="250214" y="229276"/>
                  </a:lnTo>
                  <a:lnTo>
                    <a:pt x="240727" y="225612"/>
                  </a:lnTo>
                  <a:lnTo>
                    <a:pt x="191325" y="241577"/>
                  </a:lnTo>
                  <a:lnTo>
                    <a:pt x="182165" y="206636"/>
                  </a:lnTo>
                  <a:lnTo>
                    <a:pt x="169929" y="199766"/>
                  </a:lnTo>
                  <a:lnTo>
                    <a:pt x="159001" y="205524"/>
                  </a:lnTo>
                  <a:lnTo>
                    <a:pt x="172350" y="230257"/>
                  </a:lnTo>
                  <a:lnTo>
                    <a:pt x="158347" y="327098"/>
                  </a:lnTo>
                  <a:lnTo>
                    <a:pt x="177911" y="377612"/>
                  </a:lnTo>
                  <a:lnTo>
                    <a:pt x="7197" y="369760"/>
                  </a:lnTo>
                  <a:lnTo>
                    <a:pt x="0" y="638034"/>
                  </a:lnTo>
                  <a:lnTo>
                    <a:pt x="89119" y="718647"/>
                  </a:lnTo>
                  <a:lnTo>
                    <a:pt x="88203" y="719628"/>
                  </a:lnTo>
                  <a:lnTo>
                    <a:pt x="157235" y="705887"/>
                  </a:lnTo>
                  <a:lnTo>
                    <a:pt x="221882" y="715768"/>
                  </a:lnTo>
                  <a:lnTo>
                    <a:pt x="232744" y="736444"/>
                  </a:lnTo>
                  <a:lnTo>
                    <a:pt x="271938" y="749204"/>
                  </a:lnTo>
                  <a:lnTo>
                    <a:pt x="365638" y="755289"/>
                  </a:lnTo>
                  <a:lnTo>
                    <a:pt x="375714" y="750251"/>
                  </a:lnTo>
                  <a:lnTo>
                    <a:pt x="371527" y="748419"/>
                  </a:lnTo>
                  <a:lnTo>
                    <a:pt x="393054" y="699998"/>
                  </a:lnTo>
                  <a:lnTo>
                    <a:pt x="463983" y="659823"/>
                  </a:lnTo>
                  <a:lnTo>
                    <a:pt x="494540" y="651905"/>
                  </a:lnTo>
                  <a:lnTo>
                    <a:pt x="514497" y="598447"/>
                  </a:lnTo>
                  <a:lnTo>
                    <a:pt x="587847" y="564553"/>
                  </a:lnTo>
                  <a:lnTo>
                    <a:pt x="617749" y="578621"/>
                  </a:lnTo>
                  <a:lnTo>
                    <a:pt x="607215" y="526929"/>
                  </a:lnTo>
                  <a:lnTo>
                    <a:pt x="836818" y="449588"/>
                  </a:lnTo>
                  <a:lnTo>
                    <a:pt x="827854" y="419554"/>
                  </a:lnTo>
                  <a:lnTo>
                    <a:pt x="849381" y="395279"/>
                  </a:lnTo>
                  <a:lnTo>
                    <a:pt x="852064" y="34731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1" name="Graphic 32">
              <a:extLst>
                <a:ext uri="{FF2B5EF4-FFF2-40B4-BE49-F238E27FC236}">
                  <a16:creationId xmlns:a16="http://schemas.microsoft.com/office/drawing/2014/main" id="{91CCC355-7A3B-43CD-A68D-327D001D0043}"/>
                </a:ext>
              </a:extLst>
            </p:cNvPr>
            <p:cNvSpPr/>
            <p:nvPr/>
          </p:nvSpPr>
          <p:spPr>
            <a:xfrm>
              <a:off x="9511692" y="3886687"/>
              <a:ext cx="828704" cy="836098"/>
            </a:xfrm>
            <a:custGeom>
              <a:avLst/>
              <a:gdLst>
                <a:gd fmla="*/ 757906 w 828704" name="connsiteX0"/>
                <a:gd fmla="*/ 286595 h 836098" name="connsiteY0"/>
                <a:gd fmla="*/ 761832 w 828704" name="connsiteX1"/>
                <a:gd fmla="*/ 284043 h 836098" name="connsiteY1"/>
                <a:gd fmla="*/ 633584 w 828704" name="connsiteX2"/>
                <a:gd fmla="*/ 210562 h 836098" name="connsiteY2"/>
                <a:gd fmla="*/ 625274 w 828704" name="connsiteX3"/>
                <a:gd fmla="*/ 154356 h 836098" name="connsiteY3"/>
                <a:gd fmla="*/ 355692 w 828704" name="connsiteX4"/>
                <a:gd fmla="*/ 850 h 836098" name="connsiteY4"/>
                <a:gd fmla="*/ 353271 w 828704" name="connsiteX5"/>
                <a:gd fmla="*/ 15442 h 836098" name="connsiteY5"/>
                <a:gd fmla="*/ 332202 w 828704" name="connsiteX6"/>
                <a:gd fmla="*/ 36511 h 836098" name="connsiteY6"/>
                <a:gd fmla="*/ 303738 w 828704" name="connsiteX7"/>
                <a:gd fmla="*/ 63404 h 836098" name="connsiteY7"/>
                <a:gd fmla="*/ 342736 w 828704" name="connsiteX8"/>
                <a:gd fmla="*/ 87287 h 836098" name="connsiteY8"/>
                <a:gd fmla="*/ 306617 w 828704" name="connsiteX9"/>
                <a:gd fmla="*/ 113591 h 836098" name="connsiteY9"/>
                <a:gd fmla="*/ 283454 w 828704" name="connsiteX10"/>
                <a:gd fmla="*/ 117779 h 836098" name="connsiteY10"/>
                <a:gd fmla="*/ 235427 w 828704" name="connsiteX11"/>
                <a:gd fmla="*/ 149841 h 836098" name="connsiteY11"/>
                <a:gd fmla="*/ 229472 w 828704" name="connsiteX12"/>
                <a:gd fmla="*/ 114114 h 836098" name="connsiteY12"/>
                <a:gd fmla="*/ 208010 w 828704" name="connsiteX13"/>
                <a:gd fmla="*/ 98018 h 836098" name="connsiteY13"/>
                <a:gd fmla="*/ 194859 w 828704" name="connsiteX14"/>
                <a:gd fmla="*/ 122686 h 836098" name="connsiteY14"/>
                <a:gd fmla="*/ 159328 w 828704" name="connsiteX15"/>
                <a:gd fmla="*/ 135642 h 836098" name="connsiteY15"/>
                <a:gd fmla="*/ 136689 w 828704" name="connsiteX16"/>
                <a:gd fmla="*/ 67657 h 836098" name="connsiteY16"/>
                <a:gd fmla="*/ 151346 w 828704" name="connsiteX17"/>
                <a:gd fmla="*/ 0 h 836098" name="connsiteY17"/>
                <a:gd fmla="*/ 75444 w 828704" name="connsiteX18"/>
                <a:gd fmla="*/ 3075 h 836098" name="connsiteY18"/>
                <a:gd fmla="*/ 107833 w 828704" name="connsiteX19"/>
                <a:gd fmla="*/ 57123 h 836098" name="connsiteY19"/>
                <a:gd fmla="*/ 76883 w 828704" name="connsiteX20"/>
                <a:gd fmla="*/ 101355 h 836098" name="connsiteY20"/>
                <a:gd fmla="*/ 76883 w 828704" name="connsiteX21"/>
                <a:gd fmla="*/ 126350 h 836098" name="connsiteY21"/>
                <a:gd fmla="*/ 91475 w 828704" name="connsiteX22"/>
                <a:gd fmla="*/ 145130 h 836098" name="connsiteY22"/>
                <a:gd fmla="*/ 91475 w 828704" name="connsiteX23"/>
                <a:gd fmla="*/ 177977 h 836098" name="connsiteY23"/>
                <a:gd fmla="*/ 46457 w 828704" name="connsiteX24"/>
                <a:gd fmla="*/ 256692 h 836098" name="connsiteY24"/>
                <a:gd fmla="*/ 3403 w 828704" name="connsiteX25"/>
                <a:gd fmla="*/ 266507 h 836098" name="connsiteY25"/>
                <a:gd fmla="*/ 0 w 828704" name="connsiteX26"/>
                <a:gd fmla="*/ 307991 h 836098" name="connsiteY26"/>
                <a:gd fmla="*/ 18518 w 828704" name="connsiteX27"/>
                <a:gd fmla="*/ 317872 h 836098" name="connsiteY27"/>
                <a:gd fmla="*/ 20873 w 828704" name="connsiteX28"/>
                <a:gd fmla="*/ 391353 h 836098" name="connsiteY28"/>
                <a:gd fmla="*/ 11843 w 828704" name="connsiteX29"/>
                <a:gd fmla="*/ 405224 h 836098" name="connsiteY29"/>
                <a:gd fmla="*/ 19499 w 828704" name="connsiteX30"/>
                <a:gd fmla="*/ 422106 h 836098" name="connsiteY30"/>
                <a:gd fmla="*/ 73416 w 828704" name="connsiteX31"/>
                <a:gd fmla="*/ 460384 h 836098" name="connsiteY31"/>
                <a:gd fmla="*/ 73416 w 828704" name="connsiteX32"/>
                <a:gd fmla="*/ 500363 h 836098" name="connsiteY32"/>
                <a:gd fmla="*/ 108618 w 828704" name="connsiteX33"/>
                <a:gd fmla="*/ 586734 h 836098" name="connsiteY33"/>
                <a:gd fmla="*/ 115358 w 828704" name="connsiteX34"/>
                <a:gd fmla="*/ 588632 h 836098" name="connsiteY34"/>
                <a:gd fmla="*/ 141007 w 828704" name="connsiteX35"/>
                <a:gd fmla="*/ 607346 h 836098" name="connsiteY35"/>
                <a:gd fmla="*/ 213114 w 828704" name="connsiteX36"/>
                <a:gd fmla="*/ 634566 h 836098" name="connsiteY36"/>
                <a:gd fmla="*/ 255187 w 828704" name="connsiteX37"/>
                <a:gd fmla="*/ 659888 h 836098" name="connsiteY37"/>
                <a:gd fmla="*/ 305636 w 828704" name="connsiteX38"/>
                <a:gd fmla="*/ 665319 h 836098" name="connsiteY38"/>
                <a:gd fmla="*/ 340381 w 828704" name="connsiteX39"/>
                <a:gd fmla="*/ 679060 h 836098" name="connsiteY39"/>
                <a:gd fmla="*/ 368386 w 828704" name="connsiteX40"/>
                <a:gd fmla="*/ 695483 h 836098" name="connsiteY40"/>
                <a:gd fmla="*/ 380229 w 828704" name="connsiteX41"/>
                <a:gd fmla="*/ 800372 h 836098" name="connsiteY41"/>
                <a:gd fmla="*/ 397045 w 828704" name="connsiteX42"/>
                <a:gd fmla="*/ 823666 h 836098" name="connsiteY42"/>
                <a:gd fmla="*/ 449130 w 828704" name="connsiteX43"/>
                <a:gd fmla="*/ 822488 h 836098" name="connsiteY43"/>
                <a:gd fmla="*/ 488389 w 828704" name="connsiteX44"/>
                <a:gd fmla="*/ 817908 h 836098" name="connsiteY44"/>
                <a:gd fmla="*/ 508870 w 828704" name="connsiteX45"/>
                <a:gd fmla="*/ 835575 h 836098" name="connsiteY45"/>
                <a:gd fmla="*/ 522938 w 828704" name="connsiteX46"/>
                <a:gd fmla="*/ 836098 h 836098" name="connsiteY46"/>
                <a:gd fmla="*/ 548587 w 828704" name="connsiteX47"/>
                <a:gd fmla="*/ 827265 h 836098" name="connsiteY47"/>
                <a:gd fmla="*/ 601391 w 828704" name="connsiteX48"/>
                <a:gd fmla="*/ 825956 h 836098" name="connsiteY48"/>
                <a:gd fmla="*/ 615590 w 828704" name="connsiteX49"/>
                <a:gd fmla="*/ 805672 h 836098" name="connsiteY49"/>
                <a:gd fmla="*/ 659823 w 828704" name="connsiteX50"/>
                <a:gd fmla="*/ 802531 h 836098" name="connsiteY50"/>
                <a:gd fmla="*/ 689137 w 828704" name="connsiteX51"/>
                <a:gd fmla="*/ 809205 h 836098" name="connsiteY51"/>
                <a:gd fmla="*/ 767263 w 828704" name="connsiteX52"/>
                <a:gd fmla="*/ 790295 h 836098" name="connsiteY52"/>
                <a:gd fmla="*/ 828705 w 828704" name="connsiteX53"/>
                <a:gd fmla="*/ 746521 h 836098" name="connsiteY53"/>
                <a:gd fmla="*/ 825629 w 828704" name="connsiteX54"/>
                <a:gd fmla="*/ 743838 h 836098" name="connsiteY54"/>
                <a:gd fmla="*/ 809729 w 828704" name="connsiteX55"/>
                <a:gd fmla="*/ 738996 h 836098" name="connsiteY55"/>
                <a:gd fmla="*/ 802139 w 828704" name="connsiteX56"/>
                <a:gd fmla="*/ 720348 h 836098" name="connsiteY56"/>
                <a:gd fmla="*/ 786958 w 828704" name="connsiteX57"/>
                <a:gd fmla="*/ 712103 h 836098" name="connsiteY57"/>
                <a:gd fmla="*/ 788332 w 828704" name="connsiteX58"/>
                <a:gd fmla="*/ 683051 h 836098" name="connsiteY58"/>
                <a:gd fmla="*/ 776620 w 828704" name="connsiteX59"/>
                <a:gd fmla="*/ 669965 h 836098" name="connsiteY59"/>
                <a:gd fmla="*/ 775181 w 828704" name="connsiteX60"/>
                <a:gd fmla="*/ 653345 h 836098" name="connsiteY60"/>
                <a:gd fmla="*/ 758626 w 828704" name="connsiteX61"/>
                <a:gd fmla="*/ 628480 h 836098" name="connsiteY61"/>
                <a:gd fmla="*/ 764188 w 828704" name="connsiteX62"/>
                <a:gd fmla="*/ 619516 h 836098" name="connsiteY62"/>
                <a:gd fmla="*/ 744100 w 828704" name="connsiteX63"/>
                <a:gd fmla="*/ 572536 h 836098" name="connsiteY63"/>
                <a:gd fmla="*/ 759346 w 828704" name="connsiteX64"/>
                <a:gd fmla="*/ 563571 h 836098" name="connsiteY64"/>
                <a:gd fmla="*/ 757252 w 828704" name="connsiteX65"/>
                <a:gd fmla="*/ 524900 h 836098" name="connsiteY65"/>
                <a:gd fmla="*/ 759346 w 828704" name="connsiteX66"/>
                <a:gd fmla="*/ 509720 h 836098" name="connsiteY66"/>
                <a:gd fmla="*/ 774526 w 828704" name="connsiteX67"/>
                <a:gd fmla="*/ 488258 h 836098" name="connsiteY67"/>
                <a:gd fmla="*/ 767590 w 828704" name="connsiteX68"/>
                <a:gd fmla="*/ 465488 h 836098" name="connsiteY68"/>
                <a:gd fmla="*/ 723423 w 828704" name="connsiteX69"/>
                <a:gd fmla="*/ 426097 h 836098" name="connsiteY69"/>
                <a:gd fmla="*/ 717862 w 828704" name="connsiteX70"/>
                <a:gd fmla="*/ 404701 h 836098" name="connsiteY70"/>
                <a:gd fmla="*/ 738604 w 828704" name="connsiteX71"/>
                <a:gd fmla="*/ 344634 h 836098" name="connsiteY71"/>
                <a:gd fmla="*/ 757906 w 828704" name="connsiteX72"/>
                <a:gd fmla="*/ 286595 h 836098"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36098" w="828704">
                  <a:moveTo>
                    <a:pt x="757906" y="286595"/>
                  </a:moveTo>
                  <a:lnTo>
                    <a:pt x="761832" y="284043"/>
                  </a:lnTo>
                  <a:lnTo>
                    <a:pt x="633584" y="210562"/>
                  </a:lnTo>
                  <a:lnTo>
                    <a:pt x="625274" y="154356"/>
                  </a:lnTo>
                  <a:lnTo>
                    <a:pt x="355692" y="850"/>
                  </a:lnTo>
                  <a:lnTo>
                    <a:pt x="353271" y="15442"/>
                  </a:lnTo>
                  <a:lnTo>
                    <a:pt x="332202" y="36511"/>
                  </a:lnTo>
                  <a:lnTo>
                    <a:pt x="303738" y="63404"/>
                  </a:lnTo>
                  <a:lnTo>
                    <a:pt x="342736" y="87287"/>
                  </a:lnTo>
                  <a:lnTo>
                    <a:pt x="306617" y="113591"/>
                  </a:lnTo>
                  <a:lnTo>
                    <a:pt x="283454" y="117779"/>
                  </a:lnTo>
                  <a:lnTo>
                    <a:pt x="235427" y="149841"/>
                  </a:lnTo>
                  <a:lnTo>
                    <a:pt x="229472" y="114114"/>
                  </a:lnTo>
                  <a:lnTo>
                    <a:pt x="208010" y="98018"/>
                  </a:lnTo>
                  <a:lnTo>
                    <a:pt x="194859" y="122686"/>
                  </a:lnTo>
                  <a:lnTo>
                    <a:pt x="159328" y="135642"/>
                  </a:lnTo>
                  <a:lnTo>
                    <a:pt x="136689" y="67657"/>
                  </a:lnTo>
                  <a:lnTo>
                    <a:pt x="151346" y="0"/>
                  </a:lnTo>
                  <a:lnTo>
                    <a:pt x="75444" y="3075"/>
                  </a:lnTo>
                  <a:lnTo>
                    <a:pt x="107833" y="57123"/>
                  </a:lnTo>
                  <a:lnTo>
                    <a:pt x="76883" y="101355"/>
                  </a:lnTo>
                  <a:lnTo>
                    <a:pt x="76883" y="126350"/>
                  </a:lnTo>
                  <a:lnTo>
                    <a:pt x="91475" y="145130"/>
                  </a:lnTo>
                  <a:lnTo>
                    <a:pt x="91475" y="177977"/>
                  </a:lnTo>
                  <a:lnTo>
                    <a:pt x="46457" y="256692"/>
                  </a:lnTo>
                  <a:lnTo>
                    <a:pt x="3403" y="266507"/>
                  </a:lnTo>
                  <a:lnTo>
                    <a:pt x="0" y="307991"/>
                  </a:lnTo>
                  <a:lnTo>
                    <a:pt x="18518" y="317872"/>
                  </a:lnTo>
                  <a:lnTo>
                    <a:pt x="20873" y="391353"/>
                  </a:lnTo>
                  <a:lnTo>
                    <a:pt x="11843" y="405224"/>
                  </a:lnTo>
                  <a:lnTo>
                    <a:pt x="19499" y="422106"/>
                  </a:lnTo>
                  <a:lnTo>
                    <a:pt x="73416" y="460384"/>
                  </a:lnTo>
                  <a:lnTo>
                    <a:pt x="73416" y="500363"/>
                  </a:lnTo>
                  <a:lnTo>
                    <a:pt x="108618" y="586734"/>
                  </a:lnTo>
                  <a:lnTo>
                    <a:pt x="115358" y="588632"/>
                  </a:lnTo>
                  <a:lnTo>
                    <a:pt x="141007" y="607346"/>
                  </a:lnTo>
                  <a:lnTo>
                    <a:pt x="213114" y="634566"/>
                  </a:lnTo>
                  <a:lnTo>
                    <a:pt x="255187" y="659888"/>
                  </a:lnTo>
                  <a:lnTo>
                    <a:pt x="305636" y="665319"/>
                  </a:lnTo>
                  <a:lnTo>
                    <a:pt x="340381" y="679060"/>
                  </a:lnTo>
                  <a:lnTo>
                    <a:pt x="368386" y="695483"/>
                  </a:lnTo>
                  <a:lnTo>
                    <a:pt x="380229" y="800372"/>
                  </a:lnTo>
                  <a:lnTo>
                    <a:pt x="397045" y="823666"/>
                  </a:lnTo>
                  <a:lnTo>
                    <a:pt x="449130" y="822488"/>
                  </a:lnTo>
                  <a:lnTo>
                    <a:pt x="488389" y="817908"/>
                  </a:lnTo>
                  <a:lnTo>
                    <a:pt x="508870" y="835575"/>
                  </a:lnTo>
                  <a:lnTo>
                    <a:pt x="522938" y="836098"/>
                  </a:lnTo>
                  <a:lnTo>
                    <a:pt x="548587" y="827265"/>
                  </a:lnTo>
                  <a:lnTo>
                    <a:pt x="601391" y="825956"/>
                  </a:lnTo>
                  <a:lnTo>
                    <a:pt x="615590" y="805672"/>
                  </a:lnTo>
                  <a:lnTo>
                    <a:pt x="659823" y="802531"/>
                  </a:lnTo>
                  <a:lnTo>
                    <a:pt x="689137" y="809205"/>
                  </a:lnTo>
                  <a:lnTo>
                    <a:pt x="767263" y="790295"/>
                  </a:lnTo>
                  <a:lnTo>
                    <a:pt x="828705" y="746521"/>
                  </a:lnTo>
                  <a:lnTo>
                    <a:pt x="825629" y="743838"/>
                  </a:lnTo>
                  <a:lnTo>
                    <a:pt x="809729" y="738996"/>
                  </a:lnTo>
                  <a:lnTo>
                    <a:pt x="802139" y="720348"/>
                  </a:lnTo>
                  <a:lnTo>
                    <a:pt x="786958" y="712103"/>
                  </a:lnTo>
                  <a:lnTo>
                    <a:pt x="788332" y="683051"/>
                  </a:lnTo>
                  <a:lnTo>
                    <a:pt x="776620" y="669965"/>
                  </a:lnTo>
                  <a:lnTo>
                    <a:pt x="775181" y="653345"/>
                  </a:lnTo>
                  <a:lnTo>
                    <a:pt x="758626" y="628480"/>
                  </a:lnTo>
                  <a:lnTo>
                    <a:pt x="764188" y="619516"/>
                  </a:lnTo>
                  <a:lnTo>
                    <a:pt x="744100" y="572536"/>
                  </a:lnTo>
                  <a:lnTo>
                    <a:pt x="759346" y="563571"/>
                  </a:lnTo>
                  <a:lnTo>
                    <a:pt x="757252" y="524900"/>
                  </a:lnTo>
                  <a:lnTo>
                    <a:pt x="759346" y="509720"/>
                  </a:lnTo>
                  <a:lnTo>
                    <a:pt x="774526" y="488258"/>
                  </a:lnTo>
                  <a:lnTo>
                    <a:pt x="767590" y="465488"/>
                  </a:lnTo>
                  <a:lnTo>
                    <a:pt x="723423" y="426097"/>
                  </a:lnTo>
                  <a:lnTo>
                    <a:pt x="717862" y="404701"/>
                  </a:lnTo>
                  <a:lnTo>
                    <a:pt x="738604" y="344634"/>
                  </a:lnTo>
                  <a:lnTo>
                    <a:pt x="757906" y="2865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2" name="Graphic 32">
              <a:extLst>
                <a:ext uri="{FF2B5EF4-FFF2-40B4-BE49-F238E27FC236}">
                  <a16:creationId xmlns:a16="http://schemas.microsoft.com/office/drawing/2014/main" id="{EB0BE7C3-FE77-4C57-8FD0-1704DD00A7AF}"/>
                </a:ext>
              </a:extLst>
            </p:cNvPr>
            <p:cNvSpPr/>
            <p:nvPr/>
          </p:nvSpPr>
          <p:spPr>
            <a:xfrm>
              <a:off x="7159978" y="2930192"/>
              <a:ext cx="137015" cy="388473"/>
            </a:xfrm>
            <a:custGeom>
              <a:avLst/>
              <a:gdLst>
                <a:gd fmla="*/ 118695 w 137015" name="connsiteX0"/>
                <a:gd fmla="*/ 337044 h 388473" name="connsiteY0"/>
                <a:gd fmla="*/ 136493 w 137015" name="connsiteX1"/>
                <a:gd fmla="*/ 204608 h 388473" name="connsiteY1"/>
                <a:gd fmla="*/ 97822 w 137015" name="connsiteX2"/>
                <a:gd fmla="*/ 75117 h 388473" name="connsiteY2"/>
                <a:gd fmla="*/ 53589 w 137015" name="connsiteX3"/>
                <a:gd fmla="*/ 53720 h 388473" name="connsiteY3"/>
                <a:gd fmla="*/ 59609 w 137015" name="connsiteX4"/>
                <a:gd fmla="*/ 9292 h 388473" name="connsiteY4"/>
                <a:gd fmla="*/ 0 w 137015" name="connsiteX5"/>
                <a:gd fmla="*/ 0 h 388473" name="connsiteY5"/>
                <a:gd fmla="*/ 37886 w 137015" name="connsiteX6"/>
                <a:gd fmla="*/ 57842 h 388473" name="connsiteY6"/>
                <a:gd fmla="*/ 39194 w 137015" name="connsiteX7"/>
                <a:gd fmla="*/ 101552 h 388473" name="connsiteY7"/>
                <a:gd fmla="*/ 45541 w 137015" name="connsiteX8"/>
                <a:gd fmla="*/ 136100 h 388473" name="connsiteY8"/>
                <a:gd fmla="*/ 58039 w 137015" name="connsiteX9"/>
                <a:gd fmla="*/ 322518 h 388473" name="connsiteY9"/>
                <a:gd fmla="*/ 96186 w 137015" name="connsiteX10"/>
                <a:gd fmla="*/ 388474 h 388473" name="connsiteY10"/>
                <a:gd fmla="*/ 137016 w 137015" name="connsiteX11"/>
                <a:gd fmla="*/ 375125 h 388473" name="connsiteY11"/>
                <a:gd fmla="*/ 118695 w 137015" name="connsiteX12"/>
                <a:gd fmla="*/ 337044 h 38847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8473" w="137015">
                  <a:moveTo>
                    <a:pt x="118695" y="337044"/>
                  </a:moveTo>
                  <a:lnTo>
                    <a:pt x="136493" y="204608"/>
                  </a:lnTo>
                  <a:lnTo>
                    <a:pt x="97822" y="75117"/>
                  </a:lnTo>
                  <a:lnTo>
                    <a:pt x="53589" y="53720"/>
                  </a:lnTo>
                  <a:lnTo>
                    <a:pt x="59609" y="9292"/>
                  </a:lnTo>
                  <a:lnTo>
                    <a:pt x="0" y="0"/>
                  </a:lnTo>
                  <a:lnTo>
                    <a:pt x="37886" y="57842"/>
                  </a:lnTo>
                  <a:lnTo>
                    <a:pt x="39194" y="101552"/>
                  </a:lnTo>
                  <a:lnTo>
                    <a:pt x="45541" y="136100"/>
                  </a:lnTo>
                  <a:lnTo>
                    <a:pt x="58039" y="322518"/>
                  </a:lnTo>
                  <a:lnTo>
                    <a:pt x="96186" y="388474"/>
                  </a:lnTo>
                  <a:lnTo>
                    <a:pt x="137016" y="375125"/>
                  </a:lnTo>
                  <a:lnTo>
                    <a:pt x="118695" y="3370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3" name="Graphic 32">
              <a:extLst>
                <a:ext uri="{FF2B5EF4-FFF2-40B4-BE49-F238E27FC236}">
                  <a16:creationId xmlns:a16="http://schemas.microsoft.com/office/drawing/2014/main" id="{61E06EC8-67FC-48AB-845F-0E7D364E5725}"/>
                </a:ext>
              </a:extLst>
            </p:cNvPr>
            <p:cNvSpPr/>
            <p:nvPr/>
          </p:nvSpPr>
          <p:spPr>
            <a:xfrm>
              <a:off x="10456016" y="2787745"/>
              <a:ext cx="97494" cy="151672"/>
            </a:xfrm>
            <a:custGeom>
              <a:avLst/>
              <a:gdLst>
                <a:gd fmla="*/ 0 w 97494" name="connsiteX0"/>
                <a:gd fmla="*/ 125173 h 151672" name="connsiteY0"/>
                <a:gd fmla="*/ 6478 w 97494" name="connsiteX1"/>
                <a:gd fmla="*/ 134857 h 151672" name="connsiteY1"/>
                <a:gd fmla="*/ 50318 w 97494" name="connsiteX2"/>
                <a:gd fmla="*/ 126547 h 151672" name="connsiteY2"/>
                <a:gd fmla="*/ 66610 w 97494" name="connsiteX3"/>
                <a:gd fmla="*/ 151673 h 151672" name="connsiteY3"/>
                <a:gd fmla="*/ 86371 w 97494" name="connsiteX4"/>
                <a:gd fmla="*/ 100439 h 151672" name="connsiteY4"/>
                <a:gd fmla="*/ 84408 w 97494" name="connsiteX5"/>
                <a:gd fmla="*/ 99392 h 151672" name="connsiteY5"/>
                <a:gd fmla="*/ 58824 w 97494" name="connsiteX6"/>
                <a:gd fmla="*/ 104889 h 151672" name="connsiteY6"/>
                <a:gd fmla="*/ 45672 w 97494" name="connsiteX7"/>
                <a:gd fmla="*/ 92456 h 151672" name="connsiteY7"/>
                <a:gd fmla="*/ 51234 w 97494" name="connsiteX8"/>
                <a:gd fmla="*/ 93176 h 151672" name="connsiteY8"/>
                <a:gd fmla="*/ 55356 w 97494" name="connsiteX9"/>
                <a:gd fmla="*/ 84212 h 151672" name="connsiteY9"/>
                <a:gd fmla="*/ 76098 w 97494" name="connsiteX10"/>
                <a:gd fmla="*/ 63470 h 151672" name="connsiteY10"/>
                <a:gd fmla="*/ 97495 w 97494" name="connsiteX11"/>
                <a:gd fmla="*/ 41353 h 151672" name="connsiteY11"/>
                <a:gd fmla="*/ 80220 w 97494" name="connsiteX12"/>
                <a:gd fmla="*/ 12367 h 151672" name="connsiteY12"/>
                <a:gd fmla="*/ 75967 w 97494" name="connsiteX13"/>
                <a:gd fmla="*/ 0 h 151672" name="connsiteY13"/>
                <a:gd fmla="*/ 28921 w 97494" name="connsiteX14"/>
                <a:gd fmla="*/ 34548 h 151672" name="connsiteY14"/>
                <a:gd fmla="*/ 0 w 97494" name="connsiteX15"/>
                <a:gd fmla="*/ 125173 h 15167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1672" w="97494">
                  <a:moveTo>
                    <a:pt x="0" y="125173"/>
                  </a:moveTo>
                  <a:lnTo>
                    <a:pt x="6478" y="134857"/>
                  </a:lnTo>
                  <a:lnTo>
                    <a:pt x="50318" y="126547"/>
                  </a:lnTo>
                  <a:lnTo>
                    <a:pt x="66610" y="151673"/>
                  </a:lnTo>
                  <a:lnTo>
                    <a:pt x="86371" y="100439"/>
                  </a:lnTo>
                  <a:lnTo>
                    <a:pt x="84408" y="99392"/>
                  </a:lnTo>
                  <a:lnTo>
                    <a:pt x="58824" y="104889"/>
                  </a:lnTo>
                  <a:lnTo>
                    <a:pt x="45672" y="92456"/>
                  </a:lnTo>
                  <a:lnTo>
                    <a:pt x="51234" y="93176"/>
                  </a:lnTo>
                  <a:lnTo>
                    <a:pt x="55356" y="84212"/>
                  </a:lnTo>
                  <a:lnTo>
                    <a:pt x="76098" y="63470"/>
                  </a:lnTo>
                  <a:lnTo>
                    <a:pt x="97495" y="41353"/>
                  </a:lnTo>
                  <a:lnTo>
                    <a:pt x="80220" y="12367"/>
                  </a:lnTo>
                  <a:lnTo>
                    <a:pt x="75967" y="0"/>
                  </a:lnTo>
                  <a:lnTo>
                    <a:pt x="28921" y="34548"/>
                  </a:lnTo>
                  <a:lnTo>
                    <a:pt x="0" y="12517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4" name="Graphic 32">
              <a:extLst>
                <a:ext uri="{FF2B5EF4-FFF2-40B4-BE49-F238E27FC236}">
                  <a16:creationId xmlns:a16="http://schemas.microsoft.com/office/drawing/2014/main" id="{2FB78BB3-F464-44BD-A29E-D923E53C602C}"/>
                </a:ext>
              </a:extLst>
            </p:cNvPr>
            <p:cNvSpPr/>
            <p:nvPr/>
          </p:nvSpPr>
          <p:spPr>
            <a:xfrm>
              <a:off x="9137156" y="5049490"/>
              <a:ext cx="580976" cy="539296"/>
            </a:xfrm>
            <a:custGeom>
              <a:avLst/>
              <a:gdLst>
                <a:gd fmla="*/ 579799 w 580976" name="connsiteX0"/>
                <a:gd fmla="*/ 81071 h 539296" name="connsiteY0"/>
                <a:gd fmla="*/ 507496 w 580976" name="connsiteX1"/>
                <a:gd fmla="*/ 37886 h 539296" name="connsiteY1"/>
                <a:gd fmla="*/ 377415 w 580976" name="connsiteX2"/>
                <a:gd fmla="*/ 18190 h 539296" name="connsiteY2"/>
                <a:gd fmla="*/ 377088 w 580976" name="connsiteX3"/>
                <a:gd fmla="*/ 16358 h 539296" name="connsiteY3"/>
                <a:gd fmla="*/ 342344 w 580976" name="connsiteX4"/>
                <a:gd fmla="*/ 0 h 539296" name="connsiteY4"/>
                <a:gd fmla="*/ 284108 w 580976" name="connsiteX5"/>
                <a:gd fmla="*/ 26893 h 539296" name="connsiteY5"/>
                <a:gd fmla="*/ 265068 w 580976" name="connsiteX6"/>
                <a:gd fmla="*/ 78061 h 539296" name="connsiteY6"/>
                <a:gd fmla="*/ 252635 w 580976" name="connsiteX7"/>
                <a:gd fmla="*/ 107113 h 539296" name="connsiteY7"/>
                <a:gd fmla="*/ 172611 w 580976" name="connsiteX8"/>
                <a:gd fmla="*/ 164760 h 539296" name="connsiteY8"/>
                <a:gd fmla="*/ 124060 w 580976" name="connsiteX9"/>
                <a:gd fmla="*/ 189035 h 539296" name="connsiteY9"/>
                <a:gd fmla="*/ 22901 w 580976" name="connsiteX10"/>
                <a:gd fmla="*/ 182492 h 539296" name="connsiteY10"/>
                <a:gd fmla="*/ 0 w 580976" name="connsiteX11"/>
                <a:gd fmla="*/ 175032 h 539296" name="connsiteY11"/>
                <a:gd fmla="*/ 15377 w 580976" name="connsiteX12"/>
                <a:gd fmla="*/ 204281 h 539296" name="connsiteY12"/>
                <a:gd fmla="*/ 41746 w 580976" name="connsiteX13"/>
                <a:gd fmla="*/ 220115 h 539296" name="connsiteY13"/>
                <a:gd fmla="*/ 55879 w 580976" name="connsiteX14"/>
                <a:gd fmla="*/ 275341 h 539296" name="connsiteY14"/>
                <a:gd fmla="*/ 120265 w 580976" name="connsiteX15"/>
                <a:gd fmla="*/ 328799 h 539296" name="connsiteY15"/>
                <a:gd fmla="*/ 186876 w 580976" name="connsiteX16"/>
                <a:gd fmla="*/ 374079 h 539296" name="connsiteY16"/>
                <a:gd fmla="*/ 193288 w 580976" name="connsiteX17"/>
                <a:gd fmla="*/ 443503 h 539296" name="connsiteY17"/>
                <a:gd fmla="*/ 214553 w 580976" name="connsiteX18"/>
                <a:gd fmla="*/ 464703 h 539296" name="connsiteY18"/>
                <a:gd fmla="*/ 247859 w 580976" name="connsiteX19"/>
                <a:gd fmla="*/ 463525 h 539296" name="connsiteY19"/>
                <a:gd fmla="*/ 309693 w 580976" name="connsiteX20"/>
                <a:gd fmla="*/ 487997 h 539296" name="connsiteY20"/>
                <a:gd fmla="*/ 362497 w 580976" name="connsiteX21"/>
                <a:gd fmla="*/ 499055 h 539296" name="connsiteY21"/>
                <a:gd fmla="*/ 420208 w 580976" name="connsiteX22"/>
                <a:gd fmla="*/ 500429 h 539296" name="connsiteY22"/>
                <a:gd fmla="*/ 454233 w 580976" name="connsiteX23"/>
                <a:gd fmla="*/ 539296 h 539296" name="connsiteY23"/>
                <a:gd fmla="*/ 460253 w 580976" name="connsiteX24"/>
                <a:gd fmla="*/ 505991 h 539296" name="connsiteY24"/>
                <a:gd fmla="*/ 493166 w 580976" name="connsiteX25"/>
                <a:gd fmla="*/ 478378 h 539296" name="connsiteY25"/>
                <a:gd fmla="*/ 520713 w 580976" name="connsiteX26"/>
                <a:gd fmla="*/ 427995 h 539296" name="connsiteY26"/>
                <a:gd fmla="*/ 526994 w 580976" name="connsiteX27"/>
                <a:gd fmla="*/ 396391 h 539296" name="connsiteY27"/>
                <a:gd fmla="*/ 562982 w 580976" name="connsiteX28"/>
                <a:gd fmla="*/ 329454 h 539296" name="connsiteY28"/>
                <a:gd fmla="*/ 555523 w 580976" name="connsiteX29"/>
                <a:gd fmla="*/ 263563 h 539296" name="connsiteY29"/>
                <a:gd fmla="*/ 580976 w 580976" name="connsiteX30"/>
                <a:gd fmla="*/ 165610 h 539296" name="connsiteY30"/>
                <a:gd fmla="*/ 579799 w 580976" name="connsiteX31"/>
                <a:gd fmla="*/ 81071 h 539296"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39296" w="580976">
                  <a:moveTo>
                    <a:pt x="579799" y="81071"/>
                  </a:moveTo>
                  <a:lnTo>
                    <a:pt x="507496" y="37886"/>
                  </a:lnTo>
                  <a:lnTo>
                    <a:pt x="377415" y="18190"/>
                  </a:lnTo>
                  <a:lnTo>
                    <a:pt x="377088" y="16358"/>
                  </a:lnTo>
                  <a:lnTo>
                    <a:pt x="342344" y="0"/>
                  </a:lnTo>
                  <a:lnTo>
                    <a:pt x="284108" y="26893"/>
                  </a:lnTo>
                  <a:lnTo>
                    <a:pt x="265068" y="78061"/>
                  </a:lnTo>
                  <a:lnTo>
                    <a:pt x="252635" y="107113"/>
                  </a:lnTo>
                  <a:lnTo>
                    <a:pt x="172611" y="164760"/>
                  </a:lnTo>
                  <a:lnTo>
                    <a:pt x="124060" y="189035"/>
                  </a:lnTo>
                  <a:lnTo>
                    <a:pt x="22901" y="182492"/>
                  </a:lnTo>
                  <a:lnTo>
                    <a:pt x="0" y="175032"/>
                  </a:lnTo>
                  <a:lnTo>
                    <a:pt x="15377" y="204281"/>
                  </a:lnTo>
                  <a:lnTo>
                    <a:pt x="41746" y="220115"/>
                  </a:lnTo>
                  <a:lnTo>
                    <a:pt x="55879" y="275341"/>
                  </a:lnTo>
                  <a:lnTo>
                    <a:pt x="120265" y="328799"/>
                  </a:lnTo>
                  <a:lnTo>
                    <a:pt x="186876" y="374079"/>
                  </a:lnTo>
                  <a:lnTo>
                    <a:pt x="193288" y="443503"/>
                  </a:lnTo>
                  <a:lnTo>
                    <a:pt x="214553" y="464703"/>
                  </a:lnTo>
                  <a:lnTo>
                    <a:pt x="247859" y="463525"/>
                  </a:lnTo>
                  <a:lnTo>
                    <a:pt x="309693" y="487997"/>
                  </a:lnTo>
                  <a:lnTo>
                    <a:pt x="362497" y="499055"/>
                  </a:lnTo>
                  <a:lnTo>
                    <a:pt x="420208" y="500429"/>
                  </a:lnTo>
                  <a:lnTo>
                    <a:pt x="454233" y="539296"/>
                  </a:lnTo>
                  <a:lnTo>
                    <a:pt x="460253" y="505991"/>
                  </a:lnTo>
                  <a:lnTo>
                    <a:pt x="493166" y="478378"/>
                  </a:lnTo>
                  <a:lnTo>
                    <a:pt x="520713" y="427995"/>
                  </a:lnTo>
                  <a:lnTo>
                    <a:pt x="526994" y="396391"/>
                  </a:lnTo>
                  <a:lnTo>
                    <a:pt x="562982" y="329454"/>
                  </a:lnTo>
                  <a:lnTo>
                    <a:pt x="555523" y="263563"/>
                  </a:lnTo>
                  <a:lnTo>
                    <a:pt x="580976" y="165610"/>
                  </a:lnTo>
                  <a:lnTo>
                    <a:pt x="579799" y="8107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5" name="Graphic 32">
              <a:extLst>
                <a:ext uri="{FF2B5EF4-FFF2-40B4-BE49-F238E27FC236}">
                  <a16:creationId xmlns:a16="http://schemas.microsoft.com/office/drawing/2014/main" id="{67D04CC6-C205-4F94-801D-F795EEE6FCB5}"/>
                </a:ext>
              </a:extLst>
            </p:cNvPr>
            <p:cNvSpPr/>
            <p:nvPr/>
          </p:nvSpPr>
          <p:spPr>
            <a:xfrm>
              <a:off x="7197536" y="1943010"/>
              <a:ext cx="1216065" cy="903101"/>
            </a:xfrm>
            <a:custGeom>
              <a:avLst/>
              <a:gdLst>
                <a:gd fmla="*/ 1013028 w 1216065" name="connsiteX0"/>
                <a:gd fmla="*/ 713216 h 903101" name="connsiteY0"/>
                <a:gd fmla="*/ 1013028 w 1216065" name="connsiteX1"/>
                <a:gd fmla="*/ 688679 h 903101" name="connsiteY1"/>
                <a:gd fmla="*/ 1035079 w 1216065" name="connsiteX2"/>
                <a:gd fmla="*/ 683182 h 903101" name="connsiteY2"/>
                <a:gd fmla="*/ 1044370 w 1216065" name="connsiteX3"/>
                <a:gd fmla="*/ 648307 h 903101" name="connsiteY3"/>
                <a:gd fmla="*/ 1166664 w 1216065" name="connsiteX4"/>
                <a:gd fmla="*/ 517180 h 903101" name="connsiteY4"/>
                <a:gd fmla="*/ 1198202 w 1216065" name="connsiteX5"/>
                <a:gd fmla="*/ 272396 h 903101" name="connsiteY5"/>
                <a:gd fmla="*/ 1216065 w 1216065" name="connsiteX6"/>
                <a:gd fmla="*/ 246158 h 903101" name="connsiteY6"/>
                <a:gd fmla="*/ 1191136 w 1216065" name="connsiteX7"/>
                <a:gd fmla="*/ 226462 h 903101" name="connsiteY7"/>
                <a:gd fmla="*/ 1147034 w 1216065" name="connsiteX8"/>
                <a:gd fmla="*/ 148859 h 903101" name="connsiteY8"/>
                <a:gd fmla="*/ 1155213 w 1216065" name="connsiteX9"/>
                <a:gd fmla="*/ 49729 h 903101" name="connsiteY9"/>
                <a:gd fmla="*/ 1137219 w 1216065" name="connsiteX10"/>
                <a:gd fmla="*/ 55225 h 903101" name="connsiteY10"/>
                <a:gd fmla="*/ 1098156 w 1216065" name="connsiteX11"/>
                <a:gd fmla="*/ 14003 h 903101" name="connsiteY11"/>
                <a:gd fmla="*/ 917693 w 1216065" name="connsiteX12"/>
                <a:gd fmla="*/ 0 h 903101" name="connsiteY12"/>
                <a:gd fmla="*/ 458028 w 1216065" name="connsiteX13"/>
                <a:gd fmla="*/ 316367 h 903101" name="connsiteY13"/>
                <a:gd fmla="*/ 328014 w 1216065" name="connsiteX14"/>
                <a:gd fmla="*/ 344307 h 903101" name="connsiteY14"/>
                <a:gd fmla="*/ 320554 w 1216065" name="connsiteX15"/>
                <a:gd fmla="*/ 578883 h 903101" name="connsiteY15"/>
                <a:gd fmla="*/ 252897 w 1216065" name="connsiteX16"/>
                <a:gd fmla="*/ 640978 h 903101" name="connsiteY16"/>
                <a:gd fmla="*/ 88857 w 1216065" name="connsiteX17"/>
                <a:gd fmla="*/ 643530 h 903101" name="connsiteY17"/>
                <a:gd fmla="*/ 61965 w 1216065" name="connsiteX18"/>
                <a:gd fmla="*/ 672975 h 903101" name="connsiteY18"/>
                <a:gd fmla="*/ 6805 w 1216065" name="connsiteX19"/>
                <a:gd fmla="*/ 669376 h 903101" name="connsiteY19"/>
                <a:gd fmla="*/ 0 w 1216065" name="connsiteX20"/>
                <a:gd fmla="*/ 693259 h 903101" name="connsiteY20"/>
                <a:gd fmla="*/ 15115 w 1216065" name="connsiteX21"/>
                <a:gd fmla="*/ 716618 h 903101" name="connsiteY21"/>
                <a:gd fmla="*/ 19957 w 1216065" name="connsiteX22"/>
                <a:gd fmla="*/ 744165 h 903101" name="connsiteY22"/>
                <a:gd fmla="*/ 56076 w 1216065" name="connsiteX23"/>
                <a:gd fmla="*/ 774134 h 903101" name="connsiteY23"/>
                <a:gd fmla="*/ 68770 w 1216065" name="connsiteX24"/>
                <a:gd fmla="*/ 814702 h 903101" name="connsiteY24"/>
                <a:gd fmla="*/ 89250 w 1216065" name="connsiteX25"/>
                <a:gd fmla="*/ 832041 h 903101" name="connsiteY25"/>
                <a:gd fmla="*/ 130538 w 1216065" name="connsiteX26"/>
                <a:gd fmla="*/ 830798 h 903101" name="connsiteY26"/>
                <a:gd fmla="*/ 155991 w 1216065" name="connsiteX27"/>
                <a:gd fmla="*/ 859850 h 903101" name="connsiteY27"/>
                <a:gd fmla="*/ 143101 w 1216065" name="connsiteX28"/>
                <a:gd fmla="*/ 879284 h 903101" name="connsiteY28"/>
                <a:gd fmla="*/ 155860 w 1216065" name="connsiteX29"/>
                <a:gd fmla="*/ 896035 h 903101" name="connsiteY29"/>
                <a:gd fmla="*/ 167442 w 1216065" name="connsiteX30"/>
                <a:gd fmla="*/ 894399 h 903101" name="connsiteY30"/>
                <a:gd fmla="*/ 163974 w 1216065" name="connsiteX31"/>
                <a:gd fmla="*/ 870974 h 903101" name="connsiteY31"/>
                <a:gd fmla="*/ 192895 w 1216065" name="connsiteX32"/>
                <a:gd fmla="*/ 859850 h 903101" name="connsiteY32"/>
                <a:gd fmla="*/ 241643 w 1216065" name="connsiteX33"/>
                <a:gd fmla="*/ 903101 h 903101" name="connsiteY33"/>
                <a:gd fmla="*/ 245045 w 1216065" name="connsiteX34"/>
                <a:gd fmla="*/ 847614 h 903101" name="connsiteY34"/>
                <a:gd fmla="*/ 273966 w 1216065" name="connsiteX35"/>
                <a:gd fmla="*/ 829228 h 903101" name="connsiteY35"/>
                <a:gd fmla="*/ 293531 w 1216065" name="connsiteX36"/>
                <a:gd fmla="*/ 762683 h 903101" name="connsiteY36"/>
                <a:gd fmla="*/ 414843 w 1216065" name="connsiteX37"/>
                <a:gd fmla="*/ 736772 h 903101" name="connsiteY37"/>
                <a:gd fmla="*/ 479621 w 1216065" name="connsiteX38"/>
                <a:gd fmla="*/ 767067 h 903101" name="connsiteY38"/>
                <a:gd fmla="*/ 512403 w 1216065" name="connsiteX39"/>
                <a:gd fmla="*/ 815683 h 903101" name="connsiteY39"/>
                <a:gd fmla="*/ 522283 w 1216065" name="connsiteX40"/>
                <a:gd fmla="*/ 815683 h 903101" name="connsiteY40"/>
                <a:gd fmla="*/ 543483 w 1216065" name="connsiteX41"/>
                <a:gd fmla="*/ 793240 h 903101" name="connsiteY41"/>
                <a:gd fmla="*/ 595306 w 1216065" name="connsiteX42"/>
                <a:gd fmla="*/ 788921 h 903101" name="connsiteY42"/>
                <a:gd fmla="*/ 675396 w 1216065" name="connsiteX43"/>
                <a:gd fmla="*/ 828377 h 903101" name="connsiteY43"/>
                <a:gd fmla="*/ 720806 w 1216065" name="connsiteX44"/>
                <a:gd fmla="*/ 828377 h 903101" name="connsiteY44"/>
                <a:gd fmla="*/ 780088 w 1216065" name="connsiteX45"/>
                <a:gd fmla="*/ 786762 h 903101" name="connsiteY45"/>
                <a:gd fmla="*/ 882424 w 1216065" name="connsiteX46"/>
                <a:gd fmla="*/ 781462 h 903101" name="connsiteY46"/>
                <a:gd fmla="*/ 933462 w 1216065" name="connsiteX47"/>
                <a:gd fmla="*/ 802793 h 903101" name="connsiteY47"/>
                <a:gd fmla="*/ 959831 w 1216065" name="connsiteX48"/>
                <a:gd fmla="*/ 779826 h 903101" name="connsiteY48"/>
                <a:gd fmla="*/ 991304 w 1216065" name="connsiteX49"/>
                <a:gd fmla="*/ 772171 h 903101" name="connsiteY49"/>
                <a:gd fmla="*/ 981424 w 1216065" name="connsiteX50"/>
                <a:gd fmla="*/ 748615 h 903101" name="connsiteY50"/>
                <a:gd fmla="*/ 981424 w 1216065" name="connsiteX51"/>
                <a:gd fmla="*/ 709421 h 903101" name="connsiteY51"/>
                <a:gd fmla="*/ 1013028 w 1216065" name="connsiteX52"/>
                <a:gd fmla="*/ 713216 h 903101"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03101" w="1216065">
                  <a:moveTo>
                    <a:pt x="1013028" y="713216"/>
                  </a:moveTo>
                  <a:lnTo>
                    <a:pt x="1013028" y="688679"/>
                  </a:lnTo>
                  <a:lnTo>
                    <a:pt x="1035079" y="683182"/>
                  </a:lnTo>
                  <a:lnTo>
                    <a:pt x="1044370" y="648307"/>
                  </a:lnTo>
                  <a:lnTo>
                    <a:pt x="1166664" y="517180"/>
                  </a:lnTo>
                  <a:lnTo>
                    <a:pt x="1198202" y="272396"/>
                  </a:lnTo>
                  <a:lnTo>
                    <a:pt x="1216065" y="246158"/>
                  </a:lnTo>
                  <a:lnTo>
                    <a:pt x="1191136" y="226462"/>
                  </a:lnTo>
                  <a:lnTo>
                    <a:pt x="1147034" y="148859"/>
                  </a:lnTo>
                  <a:lnTo>
                    <a:pt x="1155213" y="49729"/>
                  </a:lnTo>
                  <a:lnTo>
                    <a:pt x="1137219" y="55225"/>
                  </a:lnTo>
                  <a:lnTo>
                    <a:pt x="1098156" y="14003"/>
                  </a:lnTo>
                  <a:lnTo>
                    <a:pt x="917693" y="0"/>
                  </a:lnTo>
                  <a:lnTo>
                    <a:pt x="458028" y="316367"/>
                  </a:lnTo>
                  <a:lnTo>
                    <a:pt x="328014" y="344307"/>
                  </a:lnTo>
                  <a:lnTo>
                    <a:pt x="320554" y="578883"/>
                  </a:lnTo>
                  <a:lnTo>
                    <a:pt x="252897" y="640978"/>
                  </a:lnTo>
                  <a:lnTo>
                    <a:pt x="88857" y="643530"/>
                  </a:lnTo>
                  <a:lnTo>
                    <a:pt x="61965" y="672975"/>
                  </a:lnTo>
                  <a:lnTo>
                    <a:pt x="6805" y="669376"/>
                  </a:lnTo>
                  <a:lnTo>
                    <a:pt x="0" y="693259"/>
                  </a:lnTo>
                  <a:lnTo>
                    <a:pt x="15115" y="716618"/>
                  </a:lnTo>
                  <a:lnTo>
                    <a:pt x="19957" y="744165"/>
                  </a:lnTo>
                  <a:lnTo>
                    <a:pt x="56076" y="774134"/>
                  </a:lnTo>
                  <a:lnTo>
                    <a:pt x="68770" y="814702"/>
                  </a:lnTo>
                  <a:lnTo>
                    <a:pt x="89250" y="832041"/>
                  </a:lnTo>
                  <a:lnTo>
                    <a:pt x="130538" y="830798"/>
                  </a:lnTo>
                  <a:lnTo>
                    <a:pt x="155991" y="859850"/>
                  </a:lnTo>
                  <a:lnTo>
                    <a:pt x="143101" y="879284"/>
                  </a:lnTo>
                  <a:lnTo>
                    <a:pt x="155860" y="896035"/>
                  </a:lnTo>
                  <a:lnTo>
                    <a:pt x="167442" y="894399"/>
                  </a:lnTo>
                  <a:lnTo>
                    <a:pt x="163974" y="870974"/>
                  </a:lnTo>
                  <a:lnTo>
                    <a:pt x="192895" y="859850"/>
                  </a:lnTo>
                  <a:lnTo>
                    <a:pt x="241643" y="903101"/>
                  </a:lnTo>
                  <a:lnTo>
                    <a:pt x="245045" y="847614"/>
                  </a:lnTo>
                  <a:lnTo>
                    <a:pt x="273966" y="829228"/>
                  </a:lnTo>
                  <a:lnTo>
                    <a:pt x="293531" y="762683"/>
                  </a:lnTo>
                  <a:lnTo>
                    <a:pt x="414843" y="736772"/>
                  </a:lnTo>
                  <a:lnTo>
                    <a:pt x="479621" y="767067"/>
                  </a:lnTo>
                  <a:lnTo>
                    <a:pt x="512403" y="815683"/>
                  </a:lnTo>
                  <a:lnTo>
                    <a:pt x="522283" y="815683"/>
                  </a:lnTo>
                  <a:lnTo>
                    <a:pt x="543483" y="793240"/>
                  </a:lnTo>
                  <a:lnTo>
                    <a:pt x="595306" y="788921"/>
                  </a:lnTo>
                  <a:lnTo>
                    <a:pt x="675396" y="828377"/>
                  </a:lnTo>
                  <a:lnTo>
                    <a:pt x="720806" y="828377"/>
                  </a:lnTo>
                  <a:lnTo>
                    <a:pt x="780088" y="786762"/>
                  </a:lnTo>
                  <a:lnTo>
                    <a:pt x="882424" y="781462"/>
                  </a:lnTo>
                  <a:lnTo>
                    <a:pt x="933462" y="802793"/>
                  </a:lnTo>
                  <a:lnTo>
                    <a:pt x="959831" y="779826"/>
                  </a:lnTo>
                  <a:lnTo>
                    <a:pt x="991304" y="772171"/>
                  </a:lnTo>
                  <a:lnTo>
                    <a:pt x="981424" y="748615"/>
                  </a:lnTo>
                  <a:lnTo>
                    <a:pt x="981424" y="709421"/>
                  </a:lnTo>
                  <a:lnTo>
                    <a:pt x="1013028" y="7132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6" name="Graphic 32">
              <a:extLst>
                <a:ext uri="{FF2B5EF4-FFF2-40B4-BE49-F238E27FC236}">
                  <a16:creationId xmlns:a16="http://schemas.microsoft.com/office/drawing/2014/main" id="{F1FDF4AA-BC5F-49B4-864E-A929A54E81F2}"/>
                </a:ext>
              </a:extLst>
            </p:cNvPr>
            <p:cNvSpPr/>
            <p:nvPr/>
          </p:nvSpPr>
          <p:spPr>
            <a:xfrm>
              <a:off x="7234244" y="2824715"/>
              <a:ext cx="219133" cy="476742"/>
            </a:xfrm>
            <a:custGeom>
              <a:avLst/>
              <a:gdLst>
                <a:gd fmla="*/ 219134 w 219133" name="connsiteX0"/>
                <a:gd fmla="*/ 90624 h 476742" name="connsiteY0"/>
                <a:gd fmla="*/ 202841 w 219133" name="connsiteX1"/>
                <a:gd fmla="*/ 56795 h 476742" name="connsiteY1"/>
                <a:gd fmla="*/ 203496 w 219133" name="connsiteX2"/>
                <a:gd fmla="*/ 45476 h 476742" name="connsiteY2"/>
                <a:gd fmla="*/ 152262 w 219133" name="connsiteX3"/>
                <a:gd fmla="*/ 0 h 476742" name="connsiteY3"/>
                <a:gd fmla="*/ 148270 w 219133" name="connsiteX4"/>
                <a:gd fmla="*/ 1505 h 476742" name="connsiteY4"/>
                <a:gd fmla="*/ 152393 w 219133" name="connsiteX5"/>
                <a:gd fmla="*/ 28790 h 476742" name="connsiteY5"/>
                <a:gd fmla="*/ 121443 w 219133" name="connsiteX6"/>
                <a:gd fmla="*/ 33174 h 476742" name="connsiteY6"/>
                <a:gd fmla="*/ 106066 w 219133" name="connsiteX7"/>
                <a:gd fmla="*/ 66414 h 476742" name="connsiteY7"/>
                <a:gd fmla="*/ 45737 w 219133" name="connsiteX8"/>
                <a:gd fmla="*/ 71649 h 476742" name="connsiteY8"/>
                <a:gd fmla="*/ 4973 w 219133" name="connsiteX9"/>
                <a:gd fmla="*/ 111301 h 476742" name="connsiteY9"/>
                <a:gd fmla="*/ 0 w 219133" name="connsiteX10"/>
                <a:gd fmla="*/ 148074 h 476742" name="connsiteY10"/>
                <a:gd fmla="*/ 39325 w 219133" name="connsiteX11"/>
                <a:gd fmla="*/ 167181 h 476742" name="connsiteY11"/>
                <a:gd fmla="*/ 81595 w 219133" name="connsiteX12"/>
                <a:gd fmla="*/ 308580 h 476742" name="connsiteY12"/>
                <a:gd fmla="*/ 63993 w 219133" name="connsiteX13"/>
                <a:gd fmla="*/ 439380 h 476742" name="connsiteY13"/>
                <a:gd fmla="*/ 81987 w 219133" name="connsiteX14"/>
                <a:gd fmla="*/ 476742 h 476742" name="connsiteY14"/>
                <a:gd fmla="*/ 117452 w 219133" name="connsiteX15"/>
                <a:gd fmla="*/ 474452 h 476742" name="connsiteY15"/>
                <a:gd fmla="*/ 134857 w 219133" name="connsiteX16"/>
                <a:gd fmla="*/ 286006 h 476742" name="connsiteY16"/>
                <a:gd fmla="*/ 163255 w 219133" name="connsiteX17"/>
                <a:gd fmla="*/ 239483 h 476742" name="connsiteY17"/>
                <a:gd fmla="*/ 172611 w 219133" name="connsiteX18"/>
                <a:gd fmla="*/ 211348 h 476742" name="connsiteY18"/>
                <a:gd fmla="*/ 202645 w 219133" name="connsiteX19"/>
                <a:gd fmla="*/ 186156 h 476742" name="connsiteY19"/>
                <a:gd fmla="*/ 198784 w 219133" name="connsiteX20"/>
                <a:gd fmla="*/ 133614 h 476742" name="connsiteY20"/>
                <a:gd fmla="*/ 214946 w 219133" name="connsiteX21"/>
                <a:gd fmla="*/ 122817 h 476742" name="connsiteY21"/>
                <a:gd fmla="*/ 219134 w 219133" name="connsiteX22"/>
                <a:gd fmla="*/ 90624 h 47674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76742" w="219133">
                  <a:moveTo>
                    <a:pt x="219134" y="90624"/>
                  </a:moveTo>
                  <a:lnTo>
                    <a:pt x="202841" y="56795"/>
                  </a:lnTo>
                  <a:lnTo>
                    <a:pt x="203496" y="45476"/>
                  </a:lnTo>
                  <a:lnTo>
                    <a:pt x="152262" y="0"/>
                  </a:lnTo>
                  <a:lnTo>
                    <a:pt x="148270" y="1505"/>
                  </a:lnTo>
                  <a:lnTo>
                    <a:pt x="152393" y="28790"/>
                  </a:lnTo>
                  <a:lnTo>
                    <a:pt x="121443" y="33174"/>
                  </a:lnTo>
                  <a:lnTo>
                    <a:pt x="106066" y="66414"/>
                  </a:lnTo>
                  <a:lnTo>
                    <a:pt x="45737" y="71649"/>
                  </a:lnTo>
                  <a:lnTo>
                    <a:pt x="4973" y="111301"/>
                  </a:lnTo>
                  <a:lnTo>
                    <a:pt x="0" y="148074"/>
                  </a:lnTo>
                  <a:lnTo>
                    <a:pt x="39325" y="167181"/>
                  </a:lnTo>
                  <a:lnTo>
                    <a:pt x="81595" y="308580"/>
                  </a:lnTo>
                  <a:lnTo>
                    <a:pt x="63993" y="439380"/>
                  </a:lnTo>
                  <a:lnTo>
                    <a:pt x="81987" y="476742"/>
                  </a:lnTo>
                  <a:lnTo>
                    <a:pt x="117452" y="474452"/>
                  </a:lnTo>
                  <a:lnTo>
                    <a:pt x="134857" y="286006"/>
                  </a:lnTo>
                  <a:lnTo>
                    <a:pt x="163255" y="239483"/>
                  </a:lnTo>
                  <a:lnTo>
                    <a:pt x="172611" y="211348"/>
                  </a:lnTo>
                  <a:lnTo>
                    <a:pt x="202645" y="186156"/>
                  </a:lnTo>
                  <a:lnTo>
                    <a:pt x="198784" y="133614"/>
                  </a:lnTo>
                  <a:lnTo>
                    <a:pt x="214946" y="122817"/>
                  </a:lnTo>
                  <a:lnTo>
                    <a:pt x="219134" y="9062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7" name="Graphic 32">
              <a:extLst>
                <a:ext uri="{FF2B5EF4-FFF2-40B4-BE49-F238E27FC236}">
                  <a16:creationId xmlns:a16="http://schemas.microsoft.com/office/drawing/2014/main" id="{6756B21B-5A2C-4619-A6E1-BB01F57F7C08}"/>
                </a:ext>
              </a:extLst>
            </p:cNvPr>
            <p:cNvSpPr/>
            <p:nvPr/>
          </p:nvSpPr>
          <p:spPr>
            <a:xfrm>
              <a:off x="9039073" y="2842120"/>
              <a:ext cx="952699" cy="655962"/>
            </a:xfrm>
            <a:custGeom>
              <a:avLst/>
              <a:gdLst>
                <a:gd fmla="*/ 952699 w 952699" name="connsiteX0"/>
                <a:gd fmla="*/ 583136 h 655962" name="connsiteY0"/>
                <a:gd fmla="*/ 942033 w 952699" name="connsiteX1"/>
                <a:gd fmla="*/ 540670 h 655962" name="connsiteY1"/>
                <a:gd fmla="*/ 872937 w 952699" name="connsiteX2"/>
                <a:gd fmla="*/ 496634 h 655962" name="connsiteY2"/>
                <a:gd fmla="*/ 862729 w 952699" name="connsiteX3"/>
                <a:gd fmla="*/ 433360 h 655962" name="connsiteY3"/>
                <a:gd fmla="*/ 805803 w 952699" name="connsiteX4"/>
                <a:gd fmla="*/ 412291 h 655962" name="connsiteY4"/>
                <a:gd fmla="*/ 803709 w 952699" name="connsiteX5"/>
                <a:gd fmla="*/ 372770 h 655962" name="connsiteY5"/>
                <a:gd fmla="*/ 713477 w 952699" name="connsiteX6"/>
                <a:gd fmla="*/ 340512 h 655962" name="connsiteY6"/>
                <a:gd fmla="*/ 725779 w 952699" name="connsiteX7"/>
                <a:gd fmla="*/ 303607 h 655962" name="connsiteY7"/>
                <a:gd fmla="*/ 711907 w 952699" name="connsiteX8"/>
                <a:gd fmla="*/ 264806 h 655962" name="connsiteY8"/>
                <a:gd fmla="*/ 797558 w 952699" name="connsiteX9"/>
                <a:gd fmla="*/ 264806 h 655962" name="connsiteY9"/>
                <a:gd fmla="*/ 803120 w 952699" name="connsiteX10"/>
                <a:gd fmla="*/ 148597 h 655962" name="connsiteY10"/>
                <a:gd fmla="*/ 741352 w 952699" name="connsiteX11"/>
                <a:gd fmla="*/ 115685 h 655962" name="connsiteY11"/>
                <a:gd fmla="*/ 731406 w 952699" name="connsiteX12"/>
                <a:gd fmla="*/ 0 h 655962" name="connsiteY12"/>
                <a:gd fmla="*/ 688744 w 952699" name="connsiteX13"/>
                <a:gd fmla="*/ 7067 h 655962" name="connsiteY13"/>
                <a:gd fmla="*/ 702419 w 952699" name="connsiteX14"/>
                <a:gd fmla="*/ 73481 h 655962" name="connsiteY14"/>
                <a:gd fmla="*/ 585688 w 952699" name="connsiteX15"/>
                <a:gd fmla="*/ 183604 h 655962" name="connsiteY15"/>
                <a:gd fmla="*/ 547082 w 952699" name="connsiteX16"/>
                <a:gd fmla="*/ 186156 h 655962" name="connsiteY16"/>
                <a:gd fmla="*/ 493558 w 952699" name="connsiteX17"/>
                <a:gd fmla="*/ 139044 h 655962" name="connsiteY17"/>
                <a:gd fmla="*/ 472096 w 952699" name="connsiteX18"/>
                <a:gd fmla="*/ 132305 h 655962" name="connsiteY18"/>
                <a:gd fmla="*/ 462281 w 952699" name="connsiteX19"/>
                <a:gd fmla="*/ 177584 h 655962" name="connsiteY19"/>
                <a:gd fmla="*/ 426097 w 952699" name="connsiteX20"/>
                <a:gd fmla="*/ 177584 h 655962" name="connsiteY20"/>
                <a:gd fmla="*/ 399074 w 952699" name="connsiteX21"/>
                <a:gd fmla="*/ 215077 h 655962" name="connsiteY21"/>
                <a:gd fmla="*/ 318788 w 952699" name="connsiteX22"/>
                <a:gd fmla="*/ 215077 h 655962" name="connsiteY22"/>
                <a:gd fmla="*/ 302299 w 952699" name="connsiteX23"/>
                <a:gd fmla="*/ 194466 h 655962" name="connsiteY23"/>
                <a:gd fmla="*/ 178762 w 952699" name="connsiteX24"/>
                <a:gd fmla="*/ 200878 h 655962" name="connsiteY24"/>
                <a:gd fmla="*/ 160113 w 952699" name="connsiteX25"/>
                <a:gd fmla="*/ 132501 h 655962" name="connsiteY25"/>
                <a:gd fmla="*/ 90297 w 952699" name="connsiteX26"/>
                <a:gd fmla="*/ 139437 h 655962" name="connsiteY26"/>
                <a:gd fmla="*/ 51495 w 952699" name="connsiteX27"/>
                <a:gd fmla="*/ 229407 h 655962" name="connsiteY27"/>
                <a:gd fmla="*/ 0 w 952699" name="connsiteX28"/>
                <a:gd fmla="*/ 252635 h 655962" name="connsiteY28"/>
                <a:gd fmla="*/ 28005 w 952699" name="connsiteX29"/>
                <a:gd fmla="*/ 264740 h 655962" name="connsiteY29"/>
                <a:gd fmla="*/ 43971 w 952699" name="connsiteX30"/>
                <a:gd fmla="*/ 292746 h 655962" name="connsiteY30"/>
                <a:gd fmla="*/ 107375 w 952699" name="connsiteX31"/>
                <a:gd fmla="*/ 303346 h 655962" name="connsiteY31"/>
                <a:gd fmla="*/ 123013 w 952699" name="connsiteX32"/>
                <a:gd fmla="*/ 343587 h 655962" name="connsiteY32"/>
                <a:gd fmla="*/ 201598 w 952699" name="connsiteX33"/>
                <a:gd fmla="*/ 409739 h 655962" name="connsiteY33"/>
                <a:gd fmla="*/ 230716 w 952699" name="connsiteX34"/>
                <a:gd fmla="*/ 459730 h 655962" name="connsiteY34"/>
                <a:gd fmla="*/ 295363 w 952699" name="connsiteX35"/>
                <a:gd fmla="*/ 513581 h 655962" name="connsiteY35"/>
                <a:gd fmla="*/ 295363 w 952699" name="connsiteX36"/>
                <a:gd fmla="*/ 539296 h 655962" name="connsiteY36"/>
                <a:gd fmla="*/ 353729 w 952699" name="connsiteX37"/>
                <a:gd fmla="*/ 601391 h 655962" name="connsiteY37"/>
                <a:gd fmla="*/ 380753 w 952699" name="connsiteX38"/>
                <a:gd fmla="*/ 596026 h 655962" name="connsiteY38"/>
                <a:gd fmla="*/ 425378 w 952699" name="connsiteX39"/>
                <a:gd fmla="*/ 596026 h 655962" name="connsiteY39"/>
                <a:gd fmla="*/ 464245 w 952699" name="connsiteX40"/>
                <a:gd fmla="*/ 577770 h 655962" name="connsiteY40"/>
                <a:gd fmla="*/ 562328 w 952699" name="connsiteX41"/>
                <a:gd fmla="*/ 655962 h 655962" name="connsiteY41"/>
                <a:gd fmla="*/ 577770 w 952699" name="connsiteX42"/>
                <a:gd fmla="*/ 655177 h 655962" name="connsiteY42"/>
                <a:gd fmla="*/ 636463 w 952699" name="connsiteX43"/>
                <a:gd fmla="*/ 655177 h 655962" name="connsiteY43"/>
                <a:gd fmla="*/ 733434 w 952699" name="connsiteX44"/>
                <a:gd fmla="*/ 651447 h 655962" name="connsiteY44"/>
                <a:gd fmla="*/ 796708 w 952699" name="connsiteX45"/>
                <a:gd fmla="*/ 626845 h 655962" name="connsiteY45"/>
                <a:gd fmla="*/ 831060 w 952699" name="connsiteX46"/>
                <a:gd fmla="*/ 579210 h 655962" name="connsiteY46"/>
                <a:gd fmla="*/ 952699 w 952699" name="connsiteX47"/>
                <a:gd fmla="*/ 583136 h 655962"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55962" w="952699">
                  <a:moveTo>
                    <a:pt x="952699" y="583136"/>
                  </a:moveTo>
                  <a:lnTo>
                    <a:pt x="942033" y="540670"/>
                  </a:lnTo>
                  <a:lnTo>
                    <a:pt x="872937" y="496634"/>
                  </a:lnTo>
                  <a:lnTo>
                    <a:pt x="862729" y="433360"/>
                  </a:lnTo>
                  <a:lnTo>
                    <a:pt x="805803" y="412291"/>
                  </a:lnTo>
                  <a:lnTo>
                    <a:pt x="803709" y="372770"/>
                  </a:lnTo>
                  <a:lnTo>
                    <a:pt x="713477" y="340512"/>
                  </a:lnTo>
                  <a:lnTo>
                    <a:pt x="725779" y="303607"/>
                  </a:lnTo>
                  <a:lnTo>
                    <a:pt x="711907" y="264806"/>
                  </a:lnTo>
                  <a:lnTo>
                    <a:pt x="797558" y="264806"/>
                  </a:lnTo>
                  <a:lnTo>
                    <a:pt x="803120" y="148597"/>
                  </a:lnTo>
                  <a:lnTo>
                    <a:pt x="741352" y="115685"/>
                  </a:lnTo>
                  <a:lnTo>
                    <a:pt x="731406" y="0"/>
                  </a:lnTo>
                  <a:lnTo>
                    <a:pt x="688744" y="7067"/>
                  </a:lnTo>
                  <a:lnTo>
                    <a:pt x="702419" y="73481"/>
                  </a:lnTo>
                  <a:lnTo>
                    <a:pt x="585688" y="183604"/>
                  </a:lnTo>
                  <a:lnTo>
                    <a:pt x="547082" y="186156"/>
                  </a:lnTo>
                  <a:lnTo>
                    <a:pt x="493558" y="139044"/>
                  </a:lnTo>
                  <a:lnTo>
                    <a:pt x="472096" y="132305"/>
                  </a:lnTo>
                  <a:lnTo>
                    <a:pt x="462281" y="177584"/>
                  </a:lnTo>
                  <a:lnTo>
                    <a:pt x="426097" y="177584"/>
                  </a:lnTo>
                  <a:lnTo>
                    <a:pt x="399074" y="215077"/>
                  </a:lnTo>
                  <a:lnTo>
                    <a:pt x="318788" y="215077"/>
                  </a:lnTo>
                  <a:lnTo>
                    <a:pt x="302299" y="194466"/>
                  </a:lnTo>
                  <a:lnTo>
                    <a:pt x="178762" y="200878"/>
                  </a:lnTo>
                  <a:lnTo>
                    <a:pt x="160113" y="132501"/>
                  </a:lnTo>
                  <a:lnTo>
                    <a:pt x="90297" y="139437"/>
                  </a:lnTo>
                  <a:lnTo>
                    <a:pt x="51495" y="229407"/>
                  </a:lnTo>
                  <a:lnTo>
                    <a:pt x="0" y="252635"/>
                  </a:lnTo>
                  <a:lnTo>
                    <a:pt x="28005" y="264740"/>
                  </a:lnTo>
                  <a:lnTo>
                    <a:pt x="43971" y="292746"/>
                  </a:lnTo>
                  <a:lnTo>
                    <a:pt x="107375" y="303346"/>
                  </a:lnTo>
                  <a:lnTo>
                    <a:pt x="123013" y="343587"/>
                  </a:lnTo>
                  <a:lnTo>
                    <a:pt x="201598" y="409739"/>
                  </a:lnTo>
                  <a:lnTo>
                    <a:pt x="230716" y="459730"/>
                  </a:lnTo>
                  <a:lnTo>
                    <a:pt x="295363" y="513581"/>
                  </a:lnTo>
                  <a:lnTo>
                    <a:pt x="295363" y="539296"/>
                  </a:lnTo>
                  <a:lnTo>
                    <a:pt x="353729" y="601391"/>
                  </a:lnTo>
                  <a:lnTo>
                    <a:pt x="380753" y="596026"/>
                  </a:lnTo>
                  <a:lnTo>
                    <a:pt x="425378" y="596026"/>
                  </a:lnTo>
                  <a:lnTo>
                    <a:pt x="464245" y="577770"/>
                  </a:lnTo>
                  <a:lnTo>
                    <a:pt x="562328" y="655962"/>
                  </a:lnTo>
                  <a:lnTo>
                    <a:pt x="577770" y="655177"/>
                  </a:lnTo>
                  <a:lnTo>
                    <a:pt x="636463" y="655177"/>
                  </a:lnTo>
                  <a:lnTo>
                    <a:pt x="733434" y="651447"/>
                  </a:lnTo>
                  <a:lnTo>
                    <a:pt x="796708" y="626845"/>
                  </a:lnTo>
                  <a:lnTo>
                    <a:pt x="831060" y="579210"/>
                  </a:lnTo>
                  <a:lnTo>
                    <a:pt x="952699" y="5831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8" name="Graphic 32">
              <a:extLst>
                <a:ext uri="{FF2B5EF4-FFF2-40B4-BE49-F238E27FC236}">
                  <a16:creationId xmlns:a16="http://schemas.microsoft.com/office/drawing/2014/main" id="{1BDEC3EC-BFEE-48E5-839F-A41086B2EFF6}"/>
                </a:ext>
              </a:extLst>
            </p:cNvPr>
            <p:cNvSpPr/>
            <p:nvPr/>
          </p:nvSpPr>
          <p:spPr>
            <a:xfrm>
              <a:off x="8728268" y="5216474"/>
              <a:ext cx="692277" cy="691099"/>
            </a:xfrm>
            <a:custGeom>
              <a:avLst/>
              <a:gdLst>
                <a:gd fmla="*/ 64778 w 692277" name="connsiteX0"/>
                <a:gd fmla="*/ 675592 h 691099" name="connsiteY0"/>
                <a:gd fmla="*/ 114703 w 692277" name="connsiteX1"/>
                <a:gd fmla="*/ 691099 h 691099" name="connsiteY1"/>
                <a:gd fmla="*/ 149906 w 692277" name="connsiteX2"/>
                <a:gd fmla="*/ 681219 h 691099" name="connsiteY2"/>
                <a:gd fmla="*/ 238306 w 692277" name="connsiteX3"/>
                <a:gd fmla="*/ 585295 h 691099" name="connsiteY3"/>
                <a:gd fmla="*/ 271873 w 692277" name="connsiteX4"/>
                <a:gd fmla="*/ 573059 h 691099" name="connsiteY4"/>
                <a:gd fmla="*/ 336062 w 692277" name="connsiteX5"/>
                <a:gd fmla="*/ 601326 h 691099" name="connsiteY5"/>
                <a:gd fmla="*/ 398354 w 692277" name="connsiteX6"/>
                <a:gd fmla="*/ 591119 h 691099" name="connsiteY6"/>
                <a:gd fmla="*/ 433884 w 692277" name="connsiteX7"/>
                <a:gd fmla="*/ 526144 h 691099" name="connsiteY7"/>
                <a:gd fmla="*/ 492839 w 692277" name="connsiteX8"/>
                <a:gd fmla="*/ 485183 h 691099" name="connsiteY8"/>
                <a:gd fmla="*/ 547606 w 692277" name="connsiteX9"/>
                <a:gd fmla="*/ 416348 h 691099" name="connsiteY9"/>
                <a:gd fmla="*/ 588697 w 692277" name="connsiteX10"/>
                <a:gd fmla="*/ 394493 h 691099" name="connsiteY10"/>
                <a:gd fmla="*/ 616703 w 692277" name="connsiteX11"/>
                <a:gd fmla="*/ 367797 h 691099" name="connsiteY11"/>
                <a:gd fmla="*/ 692277 w 692277" name="connsiteX12"/>
                <a:gd fmla="*/ 331024 h 691099" name="connsiteY12"/>
                <a:gd fmla="*/ 653410 w 692277" name="connsiteX13"/>
                <a:gd fmla="*/ 315647 h 691099" name="connsiteY13"/>
                <a:gd fmla="*/ 615852 w 692277" name="connsiteX14"/>
                <a:gd fmla="*/ 317021 h 691099" name="connsiteY14"/>
                <a:gd fmla="*/ 583921 w 692277" name="connsiteX15"/>
                <a:gd fmla="*/ 285090 h 691099" name="connsiteY15"/>
                <a:gd fmla="*/ 577705 w 692277" name="connsiteX16"/>
                <a:gd fmla="*/ 217760 h 691099" name="connsiteY16"/>
                <a:gd fmla="*/ 517376 w 692277" name="connsiteX17"/>
                <a:gd fmla="*/ 176668 h 691099" name="connsiteY17"/>
                <a:gd fmla="*/ 447886 w 692277" name="connsiteX18"/>
                <a:gd fmla="*/ 119022 h 691099" name="connsiteY18"/>
                <a:gd fmla="*/ 434211 w 692277" name="connsiteX19"/>
                <a:gd fmla="*/ 65433 h 691099" name="connsiteY19"/>
                <a:gd fmla="*/ 409935 w 692277" name="connsiteX20"/>
                <a:gd fmla="*/ 50841 h 691099" name="connsiteY20"/>
                <a:gd fmla="*/ 383174 w 692277" name="connsiteX21"/>
                <a:gd fmla="*/ 0 h 691099" name="connsiteY21"/>
                <a:gd fmla="*/ 318199 w 692277" name="connsiteX22"/>
                <a:gd fmla="*/ 29510 h 691099" name="connsiteY22"/>
                <a:gd fmla="*/ 271938 w 692277" name="connsiteX23"/>
                <a:gd fmla="*/ 64582 h 691099" name="connsiteY23"/>
                <a:gd fmla="*/ 259637 w 692277" name="connsiteX24"/>
                <a:gd fmla="*/ 29379 h 691099" name="connsiteY24"/>
                <a:gd fmla="*/ 217891 w 692277" name="connsiteX25"/>
                <a:gd fmla="*/ 28267 h 691099" name="connsiteY25"/>
                <a:gd fmla="*/ 111694 w 692277" name="connsiteX26"/>
                <a:gd fmla="*/ 48486 h 691099" name="connsiteY26"/>
                <a:gd fmla="*/ 88400 w 692277" name="connsiteX27"/>
                <a:gd fmla="*/ 48486 h 691099" name="connsiteY27"/>
                <a:gd fmla="*/ 80809 w 692277" name="connsiteX28"/>
                <a:gd fmla="*/ 321013 h 691099" name="connsiteY28"/>
                <a:gd fmla="*/ 4907 w 692277" name="connsiteX29"/>
                <a:gd fmla="*/ 328603 h 691099" name="connsiteY29"/>
                <a:gd fmla="*/ 0 w 692277" name="connsiteX30"/>
                <a:gd fmla="*/ 530070 h 691099" name="connsiteY30"/>
                <a:gd fmla="*/ 73285 w 692277" name="connsiteX31"/>
                <a:gd fmla="*/ 604532 h 691099" name="connsiteY31"/>
                <a:gd fmla="*/ 74789 w 692277" name="connsiteX32"/>
                <a:gd fmla="*/ 639277 h 691099" name="connsiteY32"/>
                <a:gd fmla="*/ 62750 w 692277" name="connsiteX33"/>
                <a:gd fmla="*/ 670554 h 691099" name="connsiteY33"/>
                <a:gd fmla="*/ 64778 w 692277" name="connsiteX34"/>
                <a:gd fmla="*/ 675592 h 691099"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91099" w="692277">
                  <a:moveTo>
                    <a:pt x="64778" y="675592"/>
                  </a:moveTo>
                  <a:lnTo>
                    <a:pt x="114703" y="691099"/>
                  </a:lnTo>
                  <a:lnTo>
                    <a:pt x="149906" y="681219"/>
                  </a:lnTo>
                  <a:lnTo>
                    <a:pt x="238306" y="585295"/>
                  </a:lnTo>
                  <a:lnTo>
                    <a:pt x="271873" y="573059"/>
                  </a:lnTo>
                  <a:lnTo>
                    <a:pt x="336062" y="601326"/>
                  </a:lnTo>
                  <a:lnTo>
                    <a:pt x="398354" y="591119"/>
                  </a:lnTo>
                  <a:lnTo>
                    <a:pt x="433884" y="526144"/>
                  </a:lnTo>
                  <a:lnTo>
                    <a:pt x="492839" y="485183"/>
                  </a:lnTo>
                  <a:lnTo>
                    <a:pt x="547606" y="416348"/>
                  </a:lnTo>
                  <a:lnTo>
                    <a:pt x="588697" y="394493"/>
                  </a:lnTo>
                  <a:lnTo>
                    <a:pt x="616703" y="367797"/>
                  </a:lnTo>
                  <a:lnTo>
                    <a:pt x="692277" y="331024"/>
                  </a:lnTo>
                  <a:lnTo>
                    <a:pt x="653410" y="315647"/>
                  </a:lnTo>
                  <a:lnTo>
                    <a:pt x="615852" y="317021"/>
                  </a:lnTo>
                  <a:lnTo>
                    <a:pt x="583921" y="285090"/>
                  </a:lnTo>
                  <a:lnTo>
                    <a:pt x="577705" y="217760"/>
                  </a:lnTo>
                  <a:lnTo>
                    <a:pt x="517376" y="176668"/>
                  </a:lnTo>
                  <a:lnTo>
                    <a:pt x="447886" y="119022"/>
                  </a:lnTo>
                  <a:lnTo>
                    <a:pt x="434211" y="65433"/>
                  </a:lnTo>
                  <a:lnTo>
                    <a:pt x="409935" y="50841"/>
                  </a:lnTo>
                  <a:lnTo>
                    <a:pt x="383174" y="0"/>
                  </a:lnTo>
                  <a:lnTo>
                    <a:pt x="318199" y="29510"/>
                  </a:lnTo>
                  <a:lnTo>
                    <a:pt x="271938" y="64582"/>
                  </a:lnTo>
                  <a:lnTo>
                    <a:pt x="259637" y="29379"/>
                  </a:lnTo>
                  <a:lnTo>
                    <a:pt x="217891" y="28267"/>
                  </a:lnTo>
                  <a:lnTo>
                    <a:pt x="111694" y="48486"/>
                  </a:lnTo>
                  <a:lnTo>
                    <a:pt x="88400" y="48486"/>
                  </a:lnTo>
                  <a:lnTo>
                    <a:pt x="80809" y="321013"/>
                  </a:lnTo>
                  <a:lnTo>
                    <a:pt x="4907" y="328603"/>
                  </a:lnTo>
                  <a:lnTo>
                    <a:pt x="0" y="530070"/>
                  </a:lnTo>
                  <a:lnTo>
                    <a:pt x="73285" y="604532"/>
                  </a:lnTo>
                  <a:lnTo>
                    <a:pt x="74789" y="639277"/>
                  </a:lnTo>
                  <a:lnTo>
                    <a:pt x="62750" y="670554"/>
                  </a:lnTo>
                  <a:lnTo>
                    <a:pt x="64778" y="67559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69" name="Graphic 32">
              <a:extLst>
                <a:ext uri="{FF2B5EF4-FFF2-40B4-BE49-F238E27FC236}">
                  <a16:creationId xmlns:a16="http://schemas.microsoft.com/office/drawing/2014/main" id="{D70DDF40-87A9-42B2-813C-74910B120358}"/>
                </a:ext>
              </a:extLst>
            </p:cNvPr>
            <p:cNvSpPr/>
            <p:nvPr/>
          </p:nvSpPr>
          <p:spPr>
            <a:xfrm>
              <a:off x="8037037" y="3517254"/>
              <a:ext cx="579798" cy="672451"/>
            </a:xfrm>
            <a:custGeom>
              <a:avLst/>
              <a:gdLst>
                <a:gd fmla="*/ 0 w 579798" name="connsiteX0"/>
                <a:gd fmla="*/ 606233 h 672451" name="connsiteY0"/>
                <a:gd fmla="*/ 4319 w 579798" name="connsiteX1"/>
                <a:gd fmla="*/ 607673 h 672451" name="connsiteY1"/>
                <a:gd fmla="*/ 37427 w 579798" name="connsiteX2"/>
                <a:gd fmla="*/ 645689 h 672451" name="connsiteY2"/>
                <a:gd fmla="*/ 51757 w 579798" name="connsiteX3"/>
                <a:gd fmla="*/ 672451 h 672451" name="connsiteY3"/>
                <a:gd fmla="*/ 68377 w 579798" name="connsiteX4"/>
                <a:gd fmla="*/ 663487 h 672451" name="connsiteY4"/>
                <a:gd fmla="*/ 111170 w 579798" name="connsiteX5"/>
                <a:gd fmla="*/ 619385 h 672451" name="connsiteY5"/>
                <a:gd fmla="*/ 130931 w 579798" name="connsiteX6"/>
                <a:gd fmla="*/ 621872 h 672451" name="connsiteY6"/>
                <a:gd fmla="*/ 146111 w 579798" name="connsiteX7"/>
                <a:gd fmla="*/ 651055 h 672451" name="connsiteY7"/>
                <a:gd fmla="*/ 173462 w 579798" name="connsiteX8"/>
                <a:gd fmla="*/ 654654 h 672451" name="connsiteY8"/>
                <a:gd fmla="*/ 195578 w 579798" name="connsiteX9"/>
                <a:gd fmla="*/ 622723 h 672451" name="connsiteY9"/>
                <a:gd fmla="*/ 256431 w 579798" name="connsiteX10"/>
                <a:gd fmla="*/ 619451 h 672451" name="connsiteY10"/>
                <a:gd fmla="*/ 259048 w 579798" name="connsiteX11"/>
                <a:gd fmla="*/ 657009 h 672451" name="connsiteY11"/>
                <a:gd fmla="*/ 273836 w 579798" name="connsiteX12"/>
                <a:gd fmla="*/ 657729 h 672451" name="connsiteY12"/>
                <a:gd fmla="*/ 358963 w 579798" name="connsiteX13"/>
                <a:gd fmla="*/ 595372 h 672451" name="connsiteY13"/>
                <a:gd fmla="*/ 377415 w 579798" name="connsiteX14"/>
                <a:gd fmla="*/ 553756 h 672451" name="connsiteY14"/>
                <a:gd fmla="*/ 381276 w 579798" name="connsiteX15"/>
                <a:gd fmla="*/ 469675 h 672451" name="connsiteY15"/>
                <a:gd fmla="*/ 434342 w 579798" name="connsiteX16"/>
                <a:gd fmla="*/ 379379 h 672451" name="connsiteY16"/>
                <a:gd fmla="*/ 508281 w 579798" name="connsiteX17"/>
                <a:gd fmla="*/ 337502 h 672451" name="connsiteY17"/>
                <a:gd fmla="*/ 514104 w 579798" name="connsiteX18"/>
                <a:gd fmla="*/ 282865 h 672451" name="connsiteY18"/>
                <a:gd fmla="*/ 531967 w 579798" name="connsiteX19"/>
                <a:gd fmla="*/ 132043 h 672451" name="connsiteY19"/>
                <a:gd fmla="*/ 575153 w 579798" name="connsiteX20"/>
                <a:gd fmla="*/ 29183 h 672451" name="connsiteY20"/>
                <a:gd fmla="*/ 579799 w 579798" name="connsiteX21"/>
                <a:gd fmla="*/ 5038 h 672451" name="connsiteY21"/>
                <a:gd fmla="*/ 528434 w 579798" name="connsiteX22"/>
                <a:gd fmla="*/ 22182 h 672451" name="connsiteY22"/>
                <a:gd fmla="*/ 499971 w 579798" name="connsiteX23"/>
                <a:gd fmla="*/ 3141 h 672451" name="connsiteY23"/>
                <a:gd fmla="*/ 470526 w 579798" name="connsiteX24"/>
                <a:gd fmla="*/ 0 h 672451" name="connsiteY24"/>
                <a:gd fmla="*/ 390109 w 579798" name="connsiteX25"/>
                <a:gd fmla="*/ 59413 h 672451" name="connsiteY25"/>
                <a:gd fmla="*/ 392792 w 579798" name="connsiteX26"/>
                <a:gd fmla="*/ 158609 h 672451" name="connsiteY26"/>
                <a:gd fmla="*/ 360207 w 579798" name="connsiteX27"/>
                <a:gd fmla="*/ 160637 h 672451" name="connsiteY27"/>
                <a:gd fmla="*/ 294120 w 579798" name="connsiteX28"/>
                <a:gd fmla="*/ 117386 h 672451" name="connsiteY28"/>
                <a:gd fmla="*/ 165021 w 579798" name="connsiteX29"/>
                <a:gd fmla="*/ 116208 h 672451" name="connsiteY29"/>
                <a:gd fmla="*/ 150299 w 579798" name="connsiteX30"/>
                <a:gd fmla="*/ 170976 h 672451" name="connsiteY30"/>
                <a:gd fmla="*/ 163778 w 579798" name="connsiteX31"/>
                <a:gd fmla="*/ 174967 h 672451" name="connsiteY31"/>
                <a:gd fmla="*/ 177650 w 579798" name="connsiteX32"/>
                <a:gd fmla="*/ 143428 h 672451" name="connsiteY32"/>
                <a:gd fmla="*/ 241119 w 579798" name="connsiteX33"/>
                <a:gd fmla="*/ 160834 h 672451" name="connsiteY33"/>
                <a:gd fmla="*/ 259310 w 579798" name="connsiteX34"/>
                <a:gd fmla="*/ 216975 h 672451" name="connsiteY34"/>
                <a:gd fmla="*/ 223976 w 579798" name="connsiteX35"/>
                <a:gd fmla="*/ 268732 h 672451" name="connsiteY35"/>
                <a:gd fmla="*/ 251000 w 579798" name="connsiteX36"/>
                <a:gd fmla="*/ 343652 h 672451" name="connsiteY36"/>
                <a:gd fmla="*/ 229211 w 579798" name="connsiteX37"/>
                <a:gd fmla="*/ 487931 h 672451" name="connsiteY37"/>
                <a:gd fmla="*/ 185371 w 579798" name="connsiteX38"/>
                <a:gd fmla="*/ 489829 h 672451" name="connsiteY38"/>
                <a:gd fmla="*/ 175229 w 579798" name="connsiteX39"/>
                <a:gd fmla="*/ 461954 h 672451" name="connsiteY39"/>
                <a:gd fmla="*/ 143952 w 579798" name="connsiteX40"/>
                <a:gd fmla="*/ 463067 h 672451" name="connsiteY40"/>
                <a:gd fmla="*/ 114638 w 579798" name="connsiteX41"/>
                <a:gd fmla="*/ 446120 h 672451" name="connsiteY41"/>
                <a:gd fmla="*/ 94747 w 579798" name="connsiteX42"/>
                <a:gd fmla="*/ 463917 h 672451" name="connsiteY42"/>
                <a:gd fmla="*/ 31800 w 579798" name="connsiteX43"/>
                <a:gd fmla="*/ 495391 h 672451" name="connsiteY43"/>
                <a:gd fmla="*/ 47700 w 579798" name="connsiteX44"/>
                <a:gd fmla="*/ 573583 h 672451" name="connsiteY44"/>
                <a:gd fmla="*/ 6085 w 579798" name="connsiteX45"/>
                <a:gd fmla="*/ 576396 h 672451" name="connsiteY45"/>
                <a:gd fmla="*/ 0 w 579798" name="connsiteX46"/>
                <a:gd fmla="*/ 606233 h 67245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72451" w="579798">
                  <a:moveTo>
                    <a:pt x="0" y="606233"/>
                  </a:moveTo>
                  <a:lnTo>
                    <a:pt x="4319" y="607673"/>
                  </a:lnTo>
                  <a:lnTo>
                    <a:pt x="37427" y="645689"/>
                  </a:lnTo>
                  <a:lnTo>
                    <a:pt x="51757" y="672451"/>
                  </a:lnTo>
                  <a:lnTo>
                    <a:pt x="68377" y="663487"/>
                  </a:lnTo>
                  <a:lnTo>
                    <a:pt x="111170" y="619385"/>
                  </a:lnTo>
                  <a:lnTo>
                    <a:pt x="130931" y="621872"/>
                  </a:lnTo>
                  <a:lnTo>
                    <a:pt x="146111" y="651055"/>
                  </a:lnTo>
                  <a:lnTo>
                    <a:pt x="173462" y="654654"/>
                  </a:lnTo>
                  <a:lnTo>
                    <a:pt x="195578" y="622723"/>
                  </a:lnTo>
                  <a:lnTo>
                    <a:pt x="256431" y="619451"/>
                  </a:lnTo>
                  <a:lnTo>
                    <a:pt x="259048" y="657009"/>
                  </a:lnTo>
                  <a:lnTo>
                    <a:pt x="273836" y="657729"/>
                  </a:lnTo>
                  <a:lnTo>
                    <a:pt x="358963" y="595372"/>
                  </a:lnTo>
                  <a:lnTo>
                    <a:pt x="377415" y="553756"/>
                  </a:lnTo>
                  <a:lnTo>
                    <a:pt x="381276" y="469675"/>
                  </a:lnTo>
                  <a:lnTo>
                    <a:pt x="434342" y="379379"/>
                  </a:lnTo>
                  <a:lnTo>
                    <a:pt x="508281" y="337502"/>
                  </a:lnTo>
                  <a:lnTo>
                    <a:pt x="514104" y="282865"/>
                  </a:lnTo>
                  <a:lnTo>
                    <a:pt x="531967" y="132043"/>
                  </a:lnTo>
                  <a:lnTo>
                    <a:pt x="575153" y="29183"/>
                  </a:lnTo>
                  <a:lnTo>
                    <a:pt x="579799" y="5038"/>
                  </a:lnTo>
                  <a:lnTo>
                    <a:pt x="528434" y="22182"/>
                  </a:lnTo>
                  <a:lnTo>
                    <a:pt x="499971" y="3141"/>
                  </a:lnTo>
                  <a:lnTo>
                    <a:pt x="470526" y="0"/>
                  </a:lnTo>
                  <a:lnTo>
                    <a:pt x="390109" y="59413"/>
                  </a:lnTo>
                  <a:lnTo>
                    <a:pt x="392792" y="158609"/>
                  </a:lnTo>
                  <a:lnTo>
                    <a:pt x="360207" y="160637"/>
                  </a:lnTo>
                  <a:lnTo>
                    <a:pt x="294120" y="117386"/>
                  </a:lnTo>
                  <a:lnTo>
                    <a:pt x="165021" y="116208"/>
                  </a:lnTo>
                  <a:lnTo>
                    <a:pt x="150299" y="170976"/>
                  </a:lnTo>
                  <a:lnTo>
                    <a:pt x="163778" y="174967"/>
                  </a:lnTo>
                  <a:lnTo>
                    <a:pt x="177650" y="143428"/>
                  </a:lnTo>
                  <a:lnTo>
                    <a:pt x="241119" y="160834"/>
                  </a:lnTo>
                  <a:lnTo>
                    <a:pt x="259310" y="216975"/>
                  </a:lnTo>
                  <a:lnTo>
                    <a:pt x="223976" y="268732"/>
                  </a:lnTo>
                  <a:lnTo>
                    <a:pt x="251000" y="343652"/>
                  </a:lnTo>
                  <a:lnTo>
                    <a:pt x="229211" y="487931"/>
                  </a:lnTo>
                  <a:lnTo>
                    <a:pt x="185371" y="489829"/>
                  </a:lnTo>
                  <a:lnTo>
                    <a:pt x="175229" y="461954"/>
                  </a:lnTo>
                  <a:lnTo>
                    <a:pt x="143952" y="463067"/>
                  </a:lnTo>
                  <a:lnTo>
                    <a:pt x="114638" y="446120"/>
                  </a:lnTo>
                  <a:lnTo>
                    <a:pt x="94747" y="463917"/>
                  </a:lnTo>
                  <a:lnTo>
                    <a:pt x="31800" y="495391"/>
                  </a:lnTo>
                  <a:lnTo>
                    <a:pt x="47700" y="573583"/>
                  </a:lnTo>
                  <a:lnTo>
                    <a:pt x="6085" y="576396"/>
                  </a:lnTo>
                  <a:lnTo>
                    <a:pt x="0" y="60623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0" name="Graphic 32">
              <a:extLst>
                <a:ext uri="{FF2B5EF4-FFF2-40B4-BE49-F238E27FC236}">
                  <a16:creationId xmlns:a16="http://schemas.microsoft.com/office/drawing/2014/main" id="{693CD055-5C37-4EA3-AD73-50B6E02DC9F5}"/>
                </a:ext>
              </a:extLst>
            </p:cNvPr>
            <p:cNvSpPr/>
            <p:nvPr/>
          </p:nvSpPr>
          <p:spPr>
            <a:xfrm>
              <a:off x="7881896" y="3610823"/>
              <a:ext cx="140156" cy="100308"/>
            </a:xfrm>
            <a:custGeom>
              <a:avLst/>
              <a:gdLst>
                <a:gd fmla="*/ 133548 w 140156" name="connsiteX0"/>
                <a:gd fmla="*/ 36119 h 100308" name="connsiteY0"/>
                <a:gd fmla="*/ 139175 w 140156" name="connsiteX1"/>
                <a:gd fmla="*/ 20022 h 100308" name="connsiteY1"/>
                <a:gd fmla="*/ 50579 w 140156" name="connsiteX2"/>
                <a:gd fmla="*/ 18714 h 100308" name="connsiteY2"/>
                <a:gd fmla="*/ 32455 w 140156" name="connsiteX3"/>
                <a:gd fmla="*/ 0 h 100308" name="connsiteY3"/>
                <a:gd fmla="*/ 29052 w 140156" name="connsiteX4"/>
                <a:gd fmla="*/ 36511 h 100308" name="connsiteY4"/>
                <a:gd fmla="*/ 0 w 140156" name="connsiteX5"/>
                <a:gd fmla="*/ 94616 h 100308" name="connsiteY5"/>
                <a:gd fmla="*/ 8506 w 140156" name="connsiteX6"/>
                <a:gd fmla="*/ 100308 h 100308" name="connsiteY6"/>
                <a:gd fmla="*/ 140157 w 140156" name="connsiteX7"/>
                <a:gd fmla="*/ 86895 h 100308" name="connsiteY7"/>
                <a:gd fmla="*/ 133548 w 140156" name="connsiteX8"/>
                <a:gd fmla="*/ 36119 h 10030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0308" w="140156">
                  <a:moveTo>
                    <a:pt x="133548" y="36119"/>
                  </a:moveTo>
                  <a:lnTo>
                    <a:pt x="139175" y="20022"/>
                  </a:lnTo>
                  <a:lnTo>
                    <a:pt x="50579" y="18714"/>
                  </a:lnTo>
                  <a:lnTo>
                    <a:pt x="32455" y="0"/>
                  </a:lnTo>
                  <a:lnTo>
                    <a:pt x="29052" y="36511"/>
                  </a:lnTo>
                  <a:lnTo>
                    <a:pt x="0" y="94616"/>
                  </a:lnTo>
                  <a:lnTo>
                    <a:pt x="8506" y="100308"/>
                  </a:lnTo>
                  <a:lnTo>
                    <a:pt x="140157" y="86895"/>
                  </a:lnTo>
                  <a:lnTo>
                    <a:pt x="133548" y="36119"/>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1" name="Graphic 32">
              <a:extLst>
                <a:ext uri="{FF2B5EF4-FFF2-40B4-BE49-F238E27FC236}">
                  <a16:creationId xmlns:a16="http://schemas.microsoft.com/office/drawing/2014/main" id="{0E472D11-EAEA-4A36-8906-BFB1D7F4288E}"/>
                </a:ext>
              </a:extLst>
            </p:cNvPr>
            <p:cNvSpPr/>
            <p:nvPr/>
          </p:nvSpPr>
          <p:spPr>
            <a:xfrm>
              <a:off x="7370867" y="2699673"/>
              <a:ext cx="910625" cy="763402"/>
            </a:xfrm>
            <a:custGeom>
              <a:avLst/>
              <a:gdLst>
                <a:gd fmla="*/ 463132 w 910625" name="connsiteX0"/>
                <a:gd fmla="*/ 674938 h 763402" name="connsiteY0"/>
                <a:gd fmla="*/ 474648 w 910625" name="connsiteX1"/>
                <a:gd fmla="*/ 622395 h 763402" name="connsiteY1"/>
                <a:gd fmla="*/ 516002 w 910625" name="connsiteX2"/>
                <a:gd fmla="*/ 574498 h 763402" name="connsiteY2"/>
                <a:gd fmla="*/ 529416 w 910625" name="connsiteX3"/>
                <a:gd fmla="*/ 549242 h 763402" name="connsiteY3"/>
                <a:gd fmla="*/ 626125 w 910625" name="connsiteX4"/>
                <a:gd fmla="*/ 543549 h 763402" name="connsiteY4"/>
                <a:gd fmla="*/ 652167 w 910625" name="connsiteX5"/>
                <a:gd fmla="*/ 580780 h 763402" name="connsiteY5"/>
                <a:gd fmla="*/ 673040 w 910625" name="connsiteX6"/>
                <a:gd fmla="*/ 576592 h 763402" name="connsiteY6"/>
                <a:gd fmla="*/ 754635 w 910625" name="connsiteX7"/>
                <a:gd fmla="*/ 400775 h 763402" name="connsiteY7"/>
                <a:gd fmla="*/ 787024 w 910625" name="connsiteX8"/>
                <a:gd fmla="*/ 384613 h 763402" name="connsiteY8"/>
                <a:gd fmla="*/ 847745 w 910625" name="connsiteX9"/>
                <a:gd fmla="*/ 199766 h 763402" name="connsiteY9"/>
                <a:gd fmla="*/ 910626 w 910625" name="connsiteX10"/>
                <a:gd fmla="*/ 168947 h 763402" name="connsiteY10"/>
                <a:gd fmla="*/ 910626 w 910625" name="connsiteX11"/>
                <a:gd fmla="*/ 123602 h 763402" name="connsiteY11"/>
                <a:gd fmla="*/ 883602 w 910625" name="connsiteX12"/>
                <a:gd fmla="*/ 114965 h 763402" name="connsiteY12"/>
                <a:gd fmla="*/ 881967 w 910625" name="connsiteX13"/>
                <a:gd fmla="*/ 102075 h 763402" name="connsiteY13"/>
                <a:gd fmla="*/ 866001 w 910625" name="connsiteX14"/>
                <a:gd fmla="*/ 86109 h 763402" name="connsiteY14"/>
                <a:gd fmla="*/ 858672 w 910625" name="connsiteX15"/>
                <a:gd fmla="*/ 57908 h 763402" name="connsiteY15"/>
                <a:gd fmla="*/ 836098 w 910625" name="connsiteX16"/>
                <a:gd fmla="*/ 42531 h 763402" name="connsiteY16"/>
                <a:gd fmla="*/ 828966 w 910625" name="connsiteX17"/>
                <a:gd fmla="*/ 32389 h 763402" name="connsiteY17"/>
                <a:gd fmla="*/ 795465 w 910625" name="connsiteX18"/>
                <a:gd fmla="*/ 40503 h 763402" name="connsiteY18"/>
                <a:gd fmla="*/ 763664 w 910625" name="connsiteX19"/>
                <a:gd fmla="*/ 68181 h 763402" name="connsiteY19"/>
                <a:gd fmla="*/ 705756 w 910625" name="connsiteX20"/>
                <a:gd fmla="*/ 43971 h 763402" name="connsiteY20"/>
                <a:gd fmla="*/ 613235 w 910625" name="connsiteX21"/>
                <a:gd fmla="*/ 48747 h 763402" name="connsiteY21"/>
                <a:gd fmla="*/ 553495 w 910625" name="connsiteX22"/>
                <a:gd fmla="*/ 90690 h 763402" name="connsiteY22"/>
                <a:gd fmla="*/ 497681 w 910625" name="connsiteX23"/>
                <a:gd fmla="*/ 90690 h 763402" name="connsiteY23"/>
                <a:gd fmla="*/ 418311 w 910625" name="connsiteX24"/>
                <a:gd fmla="*/ 51626 h 763402" name="connsiteY24"/>
                <a:gd fmla="*/ 378986 w 910625" name="connsiteX25"/>
                <a:gd fmla="*/ 54898 h 763402" name="connsiteY25"/>
                <a:gd fmla="*/ 357131 w 910625" name="connsiteX26"/>
                <a:gd fmla="*/ 78061 h 763402" name="connsiteY26"/>
                <a:gd fmla="*/ 328995 w 910625" name="connsiteX27"/>
                <a:gd fmla="*/ 78061 h 763402" name="connsiteY27"/>
                <a:gd fmla="*/ 293465 w 910625" name="connsiteX28"/>
                <a:gd fmla="*/ 25388 h 763402" name="connsiteY28"/>
                <a:gd fmla="*/ 239222 w 910625" name="connsiteX29"/>
                <a:gd fmla="*/ 0 h 763402" name="connsiteY29"/>
                <a:gd fmla="*/ 135249 w 910625" name="connsiteX30"/>
                <a:gd fmla="*/ 22247 h 763402" name="connsiteY30"/>
                <a:gd fmla="*/ 116863 w 910625" name="connsiteX31"/>
                <a:gd fmla="*/ 84801 h 763402" name="connsiteY31"/>
                <a:gd fmla="*/ 90035 w 910625" name="connsiteX32"/>
                <a:gd fmla="*/ 101813 h 763402" name="connsiteY32"/>
                <a:gd fmla="*/ 85455 w 910625" name="connsiteX33"/>
                <a:gd fmla="*/ 178042 h 763402" name="connsiteY33"/>
                <a:gd fmla="*/ 102075 w 910625" name="connsiteX34"/>
                <a:gd fmla="*/ 212525 h 763402" name="connsiteY34"/>
                <a:gd fmla="*/ 96055 w 910625" name="connsiteX35"/>
                <a:gd fmla="*/ 258851 h 763402" name="connsiteY35"/>
                <a:gd fmla="*/ 81856 w 910625" name="connsiteX36"/>
                <a:gd fmla="*/ 268274 h 763402" name="connsiteY36"/>
                <a:gd fmla="*/ 85651 w 910625" name="connsiteX37"/>
                <a:gd fmla="*/ 319507 h 763402" name="connsiteY37"/>
                <a:gd fmla="*/ 52346 w 910625" name="connsiteX38"/>
                <a:gd fmla="*/ 347513 h 763402" name="connsiteY38"/>
                <a:gd fmla="*/ 43971 w 910625" name="connsiteX39"/>
                <a:gd fmla="*/ 372573 h 763402" name="connsiteY39"/>
                <a:gd fmla="*/ 16685 w 910625" name="connsiteX40"/>
                <a:gd fmla="*/ 417198 h 763402" name="connsiteY40"/>
                <a:gd fmla="*/ 0 w 910625" name="connsiteX41"/>
                <a:gd fmla="*/ 598251 h 763402" name="connsiteY41"/>
                <a:gd fmla="*/ 90690 w 910625" name="connsiteX42"/>
                <a:gd fmla="*/ 592296 h 763402" name="connsiteY42"/>
                <a:gd fmla="*/ 129033 w 910625" name="connsiteX43"/>
                <a:gd fmla="*/ 598774 h 763402" name="connsiteY43"/>
                <a:gd fmla="*/ 159656 w 910625" name="connsiteX44"/>
                <a:gd fmla="*/ 617357 h 763402" name="connsiteY44"/>
                <a:gd fmla="*/ 169732 w 910625" name="connsiteX45"/>
                <a:gd fmla="*/ 634697 h 763402" name="connsiteY45"/>
                <a:gd fmla="*/ 180659 w 910625" name="connsiteX46"/>
                <a:gd fmla="*/ 641109 h 763402" name="connsiteY46"/>
                <a:gd fmla="*/ 189951 w 910625" name="connsiteX47"/>
                <a:gd fmla="*/ 662505 h 763402" name="connsiteY47"/>
                <a:gd fmla="*/ 204870 w 910625" name="connsiteX48"/>
                <a:gd fmla="*/ 672582 h 763402" name="connsiteY48"/>
                <a:gd fmla="*/ 201991 w 910625" name="connsiteX49"/>
                <a:gd fmla="*/ 679845 h 763402" name="connsiteY49"/>
                <a:gd fmla="*/ 208861 w 910625" name="connsiteX50"/>
                <a:gd fmla="*/ 721460 h 763402" name="connsiteY50"/>
                <a:gd fmla="*/ 231893 w 910625" name="connsiteX51"/>
                <a:gd fmla="*/ 746848 h 763402" name="connsiteY51"/>
                <a:gd fmla="*/ 240792 w 910625" name="connsiteX52"/>
                <a:gd fmla="*/ 753326 h 763402" name="connsiteY52"/>
                <a:gd fmla="*/ 261338 w 910625" name="connsiteX53"/>
                <a:gd fmla="*/ 755354 h 763402" name="connsiteY53"/>
                <a:gd fmla="*/ 270237 w 910625" name="connsiteX54"/>
                <a:gd fmla="*/ 763402 h 763402" name="connsiteY54"/>
                <a:gd fmla="*/ 298831 w 910625" name="connsiteX55"/>
                <a:gd fmla="*/ 753719 h 763402" name="connsiteY55"/>
                <a:gd fmla="*/ 317414 w 910625" name="connsiteX56"/>
                <a:gd fmla="*/ 755747 h 763402" name="connsiteY56"/>
                <a:gd fmla="*/ 338810 w 910625" name="connsiteX57"/>
                <a:gd fmla="*/ 733107 h 763402" name="connsiteY57"/>
                <a:gd fmla="*/ 344830 w 910625" name="connsiteX58"/>
                <a:gd fmla="*/ 733107 h 763402" name="connsiteY58"/>
                <a:gd fmla="*/ 369040 w 910625" name="connsiteX59"/>
                <a:gd fmla="*/ 744820 h 763402" name="connsiteY59"/>
                <a:gd fmla="*/ 423938 w 910625" name="connsiteX60"/>
                <a:gd fmla="*/ 744427 h 763402" name="connsiteY60"/>
                <a:gd fmla="*/ 429565 w 910625" name="connsiteX61"/>
                <a:gd fmla="*/ 717796 h 763402" name="connsiteY61"/>
                <a:gd fmla="*/ 435454 w 910625" name="connsiteX62"/>
                <a:gd fmla="*/ 717469 h 763402" name="connsiteY62"/>
                <a:gd fmla="*/ 463132 w 910625" name="connsiteX63"/>
                <a:gd fmla="*/ 674938 h 763402"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63402" w="910625">
                  <a:moveTo>
                    <a:pt x="463132" y="674938"/>
                  </a:moveTo>
                  <a:lnTo>
                    <a:pt x="474648" y="622395"/>
                  </a:lnTo>
                  <a:lnTo>
                    <a:pt x="516002" y="574498"/>
                  </a:lnTo>
                  <a:lnTo>
                    <a:pt x="529416" y="549242"/>
                  </a:lnTo>
                  <a:lnTo>
                    <a:pt x="626125" y="543549"/>
                  </a:lnTo>
                  <a:lnTo>
                    <a:pt x="652167" y="580780"/>
                  </a:lnTo>
                  <a:lnTo>
                    <a:pt x="673040" y="576592"/>
                  </a:lnTo>
                  <a:lnTo>
                    <a:pt x="754635" y="400775"/>
                  </a:lnTo>
                  <a:lnTo>
                    <a:pt x="787024" y="384613"/>
                  </a:lnTo>
                  <a:lnTo>
                    <a:pt x="847745" y="199766"/>
                  </a:lnTo>
                  <a:lnTo>
                    <a:pt x="910626" y="168947"/>
                  </a:lnTo>
                  <a:lnTo>
                    <a:pt x="910626" y="123602"/>
                  </a:lnTo>
                  <a:lnTo>
                    <a:pt x="883602" y="114965"/>
                  </a:lnTo>
                  <a:lnTo>
                    <a:pt x="881967" y="102075"/>
                  </a:lnTo>
                  <a:lnTo>
                    <a:pt x="866001" y="86109"/>
                  </a:lnTo>
                  <a:lnTo>
                    <a:pt x="858672" y="57908"/>
                  </a:lnTo>
                  <a:lnTo>
                    <a:pt x="836098" y="42531"/>
                  </a:lnTo>
                  <a:lnTo>
                    <a:pt x="828966" y="32389"/>
                  </a:lnTo>
                  <a:lnTo>
                    <a:pt x="795465" y="40503"/>
                  </a:lnTo>
                  <a:lnTo>
                    <a:pt x="763664" y="68181"/>
                  </a:lnTo>
                  <a:lnTo>
                    <a:pt x="705756" y="43971"/>
                  </a:lnTo>
                  <a:lnTo>
                    <a:pt x="613235" y="48747"/>
                  </a:lnTo>
                  <a:lnTo>
                    <a:pt x="553495" y="90690"/>
                  </a:lnTo>
                  <a:lnTo>
                    <a:pt x="497681" y="90690"/>
                  </a:lnTo>
                  <a:lnTo>
                    <a:pt x="418311" y="51626"/>
                  </a:lnTo>
                  <a:lnTo>
                    <a:pt x="378986" y="54898"/>
                  </a:lnTo>
                  <a:lnTo>
                    <a:pt x="357131" y="78061"/>
                  </a:lnTo>
                  <a:lnTo>
                    <a:pt x="328995" y="78061"/>
                  </a:lnTo>
                  <a:lnTo>
                    <a:pt x="293465" y="25388"/>
                  </a:lnTo>
                  <a:lnTo>
                    <a:pt x="239222" y="0"/>
                  </a:lnTo>
                  <a:lnTo>
                    <a:pt x="135249" y="22247"/>
                  </a:lnTo>
                  <a:lnTo>
                    <a:pt x="116863" y="84801"/>
                  </a:lnTo>
                  <a:lnTo>
                    <a:pt x="90035" y="101813"/>
                  </a:lnTo>
                  <a:lnTo>
                    <a:pt x="85455" y="178042"/>
                  </a:lnTo>
                  <a:lnTo>
                    <a:pt x="102075" y="212525"/>
                  </a:lnTo>
                  <a:lnTo>
                    <a:pt x="96055" y="258851"/>
                  </a:lnTo>
                  <a:lnTo>
                    <a:pt x="81856" y="268274"/>
                  </a:lnTo>
                  <a:lnTo>
                    <a:pt x="85651" y="319507"/>
                  </a:lnTo>
                  <a:lnTo>
                    <a:pt x="52346" y="347513"/>
                  </a:lnTo>
                  <a:lnTo>
                    <a:pt x="43971" y="372573"/>
                  </a:lnTo>
                  <a:lnTo>
                    <a:pt x="16685" y="417198"/>
                  </a:lnTo>
                  <a:lnTo>
                    <a:pt x="0" y="598251"/>
                  </a:lnTo>
                  <a:lnTo>
                    <a:pt x="90690" y="592296"/>
                  </a:lnTo>
                  <a:lnTo>
                    <a:pt x="129033" y="598774"/>
                  </a:lnTo>
                  <a:lnTo>
                    <a:pt x="159656" y="617357"/>
                  </a:lnTo>
                  <a:lnTo>
                    <a:pt x="169732" y="634697"/>
                  </a:lnTo>
                  <a:lnTo>
                    <a:pt x="180659" y="641109"/>
                  </a:lnTo>
                  <a:lnTo>
                    <a:pt x="189951" y="662505"/>
                  </a:lnTo>
                  <a:lnTo>
                    <a:pt x="204870" y="672582"/>
                  </a:lnTo>
                  <a:lnTo>
                    <a:pt x="201991" y="679845"/>
                  </a:lnTo>
                  <a:lnTo>
                    <a:pt x="208861" y="721460"/>
                  </a:lnTo>
                  <a:lnTo>
                    <a:pt x="231893" y="746848"/>
                  </a:lnTo>
                  <a:lnTo>
                    <a:pt x="240792" y="753326"/>
                  </a:lnTo>
                  <a:lnTo>
                    <a:pt x="261338" y="755354"/>
                  </a:lnTo>
                  <a:lnTo>
                    <a:pt x="270237" y="763402"/>
                  </a:lnTo>
                  <a:lnTo>
                    <a:pt x="298831" y="753719"/>
                  </a:lnTo>
                  <a:lnTo>
                    <a:pt x="317414" y="755747"/>
                  </a:lnTo>
                  <a:lnTo>
                    <a:pt x="338810" y="733107"/>
                  </a:lnTo>
                  <a:lnTo>
                    <a:pt x="344830" y="733107"/>
                  </a:lnTo>
                  <a:lnTo>
                    <a:pt x="369040" y="744820"/>
                  </a:lnTo>
                  <a:lnTo>
                    <a:pt x="423938" y="744427"/>
                  </a:lnTo>
                  <a:lnTo>
                    <a:pt x="429565" y="717796"/>
                  </a:lnTo>
                  <a:lnTo>
                    <a:pt x="435454" y="717469"/>
                  </a:lnTo>
                  <a:lnTo>
                    <a:pt x="463132" y="67493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2" name="Graphic 32">
              <a:extLst>
                <a:ext uri="{FF2B5EF4-FFF2-40B4-BE49-F238E27FC236}">
                  <a16:creationId xmlns:a16="http://schemas.microsoft.com/office/drawing/2014/main" id="{1BBB1876-EBD3-4293-8BCD-AAF937C8C720}"/>
                </a:ext>
              </a:extLst>
            </p:cNvPr>
            <p:cNvSpPr/>
            <p:nvPr/>
          </p:nvSpPr>
          <p:spPr>
            <a:xfrm>
              <a:off x="7815417" y="2791868"/>
              <a:ext cx="594913" cy="866655"/>
            </a:xfrm>
            <a:custGeom>
              <a:avLst/>
              <a:gdLst>
                <a:gd fmla="*/ 39129 w 594913" name="connsiteX0"/>
                <a:gd fmla="*/ 681677 h 866655" name="connsiteY0"/>
                <a:gd fmla="*/ 66545 w 594913" name="connsiteX1"/>
                <a:gd fmla="*/ 695418 h 866655" name="connsiteY1"/>
                <a:gd fmla="*/ 73023 w 594913" name="connsiteX2"/>
                <a:gd fmla="*/ 695811 h 866655" name="connsiteY2"/>
                <a:gd fmla="*/ 81464 w 594913" name="connsiteX3"/>
                <a:gd fmla="*/ 689333 h 866655" name="connsiteY3"/>
                <a:gd fmla="*/ 92783 w 594913" name="connsiteX4"/>
                <a:gd fmla="*/ 686519 h 866655" name="connsiteY4"/>
                <a:gd fmla="*/ 93176 w 594913" name="connsiteX5"/>
                <a:gd fmla="*/ 704709 h 866655" name="connsiteY5"/>
                <a:gd fmla="*/ 88334 w 594913" name="connsiteX6"/>
                <a:gd fmla="*/ 711122 h 866655" name="connsiteY6"/>
                <a:gd fmla="*/ 88334 w 594913" name="connsiteX7"/>
                <a:gd fmla="*/ 717992 h 866655" name="connsiteY7"/>
                <a:gd fmla="*/ 113984 w 594913" name="connsiteX8"/>
                <a:gd fmla="*/ 752475 h 866655" name="connsiteY8"/>
                <a:gd fmla="*/ 102009 w 594913" name="connsiteX9"/>
                <a:gd fmla="*/ 794810 h 866655" name="connsiteY9"/>
                <a:gd fmla="*/ 125173 w 594913" name="connsiteX10"/>
                <a:gd fmla="*/ 818759 h 866655" name="connsiteY10"/>
                <a:gd fmla="*/ 379444 w 594913" name="connsiteX11"/>
                <a:gd fmla="*/ 822554 h 866655" name="connsiteY11"/>
                <a:gd fmla="*/ 521433 w 594913" name="connsiteX12"/>
                <a:gd fmla="*/ 823797 h 866655" name="connsiteY12"/>
                <a:gd fmla="*/ 586931 w 594913" name="connsiteX13"/>
                <a:gd fmla="*/ 866655 h 866655" name="connsiteY13"/>
                <a:gd fmla="*/ 594913 w 594913" name="connsiteX14"/>
                <a:gd fmla="*/ 866132 h 866655" name="connsiteY14"/>
                <a:gd fmla="*/ 592754 w 594913" name="connsiteX15"/>
                <a:gd fmla="*/ 784603 h 866655" name="connsiteY15"/>
                <a:gd fmla="*/ 526275 w 594913" name="connsiteX16"/>
                <a:gd fmla="*/ 728003 h 866655" name="connsiteY16"/>
                <a:gd fmla="*/ 467189 w 594913" name="connsiteX17"/>
                <a:gd fmla="*/ 620301 h 866655" name="connsiteY17"/>
                <a:gd fmla="*/ 472555 w 594913" name="connsiteX18"/>
                <a:gd fmla="*/ 527452 h 866655" name="connsiteY18"/>
                <a:gd fmla="*/ 526013 w 594913" name="connsiteX19"/>
                <a:gd fmla="*/ 453579 h 866655" name="connsiteY19"/>
                <a:gd fmla="*/ 534192 w 594913" name="connsiteX20"/>
                <a:gd fmla="*/ 403654 h 866655" name="connsiteY20"/>
                <a:gd fmla="*/ 508019 w 594913" name="connsiteX21"/>
                <a:gd fmla="*/ 321601 h 866655" name="connsiteY21"/>
                <a:gd fmla="*/ 449064 w 594913" name="connsiteX22"/>
                <a:gd fmla="*/ 281884 h 866655" name="connsiteY22"/>
                <a:gd fmla="*/ 436632 w 594913" name="connsiteX23"/>
                <a:gd fmla="*/ 202579 h 866655" name="connsiteY23"/>
                <a:gd fmla="*/ 494278 w 594913" name="connsiteX24"/>
                <a:gd fmla="*/ 201009 h 866655" name="connsiteY24"/>
                <a:gd fmla="*/ 535173 w 594913" name="connsiteX25"/>
                <a:gd fmla="*/ 211217 h 866655" name="connsiteY25"/>
                <a:gd fmla="*/ 536744 w 594913" name="connsiteX26"/>
                <a:gd fmla="*/ 186941 h 866655" name="connsiteY26"/>
                <a:gd fmla="*/ 504093 w 594913" name="connsiteX27"/>
                <a:gd fmla="*/ 145522 h 866655" name="connsiteY27"/>
                <a:gd fmla="*/ 502784 w 594913" name="connsiteX28"/>
                <a:gd fmla="*/ 54375 h 866655" name="connsiteY28"/>
                <a:gd fmla="*/ 494278 w 594913" name="connsiteX29"/>
                <a:gd fmla="*/ 0 h 866655" name="connsiteY29"/>
                <a:gd fmla="*/ 477593 w 594913" name="connsiteX30"/>
                <a:gd fmla="*/ 2879 h 866655" name="connsiteY30"/>
                <a:gd fmla="*/ 468301 w 594913" name="connsiteX31"/>
                <a:gd fmla="*/ 12170 h 866655" name="connsiteY31"/>
                <a:gd fmla="*/ 485052 w 594913" name="connsiteX32"/>
                <a:gd fmla="*/ 17536 h 866655" name="connsiteY32"/>
                <a:gd fmla="*/ 485052 w 594913" name="connsiteX33"/>
                <a:gd fmla="*/ 88596 h 866655" name="connsiteY33"/>
                <a:gd fmla="*/ 418769 w 594913" name="connsiteX34"/>
                <a:gd fmla="*/ 121050 h 866655" name="connsiteY34"/>
                <a:gd fmla="*/ 358047 w 594913" name="connsiteX35"/>
                <a:gd fmla="*/ 305832 h 866655" name="connsiteY35"/>
                <a:gd fmla="*/ 324546 w 594913" name="connsiteX36"/>
                <a:gd fmla="*/ 322583 h 866655" name="connsiteY36"/>
                <a:gd fmla="*/ 241643 w 594913" name="connsiteX37"/>
                <a:gd fmla="*/ 501149 h 866655" name="connsiteY37"/>
                <a:gd fmla="*/ 199177 w 594913" name="connsiteX38"/>
                <a:gd fmla="*/ 509655 h 866655" name="connsiteY38"/>
                <a:gd fmla="*/ 172088 w 594913" name="connsiteX39"/>
                <a:gd fmla="*/ 470919 h 866655" name="connsiteY39"/>
                <a:gd fmla="*/ 96644 w 594913" name="connsiteX40"/>
                <a:gd fmla="*/ 475368 h 866655" name="connsiteY40"/>
                <a:gd fmla="*/ 87222 w 594913" name="connsiteX41"/>
                <a:gd fmla="*/ 493100 h 866655" name="connsiteY41"/>
                <a:gd fmla="*/ 47635 w 594913" name="connsiteX42"/>
                <a:gd fmla="*/ 538969 h 866655" name="connsiteY42"/>
                <a:gd fmla="*/ 36381 w 594913" name="connsiteX43"/>
                <a:gd fmla="*/ 590202 h 866655" name="connsiteY43"/>
                <a:gd fmla="*/ 2486 w 594913" name="connsiteX44"/>
                <a:gd fmla="*/ 642287 h 866655" name="connsiteY44"/>
                <a:gd fmla="*/ 0 w 594913" name="connsiteX45"/>
                <a:gd fmla="*/ 640651 h 866655" name="connsiteY45"/>
                <a:gd fmla="*/ 1178 w 594913" name="connsiteX46"/>
                <a:gd fmla="*/ 648568 h 866655" name="connsiteY46"/>
                <a:gd fmla="*/ 26566 w 594913" name="connsiteX47"/>
                <a:gd fmla="*/ 647783 h 866655" name="connsiteY47"/>
                <a:gd fmla="*/ 39129 w 594913" name="connsiteX48"/>
                <a:gd fmla="*/ 681677 h 866655"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866655" w="594913">
                  <a:moveTo>
                    <a:pt x="39129" y="681677"/>
                  </a:moveTo>
                  <a:lnTo>
                    <a:pt x="66545" y="695418"/>
                  </a:lnTo>
                  <a:lnTo>
                    <a:pt x="73023" y="695811"/>
                  </a:lnTo>
                  <a:lnTo>
                    <a:pt x="81464" y="689333"/>
                  </a:lnTo>
                  <a:lnTo>
                    <a:pt x="92783" y="686519"/>
                  </a:lnTo>
                  <a:lnTo>
                    <a:pt x="93176" y="704709"/>
                  </a:lnTo>
                  <a:lnTo>
                    <a:pt x="88334" y="711122"/>
                  </a:lnTo>
                  <a:lnTo>
                    <a:pt x="88334" y="717992"/>
                  </a:lnTo>
                  <a:lnTo>
                    <a:pt x="113984" y="752475"/>
                  </a:lnTo>
                  <a:lnTo>
                    <a:pt x="102009" y="794810"/>
                  </a:lnTo>
                  <a:lnTo>
                    <a:pt x="125173" y="818759"/>
                  </a:lnTo>
                  <a:lnTo>
                    <a:pt x="379444" y="822554"/>
                  </a:lnTo>
                  <a:lnTo>
                    <a:pt x="521433" y="823797"/>
                  </a:lnTo>
                  <a:lnTo>
                    <a:pt x="586931" y="866655"/>
                  </a:lnTo>
                  <a:lnTo>
                    <a:pt x="594913" y="866132"/>
                  </a:lnTo>
                  <a:lnTo>
                    <a:pt x="592754" y="784603"/>
                  </a:lnTo>
                  <a:lnTo>
                    <a:pt x="526275" y="728003"/>
                  </a:lnTo>
                  <a:lnTo>
                    <a:pt x="467189" y="620301"/>
                  </a:lnTo>
                  <a:lnTo>
                    <a:pt x="472555" y="527452"/>
                  </a:lnTo>
                  <a:lnTo>
                    <a:pt x="526013" y="453579"/>
                  </a:lnTo>
                  <a:lnTo>
                    <a:pt x="534192" y="403654"/>
                  </a:lnTo>
                  <a:lnTo>
                    <a:pt x="508019" y="321601"/>
                  </a:lnTo>
                  <a:lnTo>
                    <a:pt x="449064" y="281884"/>
                  </a:lnTo>
                  <a:lnTo>
                    <a:pt x="436632" y="202579"/>
                  </a:lnTo>
                  <a:lnTo>
                    <a:pt x="494278" y="201009"/>
                  </a:lnTo>
                  <a:lnTo>
                    <a:pt x="535173" y="211217"/>
                  </a:lnTo>
                  <a:lnTo>
                    <a:pt x="536744" y="186941"/>
                  </a:lnTo>
                  <a:lnTo>
                    <a:pt x="504093" y="145522"/>
                  </a:lnTo>
                  <a:lnTo>
                    <a:pt x="502784" y="54375"/>
                  </a:lnTo>
                  <a:lnTo>
                    <a:pt x="494278" y="0"/>
                  </a:lnTo>
                  <a:lnTo>
                    <a:pt x="477593" y="2879"/>
                  </a:lnTo>
                  <a:lnTo>
                    <a:pt x="468301" y="12170"/>
                  </a:lnTo>
                  <a:lnTo>
                    <a:pt x="485052" y="17536"/>
                  </a:lnTo>
                  <a:lnTo>
                    <a:pt x="485052" y="88596"/>
                  </a:lnTo>
                  <a:lnTo>
                    <a:pt x="418769" y="121050"/>
                  </a:lnTo>
                  <a:lnTo>
                    <a:pt x="358047" y="305832"/>
                  </a:lnTo>
                  <a:lnTo>
                    <a:pt x="324546" y="322583"/>
                  </a:lnTo>
                  <a:lnTo>
                    <a:pt x="241643" y="501149"/>
                  </a:lnTo>
                  <a:lnTo>
                    <a:pt x="199177" y="509655"/>
                  </a:lnTo>
                  <a:lnTo>
                    <a:pt x="172088" y="470919"/>
                  </a:lnTo>
                  <a:lnTo>
                    <a:pt x="96644" y="475368"/>
                  </a:lnTo>
                  <a:lnTo>
                    <a:pt x="87222" y="493100"/>
                  </a:lnTo>
                  <a:lnTo>
                    <a:pt x="47635" y="538969"/>
                  </a:lnTo>
                  <a:lnTo>
                    <a:pt x="36381" y="590202"/>
                  </a:lnTo>
                  <a:lnTo>
                    <a:pt x="2486" y="642287"/>
                  </a:lnTo>
                  <a:lnTo>
                    <a:pt x="0" y="640651"/>
                  </a:lnTo>
                  <a:lnTo>
                    <a:pt x="1178" y="648568"/>
                  </a:lnTo>
                  <a:lnTo>
                    <a:pt x="26566" y="647783"/>
                  </a:lnTo>
                  <a:lnTo>
                    <a:pt x="39129" y="681677"/>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3" name="Graphic 32">
              <a:extLst>
                <a:ext uri="{FF2B5EF4-FFF2-40B4-BE49-F238E27FC236}">
                  <a16:creationId xmlns:a16="http://schemas.microsoft.com/office/drawing/2014/main" id="{B01BA577-0512-4D48-8030-E963E1FD4865}"/>
                </a:ext>
              </a:extLst>
            </p:cNvPr>
            <p:cNvSpPr/>
            <p:nvPr/>
          </p:nvSpPr>
          <p:spPr>
            <a:xfrm>
              <a:off x="7838711" y="3631106"/>
              <a:ext cx="436697" cy="481060"/>
            </a:xfrm>
            <a:custGeom>
              <a:avLst/>
              <a:gdLst>
                <a:gd fmla="*/ 181248 w 436697" name="connsiteX0"/>
                <a:gd fmla="*/ 481061 h 481060" name="connsiteY0"/>
                <a:gd fmla="*/ 188708 w 436697" name="connsiteX1"/>
                <a:gd fmla="*/ 444549 h 481060" name="connsiteY1"/>
                <a:gd fmla="*/ 223060 w 436697" name="connsiteX2"/>
                <a:gd fmla="*/ 442259 h 481060" name="connsiteY2"/>
                <a:gd fmla="*/ 208599 w 436697" name="connsiteX3"/>
                <a:gd fmla="*/ 371069 h 481060" name="connsiteY3"/>
                <a:gd fmla="*/ 282342 w 436697" name="connsiteX4"/>
                <a:gd fmla="*/ 334230 h 481060" name="connsiteY4"/>
                <a:gd fmla="*/ 310543 w 436697" name="connsiteX5"/>
                <a:gd fmla="*/ 308973 h 481060" name="connsiteY5"/>
                <a:gd fmla="*/ 347055 w 436697" name="connsiteX6"/>
                <a:gd fmla="*/ 330042 h 481060" name="connsiteY6"/>
                <a:gd fmla="*/ 386641 w 436697" name="connsiteX7"/>
                <a:gd fmla="*/ 328603 h 481060" name="connsiteY7"/>
                <a:gd fmla="*/ 396783 w 436697" name="connsiteX8"/>
                <a:gd fmla="*/ 356412 h 481060" name="connsiteY8"/>
                <a:gd fmla="*/ 411113 w 436697" name="connsiteX9"/>
                <a:gd fmla="*/ 355757 h 481060" name="connsiteY9"/>
                <a:gd fmla="*/ 429827 w 436697" name="connsiteX10"/>
                <a:gd fmla="*/ 231697 h 481060" name="connsiteY10"/>
                <a:gd fmla="*/ 401167 w 436697" name="connsiteX11"/>
                <a:gd fmla="*/ 152196 h 481060" name="connsiteY11"/>
                <a:gd fmla="*/ 436697 w 436697" name="connsiteX12"/>
                <a:gd fmla="*/ 100112 h 481060" name="connsiteY12"/>
                <a:gd fmla="*/ 424527 w 436697" name="connsiteX13"/>
                <a:gd fmla="*/ 62619 h 481060" name="connsiteY13"/>
                <a:gd fmla="*/ 386772 w 436697" name="connsiteX14"/>
                <a:gd fmla="*/ 52215 h 481060" name="connsiteY14"/>
                <a:gd fmla="*/ 372770 w 436697" name="connsiteX15"/>
                <a:gd fmla="*/ 83950 h 481060" name="connsiteY15"/>
                <a:gd fmla="*/ 325527 w 436697" name="connsiteX16"/>
                <a:gd fmla="*/ 70209 h 481060" name="connsiteY16"/>
                <a:gd fmla="*/ 343718 w 436697" name="connsiteX17"/>
                <a:gd fmla="*/ 2094 h 481060" name="connsiteY17"/>
                <a:gd fmla="*/ 202383 w 436697" name="connsiteX18"/>
                <a:gd fmla="*/ 0 h 481060" name="connsiteY18"/>
                <a:gd fmla="*/ 196167 w 436697" name="connsiteX19"/>
                <a:gd fmla="*/ 17863 h 481060" name="connsiteY19"/>
                <a:gd fmla="*/ 204739 w 436697" name="connsiteX20"/>
                <a:gd fmla="*/ 83492 h 481060" name="connsiteY20"/>
                <a:gd fmla="*/ 61834 w 436697" name="connsiteX21"/>
                <a:gd fmla="*/ 98084 h 481060" name="connsiteY21"/>
                <a:gd fmla="*/ 62554 w 436697" name="connsiteX22"/>
                <a:gd fmla="*/ 145588 h 481060" name="connsiteY22"/>
                <a:gd fmla="*/ 84539 w 436697" name="connsiteX23"/>
                <a:gd fmla="*/ 163255 h 481060" name="connsiteY23"/>
                <a:gd fmla="*/ 60787 w 436697" name="connsiteX24"/>
                <a:gd fmla="*/ 158805 h 481060" name="connsiteY24"/>
                <a:gd fmla="*/ 41419 w 436697" name="connsiteX25"/>
                <a:gd fmla="*/ 150888 h 481060" name="connsiteY25"/>
                <a:gd fmla="*/ 35203 w 436697" name="connsiteX26"/>
                <a:gd fmla="*/ 208992 h 481060" name="connsiteY26"/>
                <a:gd fmla="*/ 14984 w 436697" name="connsiteX27"/>
                <a:gd fmla="*/ 224827 h 481060" name="connsiteY27"/>
                <a:gd fmla="*/ 0 w 436697" name="connsiteX28"/>
                <a:gd fmla="*/ 230127 h 481060" name="connsiteY28"/>
                <a:gd fmla="*/ 3010 w 436697" name="connsiteX29"/>
                <a:gd fmla="*/ 236147 h 481060" name="connsiteY29"/>
                <a:gd fmla="*/ 4384 w 436697" name="connsiteX30"/>
                <a:gd fmla="*/ 240989 h 481060" name="connsiteY30"/>
                <a:gd fmla="*/ 24406 w 436697" name="connsiteX31"/>
                <a:gd fmla="*/ 281099 h 481060" name="connsiteY31"/>
                <a:gd fmla="*/ 39587 w 436697" name="connsiteX32"/>
                <a:gd fmla="*/ 322518 h 481060" name="connsiteY32"/>
                <a:gd fmla="*/ 84539 w 436697" name="connsiteX33"/>
                <a:gd fmla="*/ 381930 h 481060" name="connsiteY33"/>
                <a:gd fmla="*/ 112151 w 436697" name="connsiteX34"/>
                <a:gd fmla="*/ 408823 h 481060" name="connsiteY34"/>
                <a:gd fmla="*/ 171564 w 436697" name="connsiteX35"/>
                <a:gd fmla="*/ 466208 h 481060" name="connsiteY35"/>
                <a:gd fmla="*/ 181248 w 436697" name="connsiteX36"/>
                <a:gd fmla="*/ 481061 h 481060"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481060" w="436697">
                  <a:moveTo>
                    <a:pt x="181248" y="481061"/>
                  </a:moveTo>
                  <a:lnTo>
                    <a:pt x="188708" y="444549"/>
                  </a:lnTo>
                  <a:lnTo>
                    <a:pt x="223060" y="442259"/>
                  </a:lnTo>
                  <a:lnTo>
                    <a:pt x="208599" y="371069"/>
                  </a:lnTo>
                  <a:lnTo>
                    <a:pt x="282342" y="334230"/>
                  </a:lnTo>
                  <a:lnTo>
                    <a:pt x="310543" y="308973"/>
                  </a:lnTo>
                  <a:lnTo>
                    <a:pt x="347055" y="330042"/>
                  </a:lnTo>
                  <a:lnTo>
                    <a:pt x="386641" y="328603"/>
                  </a:lnTo>
                  <a:lnTo>
                    <a:pt x="396783" y="356412"/>
                  </a:lnTo>
                  <a:lnTo>
                    <a:pt x="411113" y="355757"/>
                  </a:lnTo>
                  <a:lnTo>
                    <a:pt x="429827" y="231697"/>
                  </a:lnTo>
                  <a:lnTo>
                    <a:pt x="401167" y="152196"/>
                  </a:lnTo>
                  <a:lnTo>
                    <a:pt x="436697" y="100112"/>
                  </a:lnTo>
                  <a:lnTo>
                    <a:pt x="424527" y="62619"/>
                  </a:lnTo>
                  <a:lnTo>
                    <a:pt x="386772" y="52215"/>
                  </a:lnTo>
                  <a:lnTo>
                    <a:pt x="372770" y="83950"/>
                  </a:lnTo>
                  <a:lnTo>
                    <a:pt x="325527" y="70209"/>
                  </a:lnTo>
                  <a:lnTo>
                    <a:pt x="343718" y="2094"/>
                  </a:lnTo>
                  <a:lnTo>
                    <a:pt x="202383" y="0"/>
                  </a:lnTo>
                  <a:lnTo>
                    <a:pt x="196167" y="17863"/>
                  </a:lnTo>
                  <a:lnTo>
                    <a:pt x="204739" y="83492"/>
                  </a:lnTo>
                  <a:lnTo>
                    <a:pt x="61834" y="98084"/>
                  </a:lnTo>
                  <a:lnTo>
                    <a:pt x="62554" y="145588"/>
                  </a:lnTo>
                  <a:lnTo>
                    <a:pt x="84539" y="163255"/>
                  </a:lnTo>
                  <a:lnTo>
                    <a:pt x="60787" y="158805"/>
                  </a:lnTo>
                  <a:lnTo>
                    <a:pt x="41419" y="150888"/>
                  </a:lnTo>
                  <a:lnTo>
                    <a:pt x="35203" y="208992"/>
                  </a:lnTo>
                  <a:lnTo>
                    <a:pt x="14984" y="224827"/>
                  </a:lnTo>
                  <a:lnTo>
                    <a:pt x="0" y="230127"/>
                  </a:lnTo>
                  <a:lnTo>
                    <a:pt x="3010" y="236147"/>
                  </a:lnTo>
                  <a:lnTo>
                    <a:pt x="4384" y="240989"/>
                  </a:lnTo>
                  <a:lnTo>
                    <a:pt x="24406" y="281099"/>
                  </a:lnTo>
                  <a:lnTo>
                    <a:pt x="39587" y="322518"/>
                  </a:lnTo>
                  <a:lnTo>
                    <a:pt x="84539" y="381930"/>
                  </a:lnTo>
                  <a:lnTo>
                    <a:pt x="112151" y="408823"/>
                  </a:lnTo>
                  <a:lnTo>
                    <a:pt x="171564" y="466208"/>
                  </a:lnTo>
                  <a:lnTo>
                    <a:pt x="181248" y="48106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4" name="Graphic 32">
              <a:extLst>
                <a:ext uri="{FF2B5EF4-FFF2-40B4-BE49-F238E27FC236}">
                  <a16:creationId xmlns:a16="http://schemas.microsoft.com/office/drawing/2014/main" id="{A4672717-087B-460E-B57F-4B9182DE92D4}"/>
                </a:ext>
              </a:extLst>
            </p:cNvPr>
            <p:cNvSpPr/>
            <p:nvPr/>
          </p:nvSpPr>
          <p:spPr>
            <a:xfrm>
              <a:off x="8087028" y="5143582"/>
              <a:ext cx="1015841" cy="934050"/>
            </a:xfrm>
            <a:custGeom>
              <a:avLst/>
              <a:gdLst>
                <a:gd fmla="*/ 360696 w 1015841" name="connsiteX0"/>
                <a:gd fmla="*/ 901047 h 934050" name="connsiteY0"/>
                <a:gd fmla="*/ 367764 w 1015841" name="connsiteX1"/>
                <a:gd fmla="*/ 904647 h 934050" name="connsiteY1"/>
                <a:gd fmla="*/ 421746 w 1015841" name="connsiteX2"/>
                <a:gd fmla="*/ 857995 h 934050" name="connsiteY2"/>
                <a:gd fmla="*/ 460481 w 1015841" name="connsiteX3"/>
                <a:gd fmla="*/ 896730 h 934050" name="connsiteY3"/>
                <a:gd fmla="*/ 465976 w 1015841" name="connsiteX4"/>
                <a:gd fmla="*/ 927287 h 934050" name="connsiteY4"/>
                <a:gd fmla="*/ 547310 w 1015841" name="connsiteX5"/>
                <a:gd fmla="*/ 927287 h 934050" name="connsiteY5"/>
                <a:gd fmla="*/ 608423 w 1015841" name="connsiteX6"/>
                <a:gd fmla="*/ 899021 h 934050" name="connsiteY6"/>
                <a:gd fmla="*/ 621117 w 1015841" name="connsiteX7"/>
                <a:gd fmla="*/ 377522 h 934050" name="connsiteY7"/>
                <a:gd fmla="*/ 697087 w 1015841" name="connsiteX8"/>
                <a:gd fmla="*/ 369930 h 934050" name="connsiteY8"/>
                <a:gd fmla="*/ 704742 w 1015841" name="connsiteX9"/>
                <a:gd fmla="*/ 95637 h 934050" name="connsiteY9"/>
                <a:gd fmla="*/ 744720 w 1015841" name="connsiteX10"/>
                <a:gd fmla="*/ 95637 h 934050" name="connsiteY10"/>
                <a:gd fmla="*/ 851179 w 1015841" name="connsiteX11"/>
                <a:gd fmla="*/ 75353 h 934050" name="connsiteY11"/>
                <a:gd fmla="*/ 908107 w 1015841" name="connsiteX12"/>
                <a:gd fmla="*/ 76857 h 934050" name="connsiteY12"/>
                <a:gd fmla="*/ 916088 w 1015841" name="connsiteX13"/>
                <a:gd fmla="*/ 99826 h 934050" name="connsiteY13"/>
                <a:gd fmla="*/ 943242 w 1015841" name="connsiteX14"/>
                <a:gd fmla="*/ 79215 h 934050" name="connsiteY14"/>
                <a:gd fmla="*/ 1009134 w 1015841" name="connsiteX15"/>
                <a:gd fmla="*/ 49247 h 934050" name="connsiteY15"/>
                <a:gd fmla="*/ 1007761 w 1015841" name="connsiteX16"/>
                <a:gd fmla="*/ 46694 h 934050" name="connsiteY16"/>
                <a:gd fmla="*/ 955938 w 1015841" name="connsiteX17"/>
                <a:gd fmla="*/ 38841 h 934050" name="connsiteY17"/>
                <a:gd fmla="*/ 745701 w 1015841" name="connsiteX18"/>
                <a:gd fmla="*/ 80653 h 934050" name="connsiteY18"/>
                <a:gd fmla="*/ 674054 w 1015841" name="connsiteX19"/>
                <a:gd fmla="*/ 67567 h 934050" name="connsiteY19"/>
                <a:gd fmla="*/ 555164 w 1015841" name="connsiteX20"/>
                <a:gd fmla="*/ 71426 h 934050" name="connsiteY20"/>
                <a:gd fmla="*/ 507070 w 1015841" name="connsiteX21"/>
                <a:gd fmla="*/ 34719 h 934050" name="connsiteY21"/>
                <a:gd fmla="*/ 174539 w 1015841" name="connsiteX22"/>
                <a:gd fmla="*/ 43553 h 934050" name="connsiteY22"/>
                <a:gd fmla="*/ 98442 w 1015841" name="connsiteX23"/>
                <a:gd fmla="*/ -6764 h 934050" name="connsiteY23"/>
                <a:gd fmla="*/ 55780 w 1015841" name="connsiteX24"/>
                <a:gd fmla="*/ 17575 h 934050" name="connsiteY24"/>
                <a:gd fmla="*/ 52051 w 1015841" name="connsiteX25"/>
                <a:gd fmla="*/ 16594 h 934050" name="connsiteY25"/>
                <a:gd fmla="*/ 31571 w 1015841" name="connsiteX26"/>
                <a:gd fmla="*/ 11949 h 934050" name="connsiteY26"/>
                <a:gd fmla="*/ -6707 w 1015841" name="connsiteX27"/>
                <a:gd fmla="*/ 31579 h 934050" name="connsiteY27"/>
                <a:gd fmla="*/ -2388 w 1015841" name="connsiteX28"/>
                <a:gd fmla="*/ 83925 h 934050" name="connsiteY28"/>
                <a:gd fmla="*/ 14165 w 1015841" name="connsiteX29"/>
                <a:gd fmla="*/ 117034 h 934050" name="connsiteY29"/>
                <a:gd fmla="*/ 39029 w 1015841" name="connsiteX30"/>
                <a:gd fmla="*/ 141245 h 934050" name="connsiteY30"/>
                <a:gd fmla="*/ 79793 w 1015841" name="connsiteX31"/>
                <a:gd fmla="*/ 197844 h 934050" name="connsiteY31"/>
                <a:gd fmla="*/ 91573 w 1015841" name="connsiteX32"/>
                <a:gd fmla="*/ 231736 h 934050" name="connsiteY32"/>
                <a:gd fmla="*/ 115062 w 1015841" name="connsiteX33"/>
                <a:gd fmla="*/ 264452 h 934050" name="connsiteY33"/>
                <a:gd fmla="*/ 130241 w 1015841" name="connsiteX34"/>
                <a:gd fmla="*/ 305220 h 934050" name="connsiteY34"/>
                <a:gd fmla="*/ 166820 w 1015841" name="connsiteX35"/>
                <a:gd fmla="*/ 362537 h 934050" name="connsiteY35"/>
                <a:gd fmla="*/ 175849 w 1015841" name="connsiteX36"/>
                <a:gd fmla="*/ 382560 h 934050" name="connsiteY36"/>
                <a:gd fmla="*/ 215109 w 1015841" name="connsiteX37"/>
                <a:gd fmla="*/ 429542 h 934050" name="connsiteY37"/>
                <a:gd fmla="*/ 220671 w 1015841" name="connsiteX38"/>
                <a:gd fmla="*/ 459245 h 934050" name="connsiteY38"/>
                <a:gd fmla="*/ 220671 w 1015841" name="connsiteX39"/>
                <a:gd fmla="*/ 557394 h 934050" name="connsiteY39"/>
                <a:gd fmla="*/ 226166 w 1015841" name="connsiteX40"/>
                <a:gd fmla="*/ 573951 h 934050" name="connsiteY40"/>
                <a:gd fmla="*/ 248282 w 1015841" name="connsiteX41"/>
                <a:gd fmla="*/ 623025 h 934050" name="connsiteY41"/>
                <a:gd fmla="*/ 250378 w 1015841" name="connsiteX42"/>
                <a:gd fmla="*/ 676876 h 934050" name="connsiteY42"/>
                <a:gd fmla="*/ 268305 w 1015841" name="connsiteX43"/>
                <a:gd fmla="*/ 714893 h 934050" name="connsiteY43"/>
                <a:gd fmla="*/ 264838 w 1015841" name="connsiteX44"/>
                <a:gd fmla="*/ 726605 h 934050" name="connsiteY44"/>
                <a:gd fmla="*/ 273148 w 1015841" name="connsiteX45"/>
                <a:gd fmla="*/ 745254 h 934050" name="connsiteY45"/>
                <a:gd fmla="*/ 286235 w 1015841" name="connsiteX46"/>
                <a:gd fmla="*/ 809508 h 934050" name="connsiteY46"/>
                <a:gd fmla="*/ 293104 w 1015841" name="connsiteX47"/>
                <a:gd fmla="*/ 821221 h 934050" name="connsiteY47"/>
                <a:gd fmla="*/ 310379 w 1015841" name="connsiteX48"/>
                <a:gd fmla="*/ 837841 h 934050" name="connsiteY48"/>
                <a:gd fmla="*/ 324184 w 1015841" name="connsiteX49"/>
                <a:gd fmla="*/ 864014 h 93405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34050" w="1015841">
                  <a:moveTo>
                    <a:pt x="360696" y="901047"/>
                  </a:moveTo>
                  <a:lnTo>
                    <a:pt x="367764" y="904647"/>
                  </a:lnTo>
                  <a:lnTo>
                    <a:pt x="421746" y="857995"/>
                  </a:lnTo>
                  <a:lnTo>
                    <a:pt x="460481" y="896730"/>
                  </a:lnTo>
                  <a:lnTo>
                    <a:pt x="465976" y="927287"/>
                  </a:lnTo>
                  <a:lnTo>
                    <a:pt x="547310" y="927287"/>
                  </a:lnTo>
                  <a:lnTo>
                    <a:pt x="608423" y="899021"/>
                  </a:lnTo>
                  <a:lnTo>
                    <a:pt x="621117" y="377522"/>
                  </a:lnTo>
                  <a:lnTo>
                    <a:pt x="697087" y="369930"/>
                  </a:lnTo>
                  <a:lnTo>
                    <a:pt x="704742" y="95637"/>
                  </a:lnTo>
                  <a:lnTo>
                    <a:pt x="744720" y="95637"/>
                  </a:lnTo>
                  <a:lnTo>
                    <a:pt x="851179" y="75353"/>
                  </a:lnTo>
                  <a:lnTo>
                    <a:pt x="908107" y="76857"/>
                  </a:lnTo>
                  <a:lnTo>
                    <a:pt x="916088" y="99826"/>
                  </a:lnTo>
                  <a:lnTo>
                    <a:pt x="943242" y="79215"/>
                  </a:lnTo>
                  <a:lnTo>
                    <a:pt x="1009134" y="49247"/>
                  </a:lnTo>
                  <a:lnTo>
                    <a:pt x="1007761" y="46694"/>
                  </a:lnTo>
                  <a:lnTo>
                    <a:pt x="955938" y="38841"/>
                  </a:lnTo>
                  <a:lnTo>
                    <a:pt x="745701" y="80653"/>
                  </a:lnTo>
                  <a:lnTo>
                    <a:pt x="674054" y="67567"/>
                  </a:lnTo>
                  <a:lnTo>
                    <a:pt x="555164" y="71426"/>
                  </a:lnTo>
                  <a:lnTo>
                    <a:pt x="507070" y="34719"/>
                  </a:lnTo>
                  <a:lnTo>
                    <a:pt x="174539" y="43553"/>
                  </a:lnTo>
                  <a:lnTo>
                    <a:pt x="98442" y="-6764"/>
                  </a:lnTo>
                  <a:lnTo>
                    <a:pt x="55780" y="17575"/>
                  </a:lnTo>
                  <a:lnTo>
                    <a:pt x="52051" y="16594"/>
                  </a:lnTo>
                  <a:cubicBezTo>
                    <a:pt x="44591" y="14633"/>
                    <a:pt x="35300" y="12473"/>
                    <a:pt x="31571" y="11949"/>
                  </a:cubicBezTo>
                  <a:cubicBezTo>
                    <a:pt x="26664" y="13978"/>
                    <a:pt x="11942" y="21569"/>
                    <a:pt x="-6707" y="31579"/>
                  </a:cubicBezTo>
                  <a:lnTo>
                    <a:pt x="-2388" y="83925"/>
                  </a:lnTo>
                  <a:lnTo>
                    <a:pt x="14165" y="117034"/>
                  </a:lnTo>
                  <a:lnTo>
                    <a:pt x="39029" y="141245"/>
                  </a:lnTo>
                  <a:lnTo>
                    <a:pt x="79793" y="197844"/>
                  </a:lnTo>
                  <a:lnTo>
                    <a:pt x="91573" y="231736"/>
                  </a:lnTo>
                  <a:lnTo>
                    <a:pt x="115062" y="264452"/>
                  </a:lnTo>
                  <a:lnTo>
                    <a:pt x="130241" y="305220"/>
                  </a:lnTo>
                  <a:lnTo>
                    <a:pt x="166820" y="362537"/>
                  </a:lnTo>
                  <a:lnTo>
                    <a:pt x="175849" y="382560"/>
                  </a:lnTo>
                  <a:lnTo>
                    <a:pt x="215109" y="429542"/>
                  </a:lnTo>
                  <a:lnTo>
                    <a:pt x="220671" y="459245"/>
                  </a:lnTo>
                  <a:lnTo>
                    <a:pt x="220671" y="557394"/>
                  </a:lnTo>
                  <a:lnTo>
                    <a:pt x="226166" y="573951"/>
                  </a:lnTo>
                  <a:lnTo>
                    <a:pt x="248282" y="623025"/>
                  </a:lnTo>
                  <a:lnTo>
                    <a:pt x="250378" y="676876"/>
                  </a:lnTo>
                  <a:lnTo>
                    <a:pt x="268305" y="714893"/>
                  </a:lnTo>
                  <a:lnTo>
                    <a:pt x="264838" y="726605"/>
                  </a:lnTo>
                  <a:lnTo>
                    <a:pt x="273148" y="745254"/>
                  </a:lnTo>
                  <a:lnTo>
                    <a:pt x="286235" y="809508"/>
                  </a:lnTo>
                  <a:lnTo>
                    <a:pt x="293104" y="821221"/>
                  </a:lnTo>
                  <a:lnTo>
                    <a:pt x="310379" y="837841"/>
                  </a:lnTo>
                  <a:lnTo>
                    <a:pt x="324184" y="86401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5" name="Graphic 32">
              <a:extLst>
                <a:ext uri="{FF2B5EF4-FFF2-40B4-BE49-F238E27FC236}">
                  <a16:creationId xmlns:a16="http://schemas.microsoft.com/office/drawing/2014/main" id="{4F626C2C-1923-4282-9DC0-61D42C44E823}"/>
                </a:ext>
              </a:extLst>
            </p:cNvPr>
            <p:cNvSpPr/>
            <p:nvPr/>
          </p:nvSpPr>
          <p:spPr>
            <a:xfrm>
              <a:off x="6489686" y="2946289"/>
              <a:ext cx="463655" cy="509131"/>
            </a:xfrm>
            <a:custGeom>
              <a:avLst/>
              <a:gdLst>
                <a:gd fmla="*/ 442455 w 463655" name="connsiteX0"/>
                <a:gd fmla="*/ 415235 h 509131" name="connsiteY0"/>
                <a:gd fmla="*/ 419685 w 463655" name="connsiteX1"/>
                <a:gd fmla="*/ 404504 h 509131" name="connsiteY1"/>
                <a:gd fmla="*/ 397372 w 463655" name="connsiteX2"/>
                <a:gd fmla="*/ 308319 h 509131" name="connsiteY2"/>
                <a:gd fmla="*/ 426359 w 463655" name="connsiteX3"/>
                <a:gd fmla="*/ 270171 h 509131" name="connsiteY3"/>
                <a:gd fmla="*/ 430089 w 463655" name="connsiteX4"/>
                <a:gd fmla="*/ 233529 h 509131" name="connsiteY4"/>
                <a:gd fmla="*/ 463656 w 463655" name="connsiteX5"/>
                <a:gd fmla="*/ 188773 h 509131" name="connsiteY5"/>
                <a:gd fmla="*/ 455542 w 463655" name="connsiteX6"/>
                <a:gd fmla="*/ 108160 h 509131" name="connsiteY6"/>
                <a:gd fmla="*/ 435454 w 463655" name="connsiteX7"/>
                <a:gd fmla="*/ 106982 h 509131" name="connsiteY7"/>
                <a:gd fmla="*/ 418769 w 463655" name="connsiteX8"/>
                <a:gd fmla="*/ 68508 h 509131" name="connsiteY8"/>
                <a:gd fmla="*/ 399662 w 463655" name="connsiteX9"/>
                <a:gd fmla="*/ 65825 h 509131" name="connsiteY9"/>
                <a:gd fmla="*/ 329715 w 463655" name="connsiteX10"/>
                <a:gd fmla="*/ 89577 h 509131" name="connsiteY10"/>
                <a:gd fmla="*/ 295625 w 463655" name="connsiteX11"/>
                <a:gd fmla="*/ 91213 h 509131" name="connsiteY11"/>
                <a:gd fmla="*/ 265460 w 463655" name="connsiteX12"/>
                <a:gd fmla="*/ 32062 h 509131" name="connsiteY12"/>
                <a:gd fmla="*/ 234445 w 463655" name="connsiteX13"/>
                <a:gd fmla="*/ 20742 h 509131" name="connsiteY13"/>
                <a:gd fmla="*/ 180660 w 463655" name="connsiteX14"/>
                <a:gd fmla="*/ 42858 h 509131" name="connsiteY14"/>
                <a:gd fmla="*/ 183604 w 463655" name="connsiteX15"/>
                <a:gd fmla="*/ 720 h 509131" name="connsiteY15"/>
                <a:gd fmla="*/ 160310 w 463655" name="connsiteX16"/>
                <a:gd fmla="*/ 0 h 509131" name="connsiteY16"/>
                <a:gd fmla="*/ 150560 w 463655" name="connsiteX17"/>
                <a:gd fmla="*/ 34090 h 509131" name="connsiteY17"/>
                <a:gd fmla="*/ 96513 w 463655" name="connsiteX18"/>
                <a:gd fmla="*/ 43316 h 509131" name="connsiteY18"/>
                <a:gd fmla="*/ 81398 w 463655" name="connsiteX19"/>
                <a:gd fmla="*/ 32585 h 509131" name="connsiteY19"/>
                <a:gd fmla="*/ 38932 w 463655" name="connsiteX20"/>
                <a:gd fmla="*/ 66807 h 509131" name="connsiteY20"/>
                <a:gd fmla="*/ 39718 w 463655" name="connsiteX21"/>
                <a:gd fmla="*/ 82118 h 509131" name="connsiteY21"/>
                <a:gd fmla="*/ 57646 w 463655" name="connsiteX22"/>
                <a:gd fmla="*/ 98803 h 509131" name="connsiteY22"/>
                <a:gd fmla="*/ 57646 w 463655" name="connsiteX23"/>
                <a:gd fmla="*/ 149186 h 509131" name="connsiteY23"/>
                <a:gd fmla="*/ 75444 w 463655" name="connsiteX24"/>
                <a:gd fmla="*/ 193680 h 509131" name="connsiteY24"/>
                <a:gd fmla="*/ 32324 w 463655" name="connsiteX25"/>
                <a:gd fmla="*/ 189362 h 509131" name="connsiteY25"/>
                <a:gd fmla="*/ 32324 w 463655" name="connsiteX26"/>
                <a:gd fmla="*/ 191848 h 509131" name="connsiteY26"/>
                <a:gd fmla="*/ 44952 w 463655" name="connsiteX27"/>
                <a:gd fmla="*/ 216974 h 509131" name="connsiteY27"/>
                <a:gd fmla="*/ 21724 w 463655" name="connsiteX28"/>
                <a:gd fmla="*/ 260291 h 509131" name="connsiteY28"/>
                <a:gd fmla="*/ 4777 w 463655" name="connsiteX29"/>
                <a:gd fmla="*/ 265264 h 509131" name="connsiteY29"/>
                <a:gd fmla="*/ 13872 w 463655" name="connsiteX30"/>
                <a:gd fmla="*/ 311001 h 509131" name="connsiteY30"/>
                <a:gd fmla="*/ 0 w 463655" name="connsiteX31"/>
                <a:gd fmla="*/ 333837 h 509131" name="connsiteY31"/>
                <a:gd fmla="*/ 36381 w 463655" name="connsiteX32"/>
                <a:gd fmla="*/ 348821 h 509131" name="connsiteY32"/>
                <a:gd fmla="*/ 46326 w 463655" name="connsiteX33"/>
                <a:gd fmla="*/ 372377 h 509131" name="connsiteY33"/>
                <a:gd fmla="*/ 95008 w 463655" name="connsiteX34"/>
                <a:gd fmla="*/ 387688 h 509131" name="connsiteY34"/>
                <a:gd fmla="*/ 65367 w 463655" name="connsiteX35"/>
                <a:gd fmla="*/ 504878 h 509131" name="connsiteY35"/>
                <a:gd fmla="*/ 80220 w 463655" name="connsiteX36"/>
                <a:gd fmla="*/ 509131 h 509131" name="connsiteY36"/>
                <a:gd fmla="*/ 89839 w 463655" name="connsiteX37"/>
                <a:gd fmla="*/ 505860 h 509131" name="connsiteY37"/>
                <a:gd fmla="*/ 131454 w 463655" name="connsiteX38"/>
                <a:gd fmla="*/ 486884 h 509131" name="connsiteY38"/>
                <a:gd fmla="*/ 176995 w 463655" name="connsiteX39"/>
                <a:gd fmla="*/ 467123 h 509131" name="connsiteY39"/>
                <a:gd fmla="*/ 284305 w 463655" name="connsiteX40"/>
                <a:gd fmla="*/ 444942 h 509131" name="connsiteY40"/>
                <a:gd fmla="*/ 344045 w 463655" name="connsiteX41"/>
                <a:gd fmla="*/ 440950 h 509131" name="connsiteY41"/>
                <a:gd fmla="*/ 357786 w 463655" name="connsiteX42"/>
                <a:gd fmla="*/ 440950 h 509131" name="connsiteY42"/>
                <a:gd fmla="*/ 395278 w 463655" name="connsiteX43"/>
                <a:gd fmla="*/ 451027 h 509131" name="connsiteY43"/>
                <a:gd fmla="*/ 416675 w 463655" name="connsiteX44"/>
                <a:gd fmla="*/ 451027 h 509131" name="connsiteY44"/>
                <a:gd fmla="*/ 442455 w 463655" name="connsiteX45"/>
                <a:gd fmla="*/ 459861 h 509131" name="connsiteY45"/>
                <a:gd fmla="*/ 442455 w 463655" name="connsiteX46"/>
                <a:gd fmla="*/ 415235 h 509131"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09131" w="463655">
                  <a:moveTo>
                    <a:pt x="442455" y="415235"/>
                  </a:moveTo>
                  <a:lnTo>
                    <a:pt x="419685" y="404504"/>
                  </a:lnTo>
                  <a:lnTo>
                    <a:pt x="397372" y="308319"/>
                  </a:lnTo>
                  <a:lnTo>
                    <a:pt x="426359" y="270171"/>
                  </a:lnTo>
                  <a:lnTo>
                    <a:pt x="430089" y="233529"/>
                  </a:lnTo>
                  <a:lnTo>
                    <a:pt x="463656" y="188773"/>
                  </a:lnTo>
                  <a:lnTo>
                    <a:pt x="455542" y="108160"/>
                  </a:lnTo>
                  <a:lnTo>
                    <a:pt x="435454" y="106982"/>
                  </a:lnTo>
                  <a:lnTo>
                    <a:pt x="418769" y="68508"/>
                  </a:lnTo>
                  <a:lnTo>
                    <a:pt x="399662" y="65825"/>
                  </a:lnTo>
                  <a:lnTo>
                    <a:pt x="329715" y="89577"/>
                  </a:lnTo>
                  <a:lnTo>
                    <a:pt x="295625" y="91213"/>
                  </a:lnTo>
                  <a:lnTo>
                    <a:pt x="265460" y="32062"/>
                  </a:lnTo>
                  <a:lnTo>
                    <a:pt x="234445" y="20742"/>
                  </a:lnTo>
                  <a:lnTo>
                    <a:pt x="180660" y="42858"/>
                  </a:lnTo>
                  <a:lnTo>
                    <a:pt x="183604" y="720"/>
                  </a:lnTo>
                  <a:lnTo>
                    <a:pt x="160310" y="0"/>
                  </a:lnTo>
                  <a:lnTo>
                    <a:pt x="150560" y="34090"/>
                  </a:lnTo>
                  <a:lnTo>
                    <a:pt x="96513" y="43316"/>
                  </a:lnTo>
                  <a:lnTo>
                    <a:pt x="81398" y="32585"/>
                  </a:lnTo>
                  <a:lnTo>
                    <a:pt x="38932" y="66807"/>
                  </a:lnTo>
                  <a:lnTo>
                    <a:pt x="39718" y="82118"/>
                  </a:lnTo>
                  <a:lnTo>
                    <a:pt x="57646" y="98803"/>
                  </a:lnTo>
                  <a:lnTo>
                    <a:pt x="57646" y="149186"/>
                  </a:lnTo>
                  <a:lnTo>
                    <a:pt x="75444" y="193680"/>
                  </a:lnTo>
                  <a:lnTo>
                    <a:pt x="32324" y="189362"/>
                  </a:lnTo>
                  <a:lnTo>
                    <a:pt x="32324" y="191848"/>
                  </a:lnTo>
                  <a:lnTo>
                    <a:pt x="44952" y="216974"/>
                  </a:lnTo>
                  <a:lnTo>
                    <a:pt x="21724" y="260291"/>
                  </a:lnTo>
                  <a:lnTo>
                    <a:pt x="4777" y="265264"/>
                  </a:lnTo>
                  <a:lnTo>
                    <a:pt x="13872" y="311001"/>
                  </a:lnTo>
                  <a:lnTo>
                    <a:pt x="0" y="333837"/>
                  </a:lnTo>
                  <a:lnTo>
                    <a:pt x="36381" y="348821"/>
                  </a:lnTo>
                  <a:lnTo>
                    <a:pt x="46326" y="372377"/>
                  </a:lnTo>
                  <a:lnTo>
                    <a:pt x="95008" y="387688"/>
                  </a:lnTo>
                  <a:lnTo>
                    <a:pt x="65367" y="504878"/>
                  </a:lnTo>
                  <a:lnTo>
                    <a:pt x="80220" y="509131"/>
                  </a:lnTo>
                  <a:lnTo>
                    <a:pt x="89839" y="505860"/>
                  </a:lnTo>
                  <a:lnTo>
                    <a:pt x="131454" y="486884"/>
                  </a:lnTo>
                  <a:lnTo>
                    <a:pt x="176995" y="467123"/>
                  </a:lnTo>
                  <a:lnTo>
                    <a:pt x="284305" y="444942"/>
                  </a:lnTo>
                  <a:lnTo>
                    <a:pt x="344045" y="440950"/>
                  </a:lnTo>
                  <a:lnTo>
                    <a:pt x="357786" y="440950"/>
                  </a:lnTo>
                  <a:lnTo>
                    <a:pt x="395278" y="451027"/>
                  </a:lnTo>
                  <a:lnTo>
                    <a:pt x="416675" y="451027"/>
                  </a:lnTo>
                  <a:lnTo>
                    <a:pt x="442455" y="459861"/>
                  </a:lnTo>
                  <a:lnTo>
                    <a:pt x="442455" y="41523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6" name="Graphic 32">
              <a:extLst>
                <a:ext uri="{FF2B5EF4-FFF2-40B4-BE49-F238E27FC236}">
                  <a16:creationId xmlns:a16="http://schemas.microsoft.com/office/drawing/2014/main" id="{9CB41E99-84AD-4D8B-B11C-6F72501F5CA0}"/>
                </a:ext>
              </a:extLst>
            </p:cNvPr>
            <p:cNvSpPr/>
            <p:nvPr/>
          </p:nvSpPr>
          <p:spPr>
            <a:xfrm>
              <a:off x="10411522" y="2849121"/>
              <a:ext cx="765038" cy="1067467"/>
            </a:xfrm>
            <a:custGeom>
              <a:avLst/>
              <a:gdLst>
                <a:gd fmla="*/ 757448 w 765038" name="connsiteX0"/>
                <a:gd fmla="*/ 116732 h 1067467" name="connsiteY0"/>
                <a:gd fmla="*/ 757448 w 765038" name="connsiteX1"/>
                <a:gd fmla="*/ 109142 h 1067467" name="connsiteY1"/>
                <a:gd fmla="*/ 756074 w 765038" name="connsiteX2"/>
                <a:gd fmla="*/ 65629 h 1067467" name="connsiteY2"/>
                <a:gd fmla="*/ 745016 w 765038" name="connsiteX3"/>
                <a:gd fmla="*/ 53197 h 1067467" name="connsiteY3"/>
                <a:gd fmla="*/ 745670 w 765038" name="connsiteX4"/>
                <a:gd fmla="*/ 45607 h 1067467" name="connsiteY4"/>
                <a:gd fmla="*/ 755354 w 765038" name="connsiteX5"/>
                <a:gd fmla="*/ 30426 h 1067467" name="connsiteY5"/>
                <a:gd fmla="*/ 757448 w 765038" name="connsiteX6"/>
                <a:gd fmla="*/ 12432 h 1067467" name="connsiteY6"/>
                <a:gd fmla="*/ 741548 w 765038" name="connsiteX7"/>
                <a:gd fmla="*/ 10404 h 1067467" name="connsiteY7"/>
                <a:gd fmla="*/ 723619 w 765038" name="connsiteX8"/>
                <a:gd fmla="*/ 0 h 1067467" name="connsiteY8"/>
                <a:gd fmla="*/ 700129 w 765038" name="connsiteX9"/>
                <a:gd fmla="*/ 3468 h 1067467" name="connsiteY9"/>
                <a:gd fmla="*/ 695941 w 765038" name="connsiteX10"/>
                <a:gd fmla="*/ 17274 h 1067467" name="connsiteY10"/>
                <a:gd fmla="*/ 662113 w 765038" name="connsiteX11"/>
                <a:gd fmla="*/ 34548 h 1067467" name="connsiteY11"/>
                <a:gd fmla="*/ 621348 w 765038" name="connsiteX12"/>
                <a:gd fmla="*/ 37296 h 1067467" name="connsiteY12"/>
                <a:gd fmla="*/ 584052 w 765038" name="connsiteX13"/>
                <a:gd fmla="*/ 51823 h 1067467" name="connsiteY13"/>
                <a:gd fmla="*/ 552971 w 765038" name="connsiteX14"/>
                <a:gd fmla="*/ 51103 h 1067467" name="connsiteY14"/>
                <a:gd fmla="*/ 529481 w 765038" name="connsiteX15"/>
                <a:gd fmla="*/ 62881 h 1067467" name="connsiteY15"/>
                <a:gd fmla="*/ 498400 w 765038" name="connsiteX16"/>
                <a:gd fmla="*/ 67723 h 1067467" name="connsiteY16"/>
                <a:gd fmla="*/ 454887 w 765038" name="connsiteX17"/>
                <a:gd fmla="*/ 67003 h 1067467" name="connsiteY17"/>
                <a:gd fmla="*/ 438987 w 765038" name="connsiteX18"/>
                <a:gd fmla="*/ 79435 h 1067467" name="connsiteY18"/>
                <a:gd fmla="*/ 428649 w 765038" name="connsiteX19"/>
                <a:gd fmla="*/ 82183 h 1067467" name="connsiteY19"/>
                <a:gd fmla="*/ 410720 w 765038" name="connsiteX20"/>
                <a:gd fmla="*/ 96055 h 1067467" name="connsiteY20"/>
                <a:gd fmla="*/ 389978 w 765038" name="connsiteX21"/>
                <a:gd fmla="*/ 96709 h 1067467" name="connsiteY21"/>
                <a:gd fmla="*/ 338156 w 765038" name="connsiteX22"/>
                <a:gd fmla="*/ 87745 h 1067467" name="connsiteY22"/>
                <a:gd fmla="*/ 325069 w 765038" name="connsiteX23"/>
                <a:gd fmla="*/ 95335 h 1067467" name="connsiteY23"/>
                <a:gd fmla="*/ 309169 w 765038" name="connsiteX24"/>
                <a:gd fmla="*/ 101551 h 1067467" name="connsiteY24"/>
                <a:gd fmla="*/ 284305 w 765038" name="connsiteX25"/>
                <a:gd fmla="*/ 120200 h 1067467" name="connsiteY25"/>
                <a:gd fmla="*/ 235950 w 765038" name="connsiteX26"/>
                <a:gd fmla="*/ 121574 h 1067467" name="connsiteY26"/>
                <a:gd fmla="*/ 199308 w 765038" name="connsiteX27"/>
                <a:gd fmla="*/ 96055 h 1067467" name="connsiteY27"/>
                <a:gd fmla="*/ 147485 w 765038" name="connsiteX28"/>
                <a:gd fmla="*/ 48747 h 1067467" name="connsiteY28"/>
                <a:gd fmla="*/ 124257 w 765038" name="connsiteX29"/>
                <a:gd fmla="*/ 108880 h 1067467" name="connsiteY29"/>
                <a:gd fmla="*/ 222929 w 765038" name="connsiteX30"/>
                <a:gd fmla="*/ 211413 h 1067467" name="connsiteY30"/>
                <a:gd fmla="*/ 452663 w 765038" name="connsiteX31"/>
                <a:gd fmla="*/ 309889 h 1067467" name="connsiteY31"/>
                <a:gd fmla="*/ 545708 w 765038" name="connsiteX32"/>
                <a:gd fmla="*/ 309889 h 1067467" name="connsiteY32"/>
                <a:gd fmla="*/ 490679 w 765038" name="connsiteX33"/>
                <a:gd fmla="*/ 367797 h 1067467" name="connsiteY33"/>
                <a:gd fmla="*/ 300467 w 765038" name="connsiteX34"/>
                <a:gd fmla="*/ 555916 h 1067467" name="connsiteY34"/>
                <a:gd fmla="*/ 222602 w 765038" name="connsiteX35"/>
                <a:gd fmla="*/ 555916 h 1067467" name="connsiteY35"/>
                <a:gd fmla="*/ 159328 w 765038" name="connsiteX36"/>
                <a:gd fmla="*/ 602896 h 1067467" name="connsiteY36"/>
                <a:gd fmla="*/ 63339 w 765038" name="connsiteX37"/>
                <a:gd fmla="*/ 634893 h 1067467" name="connsiteY37"/>
                <a:gd fmla="*/ 44429 w 765038" name="connsiteX38"/>
                <a:gd fmla="*/ 693455 h 1067467" name="connsiteY38"/>
                <a:gd fmla="*/ 10142 w 765038" name="connsiteX39"/>
                <a:gd fmla="*/ 723750 h 1067467" name="connsiteY39"/>
                <a:gd fmla="*/ 0 w 765038" name="connsiteX40"/>
                <a:gd fmla="*/ 1017543 h 1067467" name="connsiteY40"/>
                <a:gd fmla="*/ 49860 w 765038" name="connsiteX41"/>
                <a:gd fmla="*/ 1067468 h 1067467" name="connsiteY41"/>
                <a:gd fmla="*/ 115750 w 765038" name="connsiteX42"/>
                <a:gd fmla="*/ 993987 h 1067467" name="connsiteY42"/>
                <a:gd fmla="*/ 119873 w 765038" name="connsiteX43"/>
                <a:gd fmla="*/ 969843 h 1067467" name="connsiteY43"/>
                <a:gd fmla="*/ 139240 w 765038" name="connsiteX44"/>
                <a:gd fmla="*/ 966375 h 1067467" name="connsiteY44"/>
                <a:gd fmla="*/ 205524 w 765038" name="connsiteX45"/>
                <a:gd fmla="*/ 891062 h 1067467" name="connsiteY45"/>
                <a:gd fmla="*/ 307795 w 765038" name="connsiteX46"/>
                <a:gd fmla="*/ 804036 h 1067467" name="connsiteY46"/>
                <a:gd fmla="*/ 337501 w 765038" name="connsiteX47"/>
                <a:gd fmla="*/ 801288 h 1067467" name="connsiteY47"/>
                <a:gd fmla="*/ 382388 w 765038" name="connsiteX48"/>
                <a:gd fmla="*/ 770862 h 1067467" name="connsiteY48"/>
                <a:gd fmla="*/ 407907 w 765038" name="connsiteX49"/>
                <a:gd fmla="*/ 741875 h 1067467" name="connsiteY49"/>
                <a:gd fmla="*/ 414123 w 765038" name="connsiteX50"/>
                <a:gd fmla="*/ 721853 h 1067467" name="connsiteY50"/>
                <a:gd fmla="*/ 445204 w 765038" name="connsiteX51"/>
                <a:gd fmla="*/ 696269 h 1067467" name="connsiteY51"/>
                <a:gd fmla="*/ 472881 w 765038" name="connsiteX52"/>
                <a:gd fmla="*/ 670030 h 1067467" name="connsiteY52"/>
                <a:gd fmla="*/ 517048 w 765038" name="connsiteX53"/>
                <a:gd fmla="*/ 625798 h 1067467" name="connsiteY53"/>
                <a:gd fmla="*/ 539165 w 765038" name="connsiteX54"/>
                <a:gd fmla="*/ 593343 h 1067467" name="connsiteY54"/>
                <a:gd fmla="*/ 557159 w 765038" name="connsiteX55"/>
                <a:gd fmla="*/ 547082 h 1067467" name="connsiteY55"/>
                <a:gd fmla="*/ 607542 w 765038" name="connsiteX56"/>
                <a:gd fmla="*/ 501476 h 1067467" name="connsiteY56"/>
                <a:gd fmla="*/ 613758 w 765038" name="connsiteX57"/>
                <a:gd fmla="*/ 480079 h 1067467" name="connsiteY57"/>
                <a:gd fmla="*/ 626910 w 765038" name="connsiteX58"/>
                <a:gd fmla="*/ 433099 h 1067467" name="connsiteY58"/>
                <a:gd fmla="*/ 667674 w 765038" name="connsiteX59"/>
                <a:gd fmla="*/ 350195 h 1067467" name="connsiteY59"/>
                <a:gd fmla="*/ 674545 w 765038" name="connsiteX60"/>
                <a:gd fmla="*/ 314993 h 1067467" name="connsiteY60"/>
                <a:gd fmla="*/ 697316 w 765038" name="connsiteX61"/>
                <a:gd fmla="*/ 289408 h 1067467" name="connsiteY61"/>
                <a:gd fmla="*/ 698755 w 765038" name="connsiteX62"/>
                <a:gd fmla="*/ 273574 h 1067467" name="connsiteY62"/>
                <a:gd fmla="*/ 708374 w 765038" name="connsiteX63"/>
                <a:gd fmla="*/ 262516 h 1067467" name="connsiteY63"/>
                <a:gd fmla="*/ 717403 w 765038" name="connsiteX64"/>
                <a:gd fmla="*/ 236932 h 1067467" name="connsiteY64"/>
                <a:gd fmla="*/ 733238 w 765038" name="connsiteX65"/>
                <a:gd fmla="*/ 221751 h 1067467" name="connsiteY65"/>
                <a:gd fmla="*/ 742268 w 765038" name="connsiteX66"/>
                <a:gd fmla="*/ 134006 h 1067467" name="connsiteY66"/>
                <a:gd fmla="*/ 751886 w 765038" name="connsiteX67"/>
                <a:gd fmla="*/ 127136 h 1067467" name="connsiteY67"/>
                <a:gd fmla="*/ 765038 w 765038" name="connsiteX68"/>
                <a:gd fmla="*/ 126416 h 1067467" name="connsiteY68"/>
                <a:gd fmla="*/ 765038 w 765038" name="connsiteX69"/>
                <a:gd fmla="*/ 120200 h 1067467" name="connsiteY69"/>
                <a:gd fmla="*/ 757448 w 765038" name="connsiteX70"/>
                <a:gd fmla="*/ 116732 h 1067467"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067467" w="765038">
                  <a:moveTo>
                    <a:pt x="757448" y="116732"/>
                  </a:moveTo>
                  <a:lnTo>
                    <a:pt x="757448" y="109142"/>
                  </a:lnTo>
                  <a:lnTo>
                    <a:pt x="756074" y="65629"/>
                  </a:lnTo>
                  <a:lnTo>
                    <a:pt x="745016" y="53197"/>
                  </a:lnTo>
                  <a:lnTo>
                    <a:pt x="745670" y="45607"/>
                  </a:lnTo>
                  <a:lnTo>
                    <a:pt x="755354" y="30426"/>
                  </a:lnTo>
                  <a:lnTo>
                    <a:pt x="757448" y="12432"/>
                  </a:lnTo>
                  <a:lnTo>
                    <a:pt x="741548" y="10404"/>
                  </a:lnTo>
                  <a:lnTo>
                    <a:pt x="723619" y="0"/>
                  </a:lnTo>
                  <a:lnTo>
                    <a:pt x="700129" y="3468"/>
                  </a:lnTo>
                  <a:lnTo>
                    <a:pt x="695941" y="17274"/>
                  </a:lnTo>
                  <a:lnTo>
                    <a:pt x="662113" y="34548"/>
                  </a:lnTo>
                  <a:lnTo>
                    <a:pt x="621348" y="37296"/>
                  </a:lnTo>
                  <a:lnTo>
                    <a:pt x="584052" y="51823"/>
                  </a:lnTo>
                  <a:lnTo>
                    <a:pt x="552971" y="51103"/>
                  </a:lnTo>
                  <a:lnTo>
                    <a:pt x="529481" y="62881"/>
                  </a:lnTo>
                  <a:lnTo>
                    <a:pt x="498400" y="67723"/>
                  </a:lnTo>
                  <a:lnTo>
                    <a:pt x="454887" y="67003"/>
                  </a:lnTo>
                  <a:lnTo>
                    <a:pt x="438987" y="79435"/>
                  </a:lnTo>
                  <a:lnTo>
                    <a:pt x="428649" y="82183"/>
                  </a:lnTo>
                  <a:lnTo>
                    <a:pt x="410720" y="96055"/>
                  </a:lnTo>
                  <a:lnTo>
                    <a:pt x="389978" y="96709"/>
                  </a:lnTo>
                  <a:lnTo>
                    <a:pt x="338156" y="87745"/>
                  </a:lnTo>
                  <a:lnTo>
                    <a:pt x="325069" y="95335"/>
                  </a:lnTo>
                  <a:lnTo>
                    <a:pt x="309169" y="101551"/>
                  </a:lnTo>
                  <a:lnTo>
                    <a:pt x="284305" y="120200"/>
                  </a:lnTo>
                  <a:lnTo>
                    <a:pt x="235950" y="121574"/>
                  </a:lnTo>
                  <a:lnTo>
                    <a:pt x="199308" y="96055"/>
                  </a:lnTo>
                  <a:lnTo>
                    <a:pt x="147485" y="48747"/>
                  </a:lnTo>
                  <a:lnTo>
                    <a:pt x="124257" y="108880"/>
                  </a:lnTo>
                  <a:lnTo>
                    <a:pt x="222929" y="211413"/>
                  </a:lnTo>
                  <a:lnTo>
                    <a:pt x="452663" y="309889"/>
                  </a:lnTo>
                  <a:lnTo>
                    <a:pt x="545708" y="309889"/>
                  </a:lnTo>
                  <a:lnTo>
                    <a:pt x="490679" y="367797"/>
                  </a:lnTo>
                  <a:lnTo>
                    <a:pt x="300467" y="555916"/>
                  </a:lnTo>
                  <a:lnTo>
                    <a:pt x="222602" y="555916"/>
                  </a:lnTo>
                  <a:lnTo>
                    <a:pt x="159328" y="602896"/>
                  </a:lnTo>
                  <a:lnTo>
                    <a:pt x="63339" y="634893"/>
                  </a:lnTo>
                  <a:lnTo>
                    <a:pt x="44429" y="693455"/>
                  </a:lnTo>
                  <a:lnTo>
                    <a:pt x="10142" y="723750"/>
                  </a:lnTo>
                  <a:lnTo>
                    <a:pt x="0" y="1017543"/>
                  </a:lnTo>
                  <a:lnTo>
                    <a:pt x="49860" y="1067468"/>
                  </a:lnTo>
                  <a:lnTo>
                    <a:pt x="115750" y="993987"/>
                  </a:lnTo>
                  <a:lnTo>
                    <a:pt x="119873" y="969843"/>
                  </a:lnTo>
                  <a:lnTo>
                    <a:pt x="139240" y="966375"/>
                  </a:lnTo>
                  <a:lnTo>
                    <a:pt x="205524" y="891062"/>
                  </a:lnTo>
                  <a:lnTo>
                    <a:pt x="307795" y="804036"/>
                  </a:lnTo>
                  <a:lnTo>
                    <a:pt x="337501" y="801288"/>
                  </a:lnTo>
                  <a:lnTo>
                    <a:pt x="382388" y="770862"/>
                  </a:lnTo>
                  <a:lnTo>
                    <a:pt x="407907" y="741875"/>
                  </a:lnTo>
                  <a:lnTo>
                    <a:pt x="414123" y="721853"/>
                  </a:lnTo>
                  <a:lnTo>
                    <a:pt x="445204" y="696269"/>
                  </a:lnTo>
                  <a:lnTo>
                    <a:pt x="472881" y="670030"/>
                  </a:lnTo>
                  <a:lnTo>
                    <a:pt x="517048" y="625798"/>
                  </a:lnTo>
                  <a:lnTo>
                    <a:pt x="539165" y="593343"/>
                  </a:lnTo>
                  <a:lnTo>
                    <a:pt x="557159" y="547082"/>
                  </a:lnTo>
                  <a:lnTo>
                    <a:pt x="607542" y="501476"/>
                  </a:lnTo>
                  <a:lnTo>
                    <a:pt x="613758" y="480079"/>
                  </a:lnTo>
                  <a:lnTo>
                    <a:pt x="626910" y="433099"/>
                  </a:lnTo>
                  <a:lnTo>
                    <a:pt x="667674" y="350195"/>
                  </a:lnTo>
                  <a:lnTo>
                    <a:pt x="674545" y="314993"/>
                  </a:lnTo>
                  <a:lnTo>
                    <a:pt x="697316" y="289408"/>
                  </a:lnTo>
                  <a:lnTo>
                    <a:pt x="698755" y="273574"/>
                  </a:lnTo>
                  <a:lnTo>
                    <a:pt x="708374" y="262516"/>
                  </a:lnTo>
                  <a:lnTo>
                    <a:pt x="717403" y="236932"/>
                  </a:lnTo>
                  <a:lnTo>
                    <a:pt x="733238" y="221751"/>
                  </a:lnTo>
                  <a:lnTo>
                    <a:pt x="742268" y="134006"/>
                  </a:lnTo>
                  <a:lnTo>
                    <a:pt x="751886" y="127136"/>
                  </a:lnTo>
                  <a:lnTo>
                    <a:pt x="765038" y="126416"/>
                  </a:lnTo>
                  <a:lnTo>
                    <a:pt x="765038" y="120200"/>
                  </a:lnTo>
                  <a:lnTo>
                    <a:pt x="757448" y="1167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7" name="Graphic 32">
              <a:extLst>
                <a:ext uri="{FF2B5EF4-FFF2-40B4-BE49-F238E27FC236}">
                  <a16:creationId xmlns:a16="http://schemas.microsoft.com/office/drawing/2014/main" id="{43049A25-1D23-4BE2-B43C-F114459504D3}"/>
                </a:ext>
              </a:extLst>
            </p:cNvPr>
            <p:cNvSpPr/>
            <p:nvPr/>
          </p:nvSpPr>
          <p:spPr>
            <a:xfrm>
              <a:off x="9520918" y="4646032"/>
              <a:ext cx="837799" cy="1258204"/>
            </a:xfrm>
            <a:custGeom>
              <a:avLst/>
              <a:gdLst>
                <a:gd fmla="*/ 766020 w 837799" name="connsiteX0"/>
                <a:gd fmla="*/ 48551 h 1258204" name="connsiteY0"/>
                <a:gd fmla="*/ 680042 w 837799" name="connsiteX1"/>
                <a:gd fmla="*/ 69358 h 1258204" name="connsiteY1"/>
                <a:gd fmla="*/ 649092 w 837799" name="connsiteX2"/>
                <a:gd fmla="*/ 62357 h 1258204" name="connsiteY2"/>
                <a:gd fmla="*/ 616703 w 837799" name="connsiteX3"/>
                <a:gd fmla="*/ 64647 h 1258204" name="connsiteY3"/>
                <a:gd fmla="*/ 602177 w 837799" name="connsiteX4"/>
                <a:gd fmla="*/ 85390 h 1258204" name="connsiteY4"/>
                <a:gd fmla="*/ 542764 w 837799" name="connsiteX5"/>
                <a:gd fmla="*/ 86829 h 1258204" name="connsiteY5"/>
                <a:gd fmla="*/ 516525 w 837799" name="connsiteX6"/>
                <a:gd fmla="*/ 95859 h 1258204" name="connsiteY6"/>
                <a:gd fmla="*/ 492250 w 837799" name="connsiteX7"/>
                <a:gd fmla="*/ 94943 h 1258204" name="connsiteY7"/>
                <a:gd fmla="*/ 473078 w 837799" name="connsiteX8"/>
                <a:gd fmla="*/ 78388 h 1258204" name="connsiteY8"/>
                <a:gd fmla="*/ 440755 w 837799" name="connsiteX9"/>
                <a:gd fmla="*/ 82118 h 1258204" name="connsiteY9"/>
                <a:gd fmla="*/ 390698 w 837799" name="connsiteX10"/>
                <a:gd fmla="*/ 83296 h 1258204" name="connsiteY10"/>
                <a:gd fmla="*/ 373294 w 837799" name="connsiteX11"/>
                <a:gd fmla="*/ 160506 h 1258204" name="connsiteY11"/>
                <a:gd fmla="*/ 383174 w 837799" name="connsiteX12"/>
                <a:gd fmla="*/ 230912 h 1258204" name="connsiteY12"/>
                <a:gd fmla="*/ 386642 w 837799" name="connsiteX13"/>
                <a:gd fmla="*/ 252766 h 1258204" name="connsiteY13"/>
                <a:gd fmla="*/ 412488 w 837799" name="connsiteX14"/>
                <a:gd fmla="*/ 291502 h 1258204" name="connsiteY14"/>
                <a:gd fmla="*/ 454495 w 837799" name="connsiteX15"/>
                <a:gd fmla="*/ 324023 h 1258204" name="connsiteY15"/>
                <a:gd fmla="*/ 447363 w 837799" name="connsiteX16"/>
                <a:gd fmla="*/ 430612 h 1258204" name="connsiteY16"/>
                <a:gd fmla="*/ 399859 w 837799" name="connsiteX17"/>
                <a:gd fmla="*/ 444745 h 1258204" name="connsiteY17"/>
                <a:gd fmla="*/ 396588 w 837799" name="connsiteX18"/>
                <a:gd fmla="*/ 463590 h 1258204" name="connsiteY18"/>
                <a:gd fmla="*/ 412684 w 837799" name="connsiteX19"/>
                <a:gd fmla="*/ 482173 h 1258204" name="connsiteY19"/>
                <a:gd fmla="*/ 409150 w 837799" name="connsiteX20"/>
                <a:gd fmla="*/ 526536 h 1258204" name="connsiteY20"/>
                <a:gd fmla="*/ 365573 w 837799" name="connsiteX21"/>
                <a:gd fmla="*/ 526536 h 1258204" name="connsiteY21"/>
                <a:gd fmla="*/ 350458 w 837799" name="connsiteX22"/>
                <a:gd fmla="*/ 497942 h 1258204" name="connsiteY22"/>
                <a:gd fmla="*/ 304262 w 837799" name="connsiteX23"/>
                <a:gd fmla="*/ 431332 h 1258204" name="connsiteY23"/>
                <a:gd fmla="*/ 339334 w 837799" name="connsiteX24"/>
                <a:gd fmla="*/ 374144 h 1258204" name="connsiteY24"/>
                <a:gd fmla="*/ 322583 w 837799" name="connsiteX25"/>
                <a:gd fmla="*/ 326182 h 1258204" name="connsiteY25"/>
                <a:gd fmla="*/ 260815 w 837799" name="connsiteX26"/>
                <a:gd fmla="*/ 322517 h 1258204" name="connsiteY26"/>
                <a:gd fmla="*/ 221228 w 837799" name="connsiteX27"/>
                <a:gd fmla="*/ 282996 h 1258204" name="connsiteY27"/>
                <a:gd fmla="*/ 0 w 837799" name="connsiteX28"/>
                <a:gd fmla="*/ 357590 h 1258204" name="connsiteY28"/>
                <a:gd fmla="*/ 9619 w 837799" name="connsiteX29"/>
                <a:gd fmla="*/ 404897 h 1258204" name="connsiteY29"/>
                <a:gd fmla="*/ 130211 w 837799" name="connsiteX30"/>
                <a:gd fmla="*/ 423153 h 1258204" name="connsiteY30"/>
                <a:gd fmla="*/ 214881 w 837799" name="connsiteX31"/>
                <a:gd fmla="*/ 473667 h 1258204" name="connsiteY31"/>
                <a:gd fmla="*/ 216190 w 837799" name="connsiteX32"/>
                <a:gd fmla="*/ 571358 h 1258204" name="connsiteY32"/>
                <a:gd fmla="*/ 190998 w 837799" name="connsiteX33"/>
                <a:gd fmla="*/ 668395 h 1258204" name="connsiteY33"/>
                <a:gd fmla="*/ 198784 w 837799" name="connsiteX34"/>
                <a:gd fmla="*/ 736641 h 1258204" name="connsiteY34"/>
                <a:gd fmla="*/ 161292 w 837799" name="connsiteX35"/>
                <a:gd fmla="*/ 806392 h 1258204" name="connsiteY35"/>
                <a:gd fmla="*/ 155010 w 837799" name="connsiteX36"/>
                <a:gd fmla="*/ 838061 h 1258204" name="connsiteY36"/>
                <a:gd fmla="*/ 124322 w 837799" name="connsiteX37"/>
                <a:gd fmla="*/ 894072 h 1258204" name="connsiteY37"/>
                <a:gd fmla="*/ 93962 w 837799" name="connsiteX38"/>
                <a:gd fmla="*/ 919590 h 1258204" name="connsiteY38"/>
                <a:gd fmla="*/ 85979 w 837799" name="connsiteX39"/>
                <a:gd fmla="*/ 964019 h 1258204" name="connsiteY39"/>
                <a:gd fmla="*/ 103580 w 837799" name="connsiteX40"/>
                <a:gd fmla="*/ 1088537 h 1258204" name="connsiteY40"/>
                <a:gd fmla="*/ 103580 w 837799" name="connsiteX41"/>
                <a:gd fmla="*/ 1258204 h 1258204" name="connsiteY41"/>
                <a:gd fmla="*/ 147616 w 837799" name="connsiteX42"/>
                <a:gd fmla="*/ 1258204 h 1258204" name="connsiteY42"/>
                <a:gd fmla="*/ 154683 w 837799" name="connsiteX43"/>
                <a:gd fmla="*/ 1225030 h 1258204" name="connsiteY43"/>
                <a:gd fmla="*/ 139502 w 837799" name="connsiteX44"/>
                <a:gd fmla="*/ 1228498 h 1258204" name="connsiteY44"/>
                <a:gd fmla="*/ 129099 w 837799" name="connsiteX45"/>
                <a:gd fmla="*/ 1207101 h 1258204" name="connsiteY45"/>
                <a:gd fmla="*/ 149841 w 837799" name="connsiteX46"/>
                <a:gd fmla="*/ 1180143 h 1258204" name="connsiteY46"/>
                <a:gd fmla="*/ 168489 w 837799" name="connsiteX47"/>
                <a:gd fmla="*/ 1170525 h 1258204" name="connsiteY47"/>
                <a:gd fmla="*/ 209908 w 837799" name="connsiteX48"/>
                <a:gd fmla="*/ 1150437 h 1258204" name="connsiteY48"/>
                <a:gd fmla="*/ 300401 w 837799" name="connsiteX49"/>
                <a:gd fmla="*/ 1120730 h 1258204" name="connsiteY49"/>
                <a:gd fmla="*/ 334296 w 837799" name="connsiteX50"/>
                <a:gd fmla="*/ 1094492 h 1258204" name="connsiteY50"/>
                <a:gd fmla="*/ 354972 w 837799" name="connsiteX51"/>
                <a:gd fmla="*/ 1053073 h 1258204" name="connsiteY51"/>
                <a:gd fmla="*/ 340512 w 837799" name="connsiteX52"/>
                <a:gd fmla="*/ 1062757 h 1258204" name="connsiteY52"/>
                <a:gd fmla="*/ 361908 w 837799" name="connsiteX53"/>
                <a:gd fmla="*/ 997782 h 1258204" name="connsiteY53"/>
                <a:gd fmla="*/ 374340 w 837799" name="connsiteX54"/>
                <a:gd fmla="*/ 916319 h 1258204" name="connsiteY54"/>
                <a:gd fmla="*/ 359814 w 837799" name="connsiteX55"/>
                <a:gd fmla="*/ 914945 h 1258204" name="connsiteY55"/>
                <a:gd fmla="*/ 354318 w 837799" name="connsiteX56"/>
                <a:gd fmla="*/ 882424 h 1258204" name="connsiteY56"/>
                <a:gd fmla="*/ 343260 w 837799" name="connsiteX57"/>
                <a:gd fmla="*/ 811299 h 1258204" name="connsiteY57"/>
                <a:gd fmla="*/ 319050 w 837799" name="connsiteX58"/>
                <a:gd fmla="*/ 790557 h 1258204" name="connsiteY58"/>
                <a:gd fmla="*/ 321144 w 837799" name="connsiteX59"/>
                <a:gd fmla="*/ 741548 h 1258204" name="connsiteY59"/>
                <a:gd fmla="*/ 330828 w 837799" name="connsiteX60"/>
                <a:gd fmla="*/ 735986 h 1258204" name="connsiteY60"/>
                <a:gd fmla="*/ 343260 w 837799" name="connsiteX61"/>
                <a:gd fmla="*/ 727742 h 1258204" name="connsiteY61"/>
                <a:gd fmla="*/ 361908 w 837799" name="connsiteX62"/>
                <a:gd fmla="*/ 718777 h 1258204" name="connsiteY62"/>
                <a:gd fmla="*/ 404701 w 837799" name="connsiteX63"/>
                <a:gd fmla="*/ 675919 h 1258204" name="connsiteY63"/>
                <a:gd fmla="*/ 421975 w 837799" name="connsiteX64"/>
                <a:gd fmla="*/ 666235 h 1258204" name="connsiteY64"/>
                <a:gd fmla="*/ 434407 w 837799" name="connsiteX65"/>
                <a:gd fmla="*/ 642745 h 1258204" name="connsiteY65"/>
                <a:gd fmla="*/ 446185 w 837799" name="connsiteX66"/>
                <a:gd fmla="*/ 657271 h 1258204" name="connsiteY66"/>
                <a:gd fmla="*/ 478640 w 837799" name="connsiteX67"/>
                <a:gd fmla="*/ 621348 h 1258204" name="connsiteY67"/>
                <a:gd fmla="*/ 480734 w 837799" name="connsiteX68"/>
                <a:gd fmla="*/ 604074 h 1258204" name="connsiteY68"/>
                <a:gd fmla="*/ 498008 w 837799" name="connsiteX69"/>
                <a:gd fmla="*/ 599952 h 1258204" name="connsiteY69"/>
                <a:gd fmla="*/ 502130 w 837799" name="connsiteX70"/>
                <a:gd fmla="*/ 585426 h 1258204" name="connsiteY70"/>
                <a:gd fmla="*/ 581565 w 837799" name="connsiteX71"/>
                <a:gd fmla="*/ 538445 h 1258204" name="connsiteY71"/>
                <a:gd fmla="*/ 620956 w 837799" name="connsiteX72"/>
                <a:gd fmla="*/ 521236 h 1258204" name="connsiteY72"/>
                <a:gd fmla="*/ 649223 w 837799" name="connsiteX73"/>
                <a:gd fmla="*/ 519143 h 1258204" name="connsiteY73"/>
                <a:gd fmla="*/ 670685 w 837799" name="connsiteX74"/>
                <a:gd fmla="*/ 507365 h 1258204" name="connsiteY74"/>
                <a:gd fmla="*/ 674087 w 837799" name="connsiteX75"/>
                <a:gd fmla="*/ 494933 h 1258204" name="connsiteY75"/>
                <a:gd fmla="*/ 717600 w 837799" name="connsiteX76"/>
                <a:gd fmla="*/ 474910 h 1258204" name="connsiteY76"/>
                <a:gd fmla="*/ 733500 w 837799" name="connsiteX77"/>
                <a:gd fmla="*/ 459730 h 1258204" name="connsiteY77"/>
                <a:gd fmla="*/ 729378 w 837799" name="connsiteX78"/>
                <a:gd fmla="*/ 447952 h 1258204" name="connsiteY78"/>
                <a:gd fmla="*/ 741090 w 837799" name="connsiteX79"/>
                <a:gd fmla="*/ 440362 h 1258204" name="connsiteY79"/>
                <a:gd fmla="*/ 753522 w 837799" name="connsiteX80"/>
                <a:gd fmla="*/ 426555 h 1258204" name="connsiteY80"/>
                <a:gd fmla="*/ 795007 w 837799" name="connsiteX81"/>
                <a:gd fmla="*/ 392727 h 1258204" name="connsiteY81"/>
                <a:gd fmla="*/ 795661 w 837799" name="connsiteX82"/>
                <a:gd fmla="*/ 376172 h 1258204" name="connsiteY82"/>
                <a:gd fmla="*/ 792913 w 837799" name="connsiteX83"/>
                <a:gd fmla="*/ 363740 h 1258204" name="connsiteY83"/>
                <a:gd fmla="*/ 815683 w 837799" name="connsiteX84"/>
                <a:gd fmla="*/ 329192 h 1258204" name="connsiteY84"/>
                <a:gd fmla="*/ 815683 w 837799" name="connsiteX85"/>
                <a:gd fmla="*/ 312637 h 1258204" name="connsiteY85"/>
                <a:gd fmla="*/ 809467 w 837799" name="connsiteX86"/>
                <a:gd fmla="*/ 302953 h 1258204" name="connsiteY86"/>
                <a:gd fmla="*/ 810907 w 837799" name="connsiteX87"/>
                <a:gd fmla="*/ 294643 h 1258204" name="connsiteY87"/>
                <a:gd fmla="*/ 808813 w 837799" name="connsiteX88"/>
                <a:gd fmla="*/ 288427 h 1258204" name="connsiteY88"/>
                <a:gd fmla="*/ 799129 w 837799" name="connsiteX89"/>
                <a:gd fmla="*/ 287053 h 1258204" name="connsiteY89"/>
                <a:gd fmla="*/ 801223 w 837799" name="connsiteX90"/>
                <a:gd fmla="*/ 271153 h 1258204" name="connsiteY90"/>
                <a:gd fmla="*/ 798475 w 837799" name="connsiteX91"/>
                <a:gd fmla="*/ 240792 h 1258204" name="connsiteY91"/>
                <a:gd fmla="*/ 803251 w 837799" name="connsiteX92"/>
                <a:gd fmla="*/ 212460 h 1258204" name="connsiteY92"/>
                <a:gd fmla="*/ 798475 w 837799" name="connsiteX93"/>
                <a:gd fmla="*/ 182034 h 1258204" name="connsiteY93"/>
                <a:gd fmla="*/ 805345 w 837799" name="connsiteX94"/>
                <a:gd fmla="*/ 170321 h 1258204" name="connsiteY94"/>
                <a:gd fmla="*/ 803971 w 837799" name="connsiteX95"/>
                <a:gd fmla="*/ 81922 h 1258204" name="connsiteY95"/>
                <a:gd fmla="*/ 835052 w 837799" name="connsiteX96"/>
                <a:gd fmla="*/ 37035 h 1258204" name="connsiteY96"/>
                <a:gd fmla="*/ 837800 w 837799" name="connsiteX97"/>
                <a:gd fmla="*/ 3141 h 1258204" name="connsiteY97"/>
                <a:gd fmla="*/ 834201 w 837799" name="connsiteX98"/>
                <a:gd fmla="*/ 0 h 1258204" name="connsiteY98"/>
                <a:gd fmla="*/ 766020 w 837799" name="connsiteX99"/>
                <a:gd fmla="*/ 48551 h 125820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258204" w="837799">
                  <a:moveTo>
                    <a:pt x="766020" y="48551"/>
                  </a:moveTo>
                  <a:lnTo>
                    <a:pt x="680042" y="69358"/>
                  </a:lnTo>
                  <a:lnTo>
                    <a:pt x="649092" y="62357"/>
                  </a:lnTo>
                  <a:lnTo>
                    <a:pt x="616703" y="64647"/>
                  </a:lnTo>
                  <a:lnTo>
                    <a:pt x="602177" y="85390"/>
                  </a:lnTo>
                  <a:lnTo>
                    <a:pt x="542764" y="86829"/>
                  </a:lnTo>
                  <a:lnTo>
                    <a:pt x="516525" y="95859"/>
                  </a:lnTo>
                  <a:lnTo>
                    <a:pt x="492250" y="94943"/>
                  </a:lnTo>
                  <a:lnTo>
                    <a:pt x="473078" y="78388"/>
                  </a:lnTo>
                  <a:lnTo>
                    <a:pt x="440755" y="82118"/>
                  </a:lnTo>
                  <a:lnTo>
                    <a:pt x="390698" y="83296"/>
                  </a:lnTo>
                  <a:lnTo>
                    <a:pt x="373294" y="160506"/>
                  </a:lnTo>
                  <a:lnTo>
                    <a:pt x="383174" y="230912"/>
                  </a:lnTo>
                  <a:lnTo>
                    <a:pt x="386642" y="252766"/>
                  </a:lnTo>
                  <a:lnTo>
                    <a:pt x="412488" y="291502"/>
                  </a:lnTo>
                  <a:lnTo>
                    <a:pt x="454495" y="324023"/>
                  </a:lnTo>
                  <a:lnTo>
                    <a:pt x="447363" y="430612"/>
                  </a:lnTo>
                  <a:lnTo>
                    <a:pt x="399859" y="444745"/>
                  </a:lnTo>
                  <a:lnTo>
                    <a:pt x="396588" y="463590"/>
                  </a:lnTo>
                  <a:lnTo>
                    <a:pt x="412684" y="482173"/>
                  </a:lnTo>
                  <a:lnTo>
                    <a:pt x="409150" y="526536"/>
                  </a:lnTo>
                  <a:lnTo>
                    <a:pt x="365573" y="526536"/>
                  </a:lnTo>
                  <a:lnTo>
                    <a:pt x="350458" y="497942"/>
                  </a:lnTo>
                  <a:lnTo>
                    <a:pt x="304262" y="431332"/>
                  </a:lnTo>
                  <a:lnTo>
                    <a:pt x="339334" y="374144"/>
                  </a:lnTo>
                  <a:lnTo>
                    <a:pt x="322583" y="326182"/>
                  </a:lnTo>
                  <a:lnTo>
                    <a:pt x="260815" y="322517"/>
                  </a:lnTo>
                  <a:lnTo>
                    <a:pt x="221228" y="282996"/>
                  </a:lnTo>
                  <a:lnTo>
                    <a:pt x="0" y="357590"/>
                  </a:lnTo>
                  <a:lnTo>
                    <a:pt x="9619" y="404897"/>
                  </a:lnTo>
                  <a:lnTo>
                    <a:pt x="130211" y="423153"/>
                  </a:lnTo>
                  <a:lnTo>
                    <a:pt x="214881" y="473667"/>
                  </a:lnTo>
                  <a:lnTo>
                    <a:pt x="216190" y="571358"/>
                  </a:lnTo>
                  <a:lnTo>
                    <a:pt x="190998" y="668395"/>
                  </a:lnTo>
                  <a:lnTo>
                    <a:pt x="198784" y="736641"/>
                  </a:lnTo>
                  <a:lnTo>
                    <a:pt x="161292" y="806392"/>
                  </a:lnTo>
                  <a:lnTo>
                    <a:pt x="155010" y="838061"/>
                  </a:lnTo>
                  <a:lnTo>
                    <a:pt x="124322" y="894072"/>
                  </a:lnTo>
                  <a:lnTo>
                    <a:pt x="93962" y="919590"/>
                  </a:lnTo>
                  <a:lnTo>
                    <a:pt x="85979" y="964019"/>
                  </a:lnTo>
                  <a:lnTo>
                    <a:pt x="103580" y="1088537"/>
                  </a:lnTo>
                  <a:lnTo>
                    <a:pt x="103580" y="1258204"/>
                  </a:lnTo>
                  <a:lnTo>
                    <a:pt x="147616" y="1258204"/>
                  </a:lnTo>
                  <a:lnTo>
                    <a:pt x="154683" y="1225030"/>
                  </a:lnTo>
                  <a:lnTo>
                    <a:pt x="139502" y="1228498"/>
                  </a:lnTo>
                  <a:lnTo>
                    <a:pt x="129099" y="1207101"/>
                  </a:lnTo>
                  <a:lnTo>
                    <a:pt x="149841" y="1180143"/>
                  </a:lnTo>
                  <a:lnTo>
                    <a:pt x="168489" y="1170525"/>
                  </a:lnTo>
                  <a:lnTo>
                    <a:pt x="209908" y="1150437"/>
                  </a:lnTo>
                  <a:lnTo>
                    <a:pt x="300401" y="1120730"/>
                  </a:lnTo>
                  <a:lnTo>
                    <a:pt x="334296" y="1094492"/>
                  </a:lnTo>
                  <a:lnTo>
                    <a:pt x="354972" y="1053073"/>
                  </a:lnTo>
                  <a:lnTo>
                    <a:pt x="340512" y="1062757"/>
                  </a:lnTo>
                  <a:lnTo>
                    <a:pt x="361908" y="997782"/>
                  </a:lnTo>
                  <a:lnTo>
                    <a:pt x="374340" y="916319"/>
                  </a:lnTo>
                  <a:lnTo>
                    <a:pt x="359814" y="914945"/>
                  </a:lnTo>
                  <a:lnTo>
                    <a:pt x="354318" y="882424"/>
                  </a:lnTo>
                  <a:lnTo>
                    <a:pt x="343260" y="811299"/>
                  </a:lnTo>
                  <a:lnTo>
                    <a:pt x="319050" y="790557"/>
                  </a:lnTo>
                  <a:lnTo>
                    <a:pt x="321144" y="741548"/>
                  </a:lnTo>
                  <a:lnTo>
                    <a:pt x="330828" y="735986"/>
                  </a:lnTo>
                  <a:lnTo>
                    <a:pt x="343260" y="727742"/>
                  </a:lnTo>
                  <a:lnTo>
                    <a:pt x="361908" y="718777"/>
                  </a:lnTo>
                  <a:lnTo>
                    <a:pt x="404701" y="675919"/>
                  </a:lnTo>
                  <a:lnTo>
                    <a:pt x="421975" y="666235"/>
                  </a:lnTo>
                  <a:lnTo>
                    <a:pt x="434407" y="642745"/>
                  </a:lnTo>
                  <a:lnTo>
                    <a:pt x="446185" y="657271"/>
                  </a:lnTo>
                  <a:lnTo>
                    <a:pt x="478640" y="621348"/>
                  </a:lnTo>
                  <a:lnTo>
                    <a:pt x="480734" y="604074"/>
                  </a:lnTo>
                  <a:lnTo>
                    <a:pt x="498008" y="599952"/>
                  </a:lnTo>
                  <a:lnTo>
                    <a:pt x="502130" y="585426"/>
                  </a:lnTo>
                  <a:lnTo>
                    <a:pt x="581565" y="538445"/>
                  </a:lnTo>
                  <a:lnTo>
                    <a:pt x="620956" y="521236"/>
                  </a:lnTo>
                  <a:lnTo>
                    <a:pt x="649223" y="519143"/>
                  </a:lnTo>
                  <a:lnTo>
                    <a:pt x="670685" y="507365"/>
                  </a:lnTo>
                  <a:lnTo>
                    <a:pt x="674087" y="494933"/>
                  </a:lnTo>
                  <a:lnTo>
                    <a:pt x="717600" y="474910"/>
                  </a:lnTo>
                  <a:lnTo>
                    <a:pt x="733500" y="459730"/>
                  </a:lnTo>
                  <a:lnTo>
                    <a:pt x="729378" y="447952"/>
                  </a:lnTo>
                  <a:lnTo>
                    <a:pt x="741090" y="440362"/>
                  </a:lnTo>
                  <a:lnTo>
                    <a:pt x="753522" y="426555"/>
                  </a:lnTo>
                  <a:lnTo>
                    <a:pt x="795007" y="392727"/>
                  </a:lnTo>
                  <a:lnTo>
                    <a:pt x="795661" y="376172"/>
                  </a:lnTo>
                  <a:lnTo>
                    <a:pt x="792913" y="363740"/>
                  </a:lnTo>
                  <a:lnTo>
                    <a:pt x="815683" y="329192"/>
                  </a:lnTo>
                  <a:lnTo>
                    <a:pt x="815683" y="312637"/>
                  </a:lnTo>
                  <a:lnTo>
                    <a:pt x="809467" y="302953"/>
                  </a:lnTo>
                  <a:lnTo>
                    <a:pt x="810907" y="294643"/>
                  </a:lnTo>
                  <a:lnTo>
                    <a:pt x="808813" y="288427"/>
                  </a:lnTo>
                  <a:lnTo>
                    <a:pt x="799129" y="287053"/>
                  </a:lnTo>
                  <a:lnTo>
                    <a:pt x="801223" y="271153"/>
                  </a:lnTo>
                  <a:lnTo>
                    <a:pt x="798475" y="240792"/>
                  </a:lnTo>
                  <a:lnTo>
                    <a:pt x="803251" y="212460"/>
                  </a:lnTo>
                  <a:lnTo>
                    <a:pt x="798475" y="182034"/>
                  </a:lnTo>
                  <a:lnTo>
                    <a:pt x="805345" y="170321"/>
                  </a:lnTo>
                  <a:lnTo>
                    <a:pt x="803971" y="81922"/>
                  </a:lnTo>
                  <a:lnTo>
                    <a:pt x="835052" y="37035"/>
                  </a:lnTo>
                  <a:lnTo>
                    <a:pt x="837800" y="3141"/>
                  </a:lnTo>
                  <a:lnTo>
                    <a:pt x="834201" y="0"/>
                  </a:lnTo>
                  <a:lnTo>
                    <a:pt x="766020" y="4855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8" name="Graphic 32">
              <a:extLst>
                <a:ext uri="{FF2B5EF4-FFF2-40B4-BE49-F238E27FC236}">
                  <a16:creationId xmlns:a16="http://schemas.microsoft.com/office/drawing/2014/main" id="{228EFDA2-CB08-42A9-B74C-12448FF2ABD9}"/>
                </a:ext>
              </a:extLst>
            </p:cNvPr>
            <p:cNvSpPr/>
            <p:nvPr/>
          </p:nvSpPr>
          <p:spPr>
            <a:xfrm>
              <a:off x="6266495" y="3128780"/>
              <a:ext cx="295362" cy="317217"/>
            </a:xfrm>
            <a:custGeom>
              <a:avLst/>
              <a:gdLst>
                <a:gd fmla="*/ 270302 w 295362" name="connsiteX0"/>
                <a:gd fmla="*/ 317218 h 317217" name="connsiteY0"/>
                <a:gd fmla="*/ 295363 w 295362" name="connsiteX1"/>
                <a:gd fmla="*/ 217956 h 317217" name="connsiteY1"/>
                <a:gd fmla="*/ 255449 w 295362" name="connsiteX2"/>
                <a:gd fmla="*/ 205393 h 317217" name="connsiteY2"/>
                <a:gd fmla="*/ 245111 w 295362" name="connsiteX3"/>
                <a:gd fmla="*/ 180856 h 317217" name="connsiteY3"/>
                <a:gd fmla="*/ 195447 w 295362" name="connsiteX4"/>
                <a:gd fmla="*/ 160441 h 317217" name="connsiteY4"/>
                <a:gd fmla="*/ 217040 w 295362" name="connsiteX5"/>
                <a:gd fmla="*/ 124976 h 317217" name="connsiteY5"/>
                <a:gd fmla="*/ 208207 w 295362" name="connsiteX6"/>
                <a:gd fmla="*/ 80809 h 317217" name="connsiteY6"/>
                <a:gd fmla="*/ 201794 w 295362" name="connsiteX7"/>
                <a:gd fmla="*/ 74462 h 317217" name="connsiteY7"/>
                <a:gd fmla="*/ 187137 w 295362" name="connsiteX8"/>
                <a:gd fmla="*/ 103711 h 317217" name="connsiteY8"/>
                <a:gd fmla="*/ 134595 w 295362" name="connsiteX9"/>
                <a:gd fmla="*/ 100308 h 317217" name="connsiteY9"/>
                <a:gd fmla="*/ 126089 w 295362" name="connsiteX10"/>
                <a:gd fmla="*/ 63993 h 317217" name="connsiteY10"/>
                <a:gd fmla="*/ 146046 w 295362" name="connsiteX11"/>
                <a:gd fmla="*/ 56010 h 317217" name="connsiteY11"/>
                <a:gd fmla="*/ 141073 w 295362" name="connsiteX12"/>
                <a:gd fmla="*/ 4449 h 317217" name="connsiteY12"/>
                <a:gd fmla="*/ 117321 w 295362" name="connsiteX13"/>
                <a:gd fmla="*/ 0 h 317217" name="connsiteY13"/>
                <a:gd fmla="*/ 70733 w 295362" name="connsiteX14"/>
                <a:gd fmla="*/ 26042 h 317217" name="connsiteY14"/>
                <a:gd fmla="*/ 70733 w 295362" name="connsiteX15"/>
                <a:gd fmla="*/ 66676 h 317217" name="connsiteY15"/>
                <a:gd fmla="*/ 22247 w 295362" name="connsiteX16"/>
                <a:gd fmla="*/ 92260 h 317217" name="connsiteY16"/>
                <a:gd fmla="*/ 0 w 295362" name="connsiteX17"/>
                <a:gd fmla="*/ 125762 h 317217" name="connsiteY17"/>
                <a:gd fmla="*/ 3206 w 295362" name="connsiteX18"/>
                <a:gd fmla="*/ 134988 h 317217" name="connsiteY18"/>
                <a:gd fmla="*/ 19761 w 295362" name="connsiteX19"/>
                <a:gd fmla="*/ 142250 h 317217" name="connsiteY19"/>
                <a:gd fmla="*/ 37100 w 295362" name="connsiteX20"/>
                <a:gd fmla="*/ 166068 h 317217" name="connsiteY20"/>
                <a:gd fmla="*/ 70144 w 295362" name="connsiteX21"/>
                <a:gd fmla="*/ 182557 h 317217" name="connsiteY21"/>
                <a:gd fmla="*/ 110516 w 295362" name="connsiteX22"/>
                <a:gd fmla="*/ 219265 h 317217" name="connsiteY22"/>
                <a:gd fmla="*/ 150037 w 295362" name="connsiteX23"/>
                <a:gd fmla="*/ 268143 h 317217" name="connsiteY23"/>
                <a:gd fmla="*/ 187988 w 295362" name="connsiteX24"/>
                <a:gd fmla="*/ 281426 h 317217" name="connsiteY24"/>
                <a:gd fmla="*/ 224696 w 295362" name="connsiteX25"/>
                <a:gd fmla="*/ 296737 h 317217" name="connsiteY25"/>
                <a:gd fmla="*/ 256561 w 295362" name="connsiteX26"/>
                <a:gd fmla="*/ 313292 h 317217" name="connsiteY26"/>
                <a:gd fmla="*/ 270302 w 295362" name="connsiteX27"/>
                <a:gd fmla="*/ 317218 h 317217"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17217" w="295362">
                  <a:moveTo>
                    <a:pt x="270302" y="317218"/>
                  </a:moveTo>
                  <a:lnTo>
                    <a:pt x="295363" y="217956"/>
                  </a:lnTo>
                  <a:lnTo>
                    <a:pt x="255449" y="205393"/>
                  </a:lnTo>
                  <a:lnTo>
                    <a:pt x="245111" y="180856"/>
                  </a:lnTo>
                  <a:lnTo>
                    <a:pt x="195447" y="160441"/>
                  </a:lnTo>
                  <a:lnTo>
                    <a:pt x="217040" y="124976"/>
                  </a:lnTo>
                  <a:lnTo>
                    <a:pt x="208207" y="80809"/>
                  </a:lnTo>
                  <a:lnTo>
                    <a:pt x="201794" y="74462"/>
                  </a:lnTo>
                  <a:lnTo>
                    <a:pt x="187137" y="103711"/>
                  </a:lnTo>
                  <a:lnTo>
                    <a:pt x="134595" y="100308"/>
                  </a:lnTo>
                  <a:lnTo>
                    <a:pt x="126089" y="63993"/>
                  </a:lnTo>
                  <a:lnTo>
                    <a:pt x="146046" y="56010"/>
                  </a:lnTo>
                  <a:lnTo>
                    <a:pt x="141073" y="4449"/>
                  </a:lnTo>
                  <a:lnTo>
                    <a:pt x="117321" y="0"/>
                  </a:lnTo>
                  <a:lnTo>
                    <a:pt x="70733" y="26042"/>
                  </a:lnTo>
                  <a:lnTo>
                    <a:pt x="70733" y="66676"/>
                  </a:lnTo>
                  <a:lnTo>
                    <a:pt x="22247" y="92260"/>
                  </a:lnTo>
                  <a:lnTo>
                    <a:pt x="0" y="125762"/>
                  </a:lnTo>
                  <a:lnTo>
                    <a:pt x="3206" y="134988"/>
                  </a:lnTo>
                  <a:lnTo>
                    <a:pt x="19761" y="142250"/>
                  </a:lnTo>
                  <a:lnTo>
                    <a:pt x="37100" y="166068"/>
                  </a:lnTo>
                  <a:lnTo>
                    <a:pt x="70144" y="182557"/>
                  </a:lnTo>
                  <a:lnTo>
                    <a:pt x="110516" y="219265"/>
                  </a:lnTo>
                  <a:lnTo>
                    <a:pt x="150037" y="268143"/>
                  </a:lnTo>
                  <a:lnTo>
                    <a:pt x="187988" y="281426"/>
                  </a:lnTo>
                  <a:lnTo>
                    <a:pt x="224696" y="296737"/>
                  </a:lnTo>
                  <a:lnTo>
                    <a:pt x="256561" y="313292"/>
                  </a:lnTo>
                  <a:lnTo>
                    <a:pt x="270302" y="31721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79" name="Graphic 32">
              <a:extLst>
                <a:ext uri="{FF2B5EF4-FFF2-40B4-BE49-F238E27FC236}">
                  <a16:creationId xmlns:a16="http://schemas.microsoft.com/office/drawing/2014/main" id="{AAA3A816-6A06-44A0-921B-CAC83B947431}"/>
                </a:ext>
              </a:extLst>
            </p:cNvPr>
            <p:cNvSpPr/>
            <p:nvPr/>
          </p:nvSpPr>
          <p:spPr>
            <a:xfrm>
              <a:off x="9073883" y="1311912"/>
              <a:ext cx="826217" cy="741024"/>
            </a:xfrm>
            <a:custGeom>
              <a:avLst/>
              <a:gdLst>
                <a:gd fmla="*/ 19695 w 826217" name="connsiteX0"/>
                <a:gd fmla="*/ 10731 h 741024" name="connsiteY0"/>
                <a:gd fmla="*/ 14068 w 826217" name="connsiteX1"/>
                <a:gd fmla="*/ 0 h 741024" name="connsiteY1"/>
                <a:gd fmla="*/ 6739 w 826217" name="connsiteX2"/>
                <a:gd fmla="*/ 18256 h 741024" name="connsiteY2"/>
                <a:gd fmla="*/ 23817 w 826217" name="connsiteX3"/>
                <a:gd fmla="*/ 112152 h 741024" name="connsiteY3"/>
                <a:gd fmla="*/ 0 w 826217" name="connsiteX4"/>
                <a:gd fmla="*/ 135969 h 741024" name="connsiteY4"/>
                <a:gd fmla="*/ 35530 w 826217" name="connsiteX5"/>
                <a:gd fmla="*/ 212983 h 741024" name="connsiteY5"/>
                <a:gd fmla="*/ 35595 w 826217" name="connsiteX6"/>
                <a:gd fmla="*/ 215012 h 741024" name="connsiteY6"/>
                <a:gd fmla="*/ 45214 w 826217" name="connsiteX7"/>
                <a:gd fmla="*/ 736902 h 741024" name="connsiteY7"/>
                <a:gd fmla="*/ 469544 w 826217" name="connsiteX8"/>
                <a:gd fmla="*/ 738931 h 741024" name="connsiteY8"/>
                <a:gd fmla="*/ 516198 w 826217" name="connsiteX9"/>
                <a:gd fmla="*/ 714459 h 741024" name="connsiteY9"/>
                <a:gd fmla="*/ 555981 w 826217" name="connsiteX10"/>
                <a:gd fmla="*/ 741025 h 741024" name="connsiteY10"/>
                <a:gd fmla="*/ 718188 w 826217" name="connsiteX11"/>
                <a:gd fmla="*/ 741025 h 741024" name="connsiteY11"/>
                <a:gd fmla="*/ 819216 w 826217" name="connsiteX12"/>
                <a:gd fmla="*/ 651055 h 741024" name="connsiteY12"/>
                <a:gd fmla="*/ 810318 w 826217" name="connsiteX13"/>
                <a:gd fmla="*/ 609570 h 741024" name="connsiteY13"/>
                <a:gd fmla="*/ 805476 w 826217" name="connsiteX14"/>
                <a:gd fmla="*/ 601261 h 741024" name="connsiteY14"/>
                <a:gd fmla="*/ 814440 w 826217" name="connsiteX15"/>
                <a:gd fmla="*/ 596418 h 741024" name="connsiteY15"/>
                <a:gd fmla="*/ 826218 w 826217" name="connsiteX16"/>
                <a:gd fmla="*/ 599886 h 741024" name="connsiteY16"/>
                <a:gd fmla="*/ 826218 w 826217" name="connsiteX17"/>
                <a:gd fmla="*/ 590202 h 741024" name="connsiteY17"/>
                <a:gd fmla="*/ 779237 w 826217" name="connsiteX18"/>
                <a:gd fmla="*/ 554345 h 741024" name="connsiteY18"/>
                <a:gd fmla="*/ 727415 w 826217" name="connsiteX19"/>
                <a:gd fmla="*/ 465226 h 741024" name="connsiteY19"/>
                <a:gd fmla="*/ 680434 w 826217" name="connsiteX20"/>
                <a:gd fmla="*/ 392661 h 741024" name="connsiteY20"/>
                <a:gd fmla="*/ 666628 w 826217" name="connsiteX21"/>
                <a:gd fmla="*/ 342278 h 741024" name="connsiteY21"/>
                <a:gd fmla="*/ 637641 w 826217" name="connsiteX22"/>
                <a:gd fmla="*/ 311852 h 741024" name="connsiteY22"/>
                <a:gd fmla="*/ 636921 w 826217" name="connsiteX23"/>
                <a:gd fmla="*/ 282146 h 741024" name="connsiteY23"/>
                <a:gd fmla="*/ 610683 w 826217" name="connsiteX24"/>
                <a:gd fmla="*/ 269713 h 741024" name="connsiteY24"/>
                <a:gd fmla="*/ 568544 w 826217" name="connsiteX25"/>
                <a:gd fmla="*/ 214488 h 741024" name="connsiteY25"/>
                <a:gd fmla="*/ 565076 w 826217" name="connsiteX26"/>
                <a:gd fmla="*/ 181314 h 741024" name="connsiteY26"/>
                <a:gd fmla="*/ 545054 w 826217" name="connsiteX27"/>
                <a:gd fmla="*/ 161291 h 741024" name="connsiteY27"/>
                <a:gd fmla="*/ 551270 w 826217" name="connsiteX28"/>
                <a:gd fmla="*/ 130865 h 741024" name="connsiteY28"/>
                <a:gd fmla="*/ 556832 w 826217" name="connsiteX29"/>
                <a:gd fmla="*/ 130865 h 741024" name="connsiteY29"/>
                <a:gd fmla="*/ 577508 w 826217" name="connsiteX30"/>
                <a:gd fmla="*/ 169601 h 741024" name="connsiteY30"/>
                <a:gd fmla="*/ 611403 w 826217" name="connsiteX31"/>
                <a:gd fmla="*/ 215862 h 741024" name="connsiteY31"/>
                <a:gd fmla="*/ 615524 w 826217" name="connsiteX32"/>
                <a:gd fmla="*/ 231762 h 741024" name="connsiteY32"/>
                <a:gd fmla="*/ 670815 w 826217" name="connsiteX33"/>
                <a:gd fmla="*/ 292549 h 741024" name="connsiteY33"/>
                <a:gd fmla="*/ 686650 w 826217" name="connsiteX34"/>
                <a:gd fmla="*/ 294578 h 741024" name="connsiteY34"/>
                <a:gd fmla="*/ 699802 w 826217" name="connsiteX35"/>
                <a:gd fmla="*/ 282865 h 741024" name="connsiteY35"/>
                <a:gd fmla="*/ 697708 w 826217" name="connsiteX36"/>
                <a:gd fmla="*/ 251785 h 741024" name="connsiteY36"/>
                <a:gd fmla="*/ 723946 w 826217" name="connsiteX37"/>
                <a:gd fmla="*/ 170975 h 741024" name="connsiteY37"/>
                <a:gd fmla="*/ 649877 w 826217" name="connsiteX38"/>
                <a:gd fmla="*/ 24864 h 741024" name="connsiteY38"/>
                <a:gd fmla="*/ 625274 w 826217" name="connsiteX39"/>
                <a:gd fmla="*/ 41419 h 741024" name="connsiteY39"/>
                <a:gd fmla="*/ 594652 w 826217" name="connsiteX40"/>
                <a:gd fmla="*/ 47046 h 741024" name="connsiteY40"/>
                <a:gd fmla="*/ 540539 w 826217" name="connsiteX41"/>
                <a:gd fmla="*/ 44625 h 741024" name="connsiteY41"/>
                <a:gd fmla="*/ 495390 w 826217" name="connsiteX42"/>
                <a:gd fmla="*/ 11974 h 741024" name="connsiteY42"/>
                <a:gd fmla="*/ 474779 w 826217" name="connsiteX43"/>
                <a:gd fmla="*/ 13152 h 741024" name="connsiteY43"/>
                <a:gd fmla="*/ 437286 w 826217" name="connsiteX44"/>
                <a:gd fmla="*/ 9946 h 741024" name="connsiteY44"/>
                <a:gd fmla="*/ 421517 w 826217" name="connsiteX45"/>
                <a:gd fmla="*/ 21658 h 741024" name="connsiteY45"/>
                <a:gd fmla="*/ 401756 w 826217" name="connsiteX46"/>
                <a:gd fmla="*/ 24079 h 741024" name="connsiteY46"/>
                <a:gd fmla="*/ 397699 w 826217" name="connsiteX47"/>
                <a:gd fmla="*/ 15573 h 741024" name="connsiteY47"/>
                <a:gd fmla="*/ 380818 w 826217" name="connsiteX48"/>
                <a:gd fmla="*/ 17209 h 741024" name="connsiteY48"/>
                <a:gd fmla="*/ 315450 w 826217" name="connsiteX49"/>
                <a:gd fmla="*/ 57123 h 741024" name="connsiteY49"/>
                <a:gd fmla="*/ 289997 w 826217" name="connsiteX50"/>
                <a:gd fmla="*/ 63993 h 741024" name="connsiteY50"/>
                <a:gd fmla="*/ 258917 w 826217" name="connsiteX51"/>
                <a:gd fmla="*/ 49467 h 741024" name="connsiteY51"/>
                <a:gd fmla="*/ 228294 w 826217" name="connsiteX52"/>
                <a:gd fmla="*/ 45868 h 741024" name="connsiteY52"/>
                <a:gd fmla="*/ 209712 w 826217" name="connsiteX53"/>
                <a:gd fmla="*/ 37362 h 741024" name="connsiteY53"/>
                <a:gd fmla="*/ 185501 w 826217" name="connsiteX54"/>
                <a:gd fmla="*/ 35792 h 741024" name="connsiteY54"/>
                <a:gd fmla="*/ 153243 w 826217" name="connsiteX55"/>
                <a:gd fmla="*/ 19630 h 741024" name="connsiteY55"/>
                <a:gd fmla="*/ 68115 w 826217" name="connsiteX56"/>
                <a:gd fmla="*/ 5889 h 741024" name="connsiteY56"/>
                <a:gd fmla="*/ 30950 w 826217" name="connsiteX57"/>
                <a:gd fmla="*/ 12759 h 741024" name="connsiteY57"/>
                <a:gd fmla="*/ 19695 w 826217" name="connsiteX58"/>
                <a:gd fmla="*/ 10731 h 741024"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41024" w="826217">
                  <a:moveTo>
                    <a:pt x="19695" y="10731"/>
                  </a:moveTo>
                  <a:lnTo>
                    <a:pt x="14068" y="0"/>
                  </a:lnTo>
                  <a:lnTo>
                    <a:pt x="6739" y="18256"/>
                  </a:lnTo>
                  <a:lnTo>
                    <a:pt x="23817" y="112152"/>
                  </a:lnTo>
                  <a:lnTo>
                    <a:pt x="0" y="135969"/>
                  </a:lnTo>
                  <a:lnTo>
                    <a:pt x="35530" y="212983"/>
                  </a:lnTo>
                  <a:lnTo>
                    <a:pt x="35595" y="215012"/>
                  </a:lnTo>
                  <a:lnTo>
                    <a:pt x="45214" y="736902"/>
                  </a:lnTo>
                  <a:lnTo>
                    <a:pt x="469544" y="738931"/>
                  </a:lnTo>
                  <a:lnTo>
                    <a:pt x="516198" y="714459"/>
                  </a:lnTo>
                  <a:lnTo>
                    <a:pt x="555981" y="741025"/>
                  </a:lnTo>
                  <a:lnTo>
                    <a:pt x="718188" y="741025"/>
                  </a:lnTo>
                  <a:lnTo>
                    <a:pt x="819216" y="651055"/>
                  </a:lnTo>
                  <a:lnTo>
                    <a:pt x="810318" y="609570"/>
                  </a:lnTo>
                  <a:lnTo>
                    <a:pt x="805476" y="601261"/>
                  </a:lnTo>
                  <a:lnTo>
                    <a:pt x="814440" y="596418"/>
                  </a:lnTo>
                  <a:lnTo>
                    <a:pt x="826218" y="599886"/>
                  </a:lnTo>
                  <a:lnTo>
                    <a:pt x="826218" y="590202"/>
                  </a:lnTo>
                  <a:lnTo>
                    <a:pt x="779237" y="554345"/>
                  </a:lnTo>
                  <a:lnTo>
                    <a:pt x="727415" y="465226"/>
                  </a:lnTo>
                  <a:lnTo>
                    <a:pt x="680434" y="392661"/>
                  </a:lnTo>
                  <a:lnTo>
                    <a:pt x="666628" y="342278"/>
                  </a:lnTo>
                  <a:lnTo>
                    <a:pt x="637641" y="311852"/>
                  </a:lnTo>
                  <a:lnTo>
                    <a:pt x="636921" y="282146"/>
                  </a:lnTo>
                  <a:lnTo>
                    <a:pt x="610683" y="269713"/>
                  </a:lnTo>
                  <a:lnTo>
                    <a:pt x="568544" y="214488"/>
                  </a:lnTo>
                  <a:lnTo>
                    <a:pt x="565076" y="181314"/>
                  </a:lnTo>
                  <a:lnTo>
                    <a:pt x="545054" y="161291"/>
                  </a:lnTo>
                  <a:lnTo>
                    <a:pt x="551270" y="130865"/>
                  </a:lnTo>
                  <a:lnTo>
                    <a:pt x="556832" y="130865"/>
                  </a:lnTo>
                  <a:lnTo>
                    <a:pt x="577508" y="169601"/>
                  </a:lnTo>
                  <a:lnTo>
                    <a:pt x="611403" y="215862"/>
                  </a:lnTo>
                  <a:lnTo>
                    <a:pt x="615524" y="231762"/>
                  </a:lnTo>
                  <a:lnTo>
                    <a:pt x="670815" y="292549"/>
                  </a:lnTo>
                  <a:lnTo>
                    <a:pt x="686650" y="294578"/>
                  </a:lnTo>
                  <a:lnTo>
                    <a:pt x="699802" y="282865"/>
                  </a:lnTo>
                  <a:lnTo>
                    <a:pt x="697708" y="251785"/>
                  </a:lnTo>
                  <a:lnTo>
                    <a:pt x="723946" y="170975"/>
                  </a:lnTo>
                  <a:lnTo>
                    <a:pt x="649877" y="24864"/>
                  </a:lnTo>
                  <a:lnTo>
                    <a:pt x="625274" y="41419"/>
                  </a:lnTo>
                  <a:lnTo>
                    <a:pt x="594652" y="47046"/>
                  </a:lnTo>
                  <a:lnTo>
                    <a:pt x="540539" y="44625"/>
                  </a:lnTo>
                  <a:lnTo>
                    <a:pt x="495390" y="11974"/>
                  </a:lnTo>
                  <a:lnTo>
                    <a:pt x="474779" y="13152"/>
                  </a:lnTo>
                  <a:lnTo>
                    <a:pt x="437286" y="9946"/>
                  </a:lnTo>
                  <a:lnTo>
                    <a:pt x="421517" y="21658"/>
                  </a:lnTo>
                  <a:lnTo>
                    <a:pt x="401756" y="24079"/>
                  </a:lnTo>
                  <a:lnTo>
                    <a:pt x="397699" y="15573"/>
                  </a:lnTo>
                  <a:lnTo>
                    <a:pt x="380818" y="17209"/>
                  </a:lnTo>
                  <a:lnTo>
                    <a:pt x="315450" y="57123"/>
                  </a:lnTo>
                  <a:lnTo>
                    <a:pt x="289997" y="63993"/>
                  </a:lnTo>
                  <a:lnTo>
                    <a:pt x="258917" y="49467"/>
                  </a:lnTo>
                  <a:lnTo>
                    <a:pt x="228294" y="45868"/>
                  </a:lnTo>
                  <a:lnTo>
                    <a:pt x="209712" y="37362"/>
                  </a:lnTo>
                  <a:lnTo>
                    <a:pt x="185501" y="35792"/>
                  </a:lnTo>
                  <a:lnTo>
                    <a:pt x="153243" y="19630"/>
                  </a:lnTo>
                  <a:lnTo>
                    <a:pt x="68115" y="5889"/>
                  </a:lnTo>
                  <a:lnTo>
                    <a:pt x="30950" y="12759"/>
                  </a:lnTo>
                  <a:lnTo>
                    <a:pt x="19695" y="10731"/>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0" name="Graphic 32">
              <a:extLst>
                <a:ext uri="{FF2B5EF4-FFF2-40B4-BE49-F238E27FC236}">
                  <a16:creationId xmlns:a16="http://schemas.microsoft.com/office/drawing/2014/main" id="{220410C1-8A83-4A65-87C4-F2F7FF0FB918}"/>
                </a:ext>
              </a:extLst>
            </p:cNvPr>
            <p:cNvSpPr/>
            <p:nvPr/>
          </p:nvSpPr>
          <p:spPr>
            <a:xfrm>
              <a:off x="7954199" y="1201069"/>
              <a:ext cx="1148670" cy="1044043"/>
            </a:xfrm>
            <a:custGeom>
              <a:avLst/>
              <a:gdLst>
                <a:gd fmla="*/ 180005 w 1148670" name="connsiteX0"/>
                <a:gd fmla="*/ 65040 h 1044043" name="connsiteY0"/>
                <a:gd fmla="*/ 82707 w 1148670" name="connsiteX1"/>
                <a:gd fmla="*/ 122948 h 1044043" name="connsiteY1"/>
                <a:gd fmla="*/ 84670 w 1148670" name="connsiteX2"/>
                <a:gd fmla="*/ 174182 h 1044043" name="connsiteY2"/>
                <a:gd fmla="*/ 63012 w 1148670" name="connsiteX3"/>
                <a:gd fmla="*/ 212787 h 1044043" name="connsiteY3"/>
                <a:gd fmla="*/ 29968 w 1148670" name="connsiteX4"/>
                <a:gd fmla="*/ 226004 h 1044043" name="connsiteY4"/>
                <a:gd fmla="*/ 13741 w 1148670" name="connsiteX5"/>
                <a:gd fmla="*/ 238895 h 1044043" name="connsiteY5"/>
                <a:gd fmla="*/ 13741 w 1148670" name="connsiteX6"/>
                <a:gd fmla="*/ 260095 h 1044043" name="connsiteY6"/>
                <a:gd fmla="*/ 34221 w 1148670" name="connsiteX7"/>
                <a:gd fmla="*/ 284632 h 1044043" name="connsiteY7"/>
                <a:gd fmla="*/ 45083 w 1148670" name="connsiteX8"/>
                <a:gd fmla="*/ 377873 h 1044043" name="connsiteY8"/>
                <a:gd fmla="*/ 36315 w 1148670" name="connsiteX9"/>
                <a:gd fmla="*/ 504944 h 1044043" name="connsiteY9"/>
                <a:gd fmla="*/ 2290 w 1148670" name="connsiteX10"/>
                <a:gd fmla="*/ 521956 h 1044043" name="connsiteY10"/>
                <a:gd fmla="*/ 0 w 1148670" name="connsiteX11"/>
                <a:gd fmla="*/ 533407 h 1044043" name="connsiteY11"/>
                <a:gd fmla="*/ 51823 w 1148670" name="connsiteX12"/>
                <a:gd fmla="*/ 587323 h 1044043" name="connsiteY12"/>
                <a:gd fmla="*/ 43644 w 1148670" name="connsiteX13"/>
                <a:gd fmla="*/ 644511 h 1044043" name="connsiteY13"/>
                <a:gd fmla="*/ 50841 w 1148670" name="connsiteX14"/>
                <a:gd fmla="*/ 649681 h 1044043" name="connsiteY14"/>
                <a:gd fmla="*/ 95532 w 1148670" name="connsiteX15"/>
                <a:gd fmla="*/ 647652 h 1044043" name="connsiteY15"/>
                <a:gd fmla="*/ 156319 w 1148670" name="connsiteX16"/>
                <a:gd fmla="*/ 673367 h 1044043" name="connsiteY16"/>
                <a:gd fmla="*/ 166330 w 1148670" name="connsiteX17"/>
                <a:gd fmla="*/ 723292 h 1044043" name="connsiteY17"/>
                <a:gd fmla="*/ 350261 w 1148670" name="connsiteX18"/>
                <a:gd fmla="*/ 737622 h 1044043" name="connsiteY18"/>
                <a:gd fmla="*/ 386249 w 1148670" name="connsiteX19"/>
                <a:gd fmla="*/ 775573 h 1044043" name="connsiteY19"/>
                <a:gd fmla="*/ 492577 w 1148670" name="connsiteX20"/>
                <a:gd fmla="*/ 742791 h 1044043" name="connsiteY20"/>
                <a:gd fmla="*/ 496045 w 1148670" name="connsiteX21"/>
                <a:gd fmla="*/ 744558 h 1044043" name="connsiteY21"/>
                <a:gd fmla="*/ 1078657 w 1148670" name="connsiteX22"/>
                <a:gd fmla="*/ 1044043 h 1044043" name="connsiteY22"/>
                <a:gd fmla="*/ 1080424 w 1148670" name="connsiteX23"/>
                <a:gd fmla="*/ 1007532 h 1044043" name="connsiteY23"/>
                <a:gd fmla="*/ 1148670 w 1148670" name="connsiteX24"/>
                <a:gd fmla="*/ 995100 h 1044043" name="connsiteY24"/>
                <a:gd fmla="*/ 1136303 w 1148670" name="connsiteX25"/>
                <a:gd fmla="*/ 328210 h 1044043" name="connsiteY25"/>
                <a:gd fmla="*/ 1096913 w 1148670" name="connsiteX26"/>
                <a:gd fmla="*/ 242755 h 1044043" name="connsiteY26"/>
                <a:gd fmla="*/ 1123020 w 1148670" name="connsiteX27"/>
                <a:gd fmla="*/ 216582 h 1044043" name="connsiteY27"/>
                <a:gd fmla="*/ 1106793 w 1148670" name="connsiteX28"/>
                <a:gd fmla="*/ 127136 h 1044043" name="connsiteY28"/>
                <a:gd fmla="*/ 1120141 w 1148670" name="connsiteX29"/>
                <a:gd fmla="*/ 93765 h 1044043" name="connsiteY29"/>
                <a:gd fmla="*/ 1072375 w 1148670" name="connsiteX30"/>
                <a:gd fmla="*/ 86502 h 1044043" name="connsiteY30"/>
                <a:gd fmla="*/ 1033247 w 1148670" name="connsiteX31"/>
                <a:gd fmla="*/ 74004 h 1044043" name="connsiteY31"/>
                <a:gd fmla="*/ 995296 w 1148670" name="connsiteX32"/>
                <a:gd fmla="*/ 72368 h 1044043" name="connsiteY32"/>
                <a:gd fmla="*/ 982406 w 1148670" name="connsiteX33"/>
                <a:gd fmla="*/ 61899 h 1044043" name="connsiteY33"/>
                <a:gd fmla="*/ 981228 w 1148670" name="connsiteX34"/>
                <a:gd fmla="*/ 40895 h 1044043" name="connsiteY34"/>
                <a:gd fmla="*/ 923516 w 1148670" name="connsiteX35"/>
                <a:gd fmla="*/ 18714 h 1044043" name="connsiteY35"/>
                <a:gd fmla="*/ 883995 w 1148670" name="connsiteX36"/>
                <a:gd fmla="*/ 16293 h 1044043" name="connsiteY36"/>
                <a:gd fmla="*/ 817385 w 1148670" name="connsiteX37"/>
                <a:gd fmla="*/ 33632 h 1044043" name="connsiteY37"/>
                <a:gd fmla="*/ 765758 w 1148670" name="connsiteX38"/>
                <a:gd fmla="*/ 83230 h 1044043" name="connsiteY38"/>
                <a:gd fmla="*/ 764122 w 1148670" name="connsiteX39"/>
                <a:gd fmla="*/ 116339 h 1044043" name="connsiteY39"/>
                <a:gd fmla="*/ 769815 w 1148670" name="connsiteX40"/>
                <a:gd fmla="*/ 122424 h 1044043" name="connsiteY40"/>
                <a:gd fmla="*/ 773021 w 1148670" name="connsiteX41"/>
                <a:gd fmla="*/ 142185 h 1044043" name="connsiteY41"/>
                <a:gd fmla="*/ 781070 w 1148670" name="connsiteX42"/>
                <a:gd fmla="*/ 153047 h 1044043" name="connsiteY42"/>
                <a:gd fmla="*/ 764122 w 1148670" name="connsiteX43"/>
                <a:gd fmla="*/ 188184 h 1044043" name="connsiteY43"/>
                <a:gd fmla="*/ 729443 w 1148670" name="connsiteX44"/>
                <a:gd fmla="*/ 212787 h 1044043" name="connsiteY44"/>
                <a:gd fmla="*/ 702027 w 1148670" name="connsiteX45"/>
                <a:gd fmla="*/ 219657 h 1044043" name="connsiteY45"/>
                <a:gd fmla="*/ 669311 w 1148670" name="connsiteX46"/>
                <a:gd fmla="*/ 209973 h 1044043" name="connsiteY46"/>
                <a:gd fmla="*/ 651578 w 1148670" name="connsiteX47"/>
                <a:gd fmla="*/ 186548 h 1044043" name="connsiteY47"/>
                <a:gd fmla="*/ 631818 w 1148670" name="connsiteX48"/>
                <a:gd fmla="*/ 180529 h 1044043" name="connsiteY48"/>
                <a:gd fmla="*/ 608000 w 1148670" name="connsiteX49"/>
                <a:gd fmla="*/ 167180 h 1044043" name="connsiteY49"/>
                <a:gd fmla="*/ 557159 w 1148670" name="connsiteX50"/>
                <a:gd fmla="*/ 150626 h 1044043" name="connsiteY50"/>
                <a:gd fmla="*/ 491399 w 1148670" name="connsiteX51"/>
                <a:gd fmla="*/ 142578 h 1044043" name="connsiteY51"/>
                <a:gd fmla="*/ 459533 w 1148670" name="connsiteX52"/>
                <a:gd fmla="*/ 119153 h 1044043" name="connsiteY52"/>
                <a:gd fmla="*/ 443372 w 1148670" name="connsiteX53"/>
                <a:gd fmla="*/ 95793 h 1044043" name="connsiteY53"/>
                <a:gd fmla="*/ 437744 w 1148670" name="connsiteX54"/>
                <a:gd fmla="*/ 64320 h 1044043" name="connsiteY54"/>
                <a:gd fmla="*/ 331220 w 1148670" name="connsiteX55"/>
                <a:gd fmla="*/ 23948 h 1044043" name="connsiteY55"/>
                <a:gd fmla="*/ 300139 w 1148670" name="connsiteX56"/>
                <a:gd fmla="*/ 17471 h 1044043" name="connsiteY56"/>
                <a:gd fmla="*/ 267489 w 1148670" name="connsiteX57"/>
                <a:gd fmla="*/ 23163 h 1044043" name="connsiteY57"/>
                <a:gd fmla="*/ 232744 w 1148670" name="connsiteX58"/>
                <a:gd fmla="*/ 23556 h 1044043" name="connsiteY58"/>
                <a:gd fmla="*/ 185371 w 1148670" name="connsiteX59"/>
                <a:gd fmla="*/ 0 h 1044043" name="connsiteY59"/>
                <a:gd fmla="*/ 180005 w 1148670" name="connsiteX60"/>
                <a:gd fmla="*/ 65040 h 1044043"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44043" w="1148670">
                  <a:moveTo>
                    <a:pt x="180005" y="65040"/>
                  </a:moveTo>
                  <a:lnTo>
                    <a:pt x="82707" y="122948"/>
                  </a:lnTo>
                  <a:lnTo>
                    <a:pt x="84670" y="174182"/>
                  </a:lnTo>
                  <a:lnTo>
                    <a:pt x="63012" y="212787"/>
                  </a:lnTo>
                  <a:lnTo>
                    <a:pt x="29968" y="226004"/>
                  </a:lnTo>
                  <a:lnTo>
                    <a:pt x="13741" y="238895"/>
                  </a:lnTo>
                  <a:lnTo>
                    <a:pt x="13741" y="260095"/>
                  </a:lnTo>
                  <a:lnTo>
                    <a:pt x="34221" y="284632"/>
                  </a:lnTo>
                  <a:lnTo>
                    <a:pt x="45083" y="377873"/>
                  </a:lnTo>
                  <a:lnTo>
                    <a:pt x="36315" y="504944"/>
                  </a:lnTo>
                  <a:lnTo>
                    <a:pt x="2290" y="521956"/>
                  </a:lnTo>
                  <a:lnTo>
                    <a:pt x="0" y="533407"/>
                  </a:lnTo>
                  <a:lnTo>
                    <a:pt x="51823" y="587323"/>
                  </a:lnTo>
                  <a:lnTo>
                    <a:pt x="43644" y="644511"/>
                  </a:lnTo>
                  <a:lnTo>
                    <a:pt x="50841" y="649681"/>
                  </a:lnTo>
                  <a:lnTo>
                    <a:pt x="95532" y="647652"/>
                  </a:lnTo>
                  <a:lnTo>
                    <a:pt x="156319" y="673367"/>
                  </a:lnTo>
                  <a:lnTo>
                    <a:pt x="166330" y="723292"/>
                  </a:lnTo>
                  <a:lnTo>
                    <a:pt x="350261" y="737622"/>
                  </a:lnTo>
                  <a:lnTo>
                    <a:pt x="386249" y="775573"/>
                  </a:lnTo>
                  <a:lnTo>
                    <a:pt x="492577" y="742791"/>
                  </a:lnTo>
                  <a:lnTo>
                    <a:pt x="496045" y="744558"/>
                  </a:lnTo>
                  <a:lnTo>
                    <a:pt x="1078657" y="1044043"/>
                  </a:lnTo>
                  <a:lnTo>
                    <a:pt x="1080424" y="1007532"/>
                  </a:lnTo>
                  <a:lnTo>
                    <a:pt x="1148670" y="995100"/>
                  </a:lnTo>
                  <a:lnTo>
                    <a:pt x="1136303" y="328210"/>
                  </a:lnTo>
                  <a:lnTo>
                    <a:pt x="1096913" y="242755"/>
                  </a:lnTo>
                  <a:lnTo>
                    <a:pt x="1123020" y="216582"/>
                  </a:lnTo>
                  <a:lnTo>
                    <a:pt x="1106793" y="127136"/>
                  </a:lnTo>
                  <a:lnTo>
                    <a:pt x="1120141" y="93765"/>
                  </a:lnTo>
                  <a:lnTo>
                    <a:pt x="1072375" y="86502"/>
                  </a:lnTo>
                  <a:lnTo>
                    <a:pt x="1033247" y="74004"/>
                  </a:lnTo>
                  <a:lnTo>
                    <a:pt x="995296" y="72368"/>
                  </a:lnTo>
                  <a:lnTo>
                    <a:pt x="982406" y="61899"/>
                  </a:lnTo>
                  <a:lnTo>
                    <a:pt x="981228" y="40895"/>
                  </a:lnTo>
                  <a:lnTo>
                    <a:pt x="923516" y="18714"/>
                  </a:lnTo>
                  <a:lnTo>
                    <a:pt x="883995" y="16293"/>
                  </a:lnTo>
                  <a:lnTo>
                    <a:pt x="817385" y="33632"/>
                  </a:lnTo>
                  <a:lnTo>
                    <a:pt x="765758" y="83230"/>
                  </a:lnTo>
                  <a:lnTo>
                    <a:pt x="764122" y="116339"/>
                  </a:lnTo>
                  <a:lnTo>
                    <a:pt x="769815" y="122424"/>
                  </a:lnTo>
                  <a:lnTo>
                    <a:pt x="773021" y="142185"/>
                  </a:lnTo>
                  <a:lnTo>
                    <a:pt x="781070" y="153047"/>
                  </a:lnTo>
                  <a:lnTo>
                    <a:pt x="764122" y="188184"/>
                  </a:lnTo>
                  <a:lnTo>
                    <a:pt x="729443" y="212787"/>
                  </a:lnTo>
                  <a:lnTo>
                    <a:pt x="702027" y="219657"/>
                  </a:lnTo>
                  <a:lnTo>
                    <a:pt x="669311" y="209973"/>
                  </a:lnTo>
                  <a:lnTo>
                    <a:pt x="651578" y="186548"/>
                  </a:lnTo>
                  <a:lnTo>
                    <a:pt x="631818" y="180529"/>
                  </a:lnTo>
                  <a:lnTo>
                    <a:pt x="608000" y="167180"/>
                  </a:lnTo>
                  <a:lnTo>
                    <a:pt x="557159" y="150626"/>
                  </a:lnTo>
                  <a:lnTo>
                    <a:pt x="491399" y="142578"/>
                  </a:lnTo>
                  <a:lnTo>
                    <a:pt x="459533" y="119153"/>
                  </a:lnTo>
                  <a:lnTo>
                    <a:pt x="443372" y="95793"/>
                  </a:lnTo>
                  <a:lnTo>
                    <a:pt x="437744" y="64320"/>
                  </a:lnTo>
                  <a:lnTo>
                    <a:pt x="331220" y="23948"/>
                  </a:lnTo>
                  <a:lnTo>
                    <a:pt x="300139" y="17471"/>
                  </a:lnTo>
                  <a:lnTo>
                    <a:pt x="267489" y="23163"/>
                  </a:lnTo>
                  <a:lnTo>
                    <a:pt x="232744" y="23556"/>
                  </a:lnTo>
                  <a:lnTo>
                    <a:pt x="185371" y="0"/>
                  </a:lnTo>
                  <a:lnTo>
                    <a:pt x="180005" y="650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1" name="Graphic 32">
              <a:extLst>
                <a:ext uri="{FF2B5EF4-FFF2-40B4-BE49-F238E27FC236}">
                  <a16:creationId xmlns:a16="http://schemas.microsoft.com/office/drawing/2014/main" id="{D50AA3B8-7387-445F-8E68-E0C8EC736703}"/>
                </a:ext>
              </a:extLst>
            </p:cNvPr>
            <p:cNvSpPr/>
            <p:nvPr/>
          </p:nvSpPr>
          <p:spPr>
            <a:xfrm>
              <a:off x="7870707" y="879272"/>
              <a:ext cx="265788" cy="526208"/>
            </a:xfrm>
            <a:custGeom>
              <a:avLst/>
              <a:gdLst>
                <a:gd fmla="*/ 81953 w 265788" name="connsiteX0"/>
                <a:gd fmla="*/ 65276 h 526208" name="connsiteY0"/>
                <a:gd fmla="*/ 67230 w 265788" name="connsiteX1"/>
                <a:gd fmla="*/ 193460 h 526208" name="connsiteY1"/>
                <a:gd fmla="*/ -6707 w 265788" name="connsiteX2"/>
                <a:gd fmla="*/ 265436 h 526208" name="connsiteY2"/>
                <a:gd fmla="*/ -4091 w 265788" name="connsiteX3"/>
                <a:gd fmla="*/ 282184 h 526208" name="connsiteY3"/>
                <a:gd fmla="*/ 35693 w 265788" name="connsiteX4"/>
                <a:gd fmla="*/ 296843 h 526208" name="connsiteY4"/>
                <a:gd fmla="*/ 42236 w 265788" name="connsiteX5"/>
                <a:gd fmla="*/ 354096 h 526208" name="connsiteY5"/>
                <a:gd fmla="*/ 94582 w 265788" name="connsiteX6"/>
                <a:gd fmla="*/ 383215 h 526208" name="connsiteY6"/>
                <a:gd fmla="*/ 110353 w 265788" name="connsiteX7"/>
                <a:gd fmla="*/ 519445 h 526208" name="connsiteY7"/>
                <a:gd fmla="*/ 126973 w 265788" name="connsiteX8"/>
                <a:gd fmla="*/ 512901 h 526208" name="connsiteY8"/>
                <a:gd fmla="*/ 142807 w 265788" name="connsiteX9"/>
                <a:gd fmla="*/ 484831 h 526208" name="connsiteY9"/>
                <a:gd fmla="*/ 140580 w 265788" name="connsiteX10"/>
                <a:gd fmla="*/ 427708 h 526208" name="connsiteY10"/>
                <a:gd fmla="*/ 239122 w 265788" name="connsiteX11"/>
                <a:gd fmla="*/ 368819 h 526208" name="connsiteY11"/>
                <a:gd fmla="*/ 244097 w 265788" name="connsiteX12"/>
                <a:gd fmla="*/ 309274 h 526208" name="connsiteY12"/>
                <a:gd fmla="*/ 231796 w 265788" name="connsiteX13"/>
                <a:gd fmla="*/ 308817 h 526208" name="connsiteY13"/>
                <a:gd fmla="*/ 224074 w 265788" name="connsiteX14"/>
                <a:gd fmla="*/ 284213 h 526208" name="connsiteY14"/>
                <a:gd fmla="*/ 206342 w 265788" name="connsiteX15"/>
                <a:gd fmla="*/ 285785 h 526208" name="connsiteY15"/>
                <a:gd fmla="*/ 195479 w 265788" name="connsiteX16"/>
                <a:gd fmla="*/ 273679 h 526208" name="connsiteY16"/>
                <a:gd fmla="*/ 181737 w 265788" name="connsiteX17"/>
                <a:gd fmla="*/ 275315 h 526208" name="connsiteY17"/>
                <a:gd fmla="*/ 166820 w 265788" name="connsiteX18"/>
                <a:gd fmla="*/ 266810 h 526208" name="connsiteY18"/>
                <a:gd fmla="*/ 159165 w 265788" name="connsiteX19"/>
                <a:gd fmla="*/ 250714 h 526208" name="connsiteY19"/>
                <a:gd fmla="*/ 158315 w 265788" name="connsiteX20"/>
                <a:gd fmla="*/ 233372 h 526208" name="connsiteY20"/>
                <a:gd fmla="*/ 166820 w 265788" name="connsiteX21"/>
                <a:gd fmla="*/ 237758 h 526208" name="connsiteY21"/>
                <a:gd fmla="*/ 176504 w 265788" name="connsiteX22"/>
                <a:gd fmla="*/ 237758 h 526208" name="connsiteY22"/>
                <a:gd fmla="*/ 177290 w 265788" name="connsiteX23"/>
                <a:gd fmla="*/ 225260 h 526208" name="connsiteY23"/>
                <a:gd fmla="*/ 202741 w 265788" name="connsiteX24"/>
                <a:gd fmla="*/ 207135 h 526208" name="connsiteY24"/>
                <a:gd fmla="*/ 242001 w 265788" name="connsiteX25"/>
                <a:gd fmla="*/ 165191 h 526208" name="connsiteY25"/>
                <a:gd fmla="*/ 245994 w 265788" name="connsiteX26"/>
                <a:gd fmla="*/ 130839 h 526208" name="connsiteY26"/>
                <a:gd fmla="*/ 235525 w 265788" name="connsiteX27"/>
                <a:gd fmla="*/ 101395 h 526208" name="connsiteY27"/>
                <a:gd fmla="*/ 215895 w 265788" name="connsiteX28"/>
                <a:gd fmla="*/ 68678 h 526208" name="connsiteY28"/>
                <a:gd fmla="*/ 252995 w 265788" name="connsiteX29"/>
                <a:gd fmla="*/ 43227 h 526208" name="connsiteY29"/>
                <a:gd fmla="*/ 259081 w 265788" name="connsiteX30"/>
                <a:gd fmla="*/ 27128 h 526208" name="connsiteY30"/>
                <a:gd fmla="*/ 256659 w 265788" name="connsiteX31"/>
                <a:gd fmla="*/ 17054 h 526208" name="connsiteY31"/>
                <a:gd fmla="*/ 247761 w 265788" name="connsiteX32"/>
                <a:gd fmla="*/ 15418 h 526208" name="connsiteY32"/>
                <a:gd fmla="*/ 222764 w 265788" name="connsiteX33"/>
                <a:gd fmla="*/ 34000 h 526208" name="connsiteY33"/>
                <a:gd fmla="*/ 206604 w 265788" name="connsiteX34"/>
                <a:gd fmla="*/ 32757 h 526208" name="connsiteY34"/>
                <a:gd fmla="*/ 205425 w 265788" name="connsiteX35"/>
                <a:gd fmla="*/ 23074 h 526208" name="connsiteY35"/>
                <a:gd fmla="*/ 199338 w 265788" name="connsiteX36"/>
                <a:gd fmla="*/ 498 h 526208" name="connsiteY36"/>
                <a:gd fmla="*/ 169894 w 265788" name="connsiteX37"/>
                <a:gd fmla="*/ -6764 h 526208" name="connsiteY37"/>
                <a:gd fmla="*/ 143721 w 265788" name="connsiteX38"/>
                <a:gd fmla="*/ -3167 h 526208" name="connsiteY38"/>
                <a:gd fmla="*/ 118727 w 265788" name="connsiteX39"/>
                <a:gd fmla="*/ 9332 h 526208"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26208" w="265788">
                  <a:moveTo>
                    <a:pt x="81953" y="65276"/>
                  </a:moveTo>
                  <a:lnTo>
                    <a:pt x="67230" y="193460"/>
                  </a:lnTo>
                  <a:lnTo>
                    <a:pt x="-6707" y="265436"/>
                  </a:lnTo>
                  <a:lnTo>
                    <a:pt x="-4091" y="282184"/>
                  </a:lnTo>
                  <a:lnTo>
                    <a:pt x="35693" y="296843"/>
                  </a:lnTo>
                  <a:lnTo>
                    <a:pt x="42236" y="354096"/>
                  </a:lnTo>
                  <a:lnTo>
                    <a:pt x="94582" y="383215"/>
                  </a:lnTo>
                  <a:lnTo>
                    <a:pt x="110353" y="519445"/>
                  </a:lnTo>
                  <a:lnTo>
                    <a:pt x="126973" y="512901"/>
                  </a:lnTo>
                  <a:lnTo>
                    <a:pt x="142807" y="484831"/>
                  </a:lnTo>
                  <a:lnTo>
                    <a:pt x="140580" y="427708"/>
                  </a:lnTo>
                  <a:lnTo>
                    <a:pt x="239122" y="368819"/>
                  </a:lnTo>
                  <a:lnTo>
                    <a:pt x="244097" y="309274"/>
                  </a:lnTo>
                  <a:lnTo>
                    <a:pt x="231796" y="308817"/>
                  </a:lnTo>
                  <a:lnTo>
                    <a:pt x="224074" y="284213"/>
                  </a:lnTo>
                  <a:lnTo>
                    <a:pt x="206342" y="285785"/>
                  </a:lnTo>
                  <a:lnTo>
                    <a:pt x="195479" y="273679"/>
                  </a:lnTo>
                  <a:lnTo>
                    <a:pt x="181737" y="275315"/>
                  </a:lnTo>
                  <a:cubicBezTo>
                    <a:pt x="176961" y="272174"/>
                    <a:pt x="171990" y="269296"/>
                    <a:pt x="166820" y="266810"/>
                  </a:cubicBezTo>
                  <a:cubicBezTo>
                    <a:pt x="165184" y="266810"/>
                    <a:pt x="159165" y="250714"/>
                    <a:pt x="159165" y="250714"/>
                  </a:cubicBezTo>
                  <a:lnTo>
                    <a:pt x="158315" y="233372"/>
                  </a:lnTo>
                  <a:lnTo>
                    <a:pt x="166820" y="237758"/>
                  </a:lnTo>
                  <a:lnTo>
                    <a:pt x="176504" y="237758"/>
                  </a:lnTo>
                  <a:lnTo>
                    <a:pt x="177290" y="225260"/>
                  </a:lnTo>
                  <a:lnTo>
                    <a:pt x="202741" y="207135"/>
                  </a:lnTo>
                  <a:lnTo>
                    <a:pt x="242001" y="165191"/>
                  </a:lnTo>
                  <a:lnTo>
                    <a:pt x="245994" y="130839"/>
                  </a:lnTo>
                  <a:lnTo>
                    <a:pt x="235525" y="101395"/>
                  </a:lnTo>
                  <a:lnTo>
                    <a:pt x="215895" y="68678"/>
                  </a:lnTo>
                  <a:lnTo>
                    <a:pt x="252995" y="43227"/>
                  </a:lnTo>
                  <a:lnTo>
                    <a:pt x="259081" y="27128"/>
                  </a:lnTo>
                  <a:lnTo>
                    <a:pt x="256659" y="17054"/>
                  </a:lnTo>
                  <a:lnTo>
                    <a:pt x="247761" y="15418"/>
                  </a:lnTo>
                  <a:lnTo>
                    <a:pt x="222764" y="34000"/>
                  </a:lnTo>
                  <a:lnTo>
                    <a:pt x="206604" y="32757"/>
                  </a:lnTo>
                  <a:lnTo>
                    <a:pt x="205425" y="23074"/>
                  </a:lnTo>
                  <a:lnTo>
                    <a:pt x="199338" y="498"/>
                  </a:lnTo>
                  <a:lnTo>
                    <a:pt x="169894" y="-6764"/>
                  </a:lnTo>
                  <a:lnTo>
                    <a:pt x="143721" y="-3167"/>
                  </a:lnTo>
                  <a:lnTo>
                    <a:pt x="118727" y="933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2" name="Graphic 32">
              <a:extLst>
                <a:ext uri="{FF2B5EF4-FFF2-40B4-BE49-F238E27FC236}">
                  <a16:creationId xmlns:a16="http://schemas.microsoft.com/office/drawing/2014/main" id="{43EFA9EC-0B6D-4D21-BE59-1C072AFE9DA1}"/>
                </a:ext>
              </a:extLst>
            </p:cNvPr>
            <p:cNvSpPr/>
            <p:nvPr/>
          </p:nvSpPr>
          <p:spPr>
            <a:xfrm>
              <a:off x="9776433" y="2654067"/>
              <a:ext cx="1136564" cy="854222"/>
            </a:xfrm>
            <a:custGeom>
              <a:avLst/>
              <a:gdLst>
                <a:gd fmla="*/ 235623 w 1136564" name="connsiteX0"/>
                <a:gd fmla="*/ 774068 h 854222" name="connsiteY0"/>
                <a:gd fmla="*/ 380163 w 1136564" name="connsiteX1"/>
                <a:gd fmla="*/ 832303 h 854222" name="connsiteY1"/>
                <a:gd fmla="*/ 509916 w 1136564" name="connsiteX2"/>
                <a:gd fmla="*/ 854223 h 854222" name="connsiteY2"/>
                <a:gd fmla="*/ 565665 w 1136564" name="connsiteX3"/>
                <a:gd fmla="*/ 802662 h 854222" name="connsiteY3"/>
                <a:gd fmla="*/ 617161 w 1136564" name="connsiteX4"/>
                <a:gd fmla="*/ 805018 h 854222" name="connsiteY4"/>
                <a:gd fmla="*/ 659168 w 1136564" name="connsiteX5"/>
                <a:gd fmla="*/ 823012 h 854222" name="connsiteY5"/>
                <a:gd fmla="*/ 785584 w 1136564" name="connsiteX6"/>
                <a:gd fmla="*/ 780873 h 854222" name="connsiteY6"/>
                <a:gd fmla="*/ 851409 w 1136564" name="connsiteX7"/>
                <a:gd fmla="*/ 731995 h 854222" name="connsiteY7"/>
                <a:gd fmla="*/ 927769 w 1136564" name="connsiteX8"/>
                <a:gd fmla="*/ 731995 h 854222" name="connsiteY8"/>
                <a:gd fmla="*/ 1112355 w 1136564" name="connsiteX9"/>
                <a:gd fmla="*/ 549438 h 854222" name="connsiteY9"/>
                <a:gd fmla="*/ 1136565 w 1136564" name="connsiteX10"/>
                <a:gd fmla="*/ 523919 h 854222" name="connsiteY10"/>
                <a:gd fmla="*/ 1083826 w 1136564" name="connsiteX11"/>
                <a:gd fmla="*/ 523919 h 854222" name="connsiteY11"/>
                <a:gd fmla="*/ 846960 w 1136564" name="connsiteX12"/>
                <a:gd fmla="*/ 422433 h 854222" name="connsiteY12"/>
                <a:gd fmla="*/ 737295 w 1136564" name="connsiteX13"/>
                <a:gd fmla="*/ 308384 h 854222" name="connsiteY13"/>
                <a:gd fmla="*/ 737753 w 1136564" name="connsiteX14"/>
                <a:gd fmla="*/ 307206 h 854222" name="connsiteY14"/>
                <a:gd fmla="*/ 720937 w 1136564" name="connsiteX15"/>
                <a:gd fmla="*/ 281229 h 854222" name="connsiteY15"/>
                <a:gd fmla="*/ 677293 w 1136564" name="connsiteX16"/>
                <a:gd fmla="*/ 289539 h 854222" name="connsiteY16"/>
                <a:gd fmla="*/ 658776 w 1136564" name="connsiteX17"/>
                <a:gd fmla="*/ 261796 h 854222" name="connsiteY17"/>
                <a:gd fmla="*/ 689791 w 1136564" name="connsiteX18"/>
                <a:gd fmla="*/ 164498 h 854222" name="connsiteY18"/>
                <a:gd fmla="*/ 632210 w 1136564" name="connsiteX19"/>
                <a:gd fmla="*/ 95401 h 854222" name="connsiteY19"/>
                <a:gd fmla="*/ 604794 w 1136564" name="connsiteX20"/>
                <a:gd fmla="*/ 84866 h 854222" name="connsiteY20"/>
                <a:gd fmla="*/ 583397 w 1136564" name="connsiteX21"/>
                <a:gd fmla="*/ 54898 h 854222" name="connsiteY21"/>
                <a:gd fmla="*/ 523527 w 1136564" name="connsiteX22"/>
                <a:gd fmla="*/ 18256 h 854222" name="connsiteY22"/>
                <a:gd fmla="*/ 476415 w 1136564" name="connsiteX23"/>
                <a:gd fmla="*/ 26435 h 854222" name="connsiteY23"/>
                <a:gd fmla="*/ 434538 w 1136564" name="connsiteX24"/>
                <a:gd fmla="*/ 8506 h 854222" name="connsiteY24"/>
                <a:gd fmla="*/ 391156 w 1136564" name="connsiteX25"/>
                <a:gd fmla="*/ 34483 h 854222" name="connsiteY25"/>
                <a:gd fmla="*/ 350850 w 1136564" name="connsiteX26"/>
                <a:gd fmla="*/ 0 h 854222" name="connsiteY26"/>
                <a:gd fmla="*/ 315581 w 1136564" name="connsiteX27"/>
                <a:gd fmla="*/ 60721 h 854222" name="connsiteY27"/>
                <a:gd fmla="*/ 284501 w 1136564" name="connsiteX28"/>
                <a:gd fmla="*/ 53589 h 854222" name="connsiteY28"/>
                <a:gd fmla="*/ 253289 w 1136564" name="connsiteX29"/>
                <a:gd fmla="*/ 65760 h 854222" name="connsiteY29"/>
                <a:gd fmla="*/ 226789 w 1136564" name="connsiteX30"/>
                <a:gd fmla="*/ 120789 h 854222" name="connsiteY30"/>
                <a:gd fmla="*/ 173004 w 1136564" name="connsiteX31"/>
                <a:gd fmla="*/ 160048 h 854222" name="connsiteY31"/>
                <a:gd fmla="*/ 149186 w 1136564" name="connsiteX32"/>
                <a:gd fmla="*/ 223452 h 854222" name="connsiteY32"/>
                <a:gd fmla="*/ 137932 w 1136564" name="connsiteX33"/>
                <a:gd fmla="*/ 273181 h 854222" name="connsiteY33"/>
                <a:gd fmla="*/ 105608 w 1136564" name="connsiteX34"/>
                <a:gd fmla="*/ 288296 h 854222" name="connsiteY34"/>
                <a:gd fmla="*/ 84931 w 1136564" name="connsiteX35"/>
                <a:gd fmla="*/ 333445 h 854222" name="connsiteY35"/>
                <a:gd fmla="*/ 78323 w 1136564" name="connsiteX36"/>
                <a:gd fmla="*/ 471835 h 854222" name="connsiteY36"/>
                <a:gd fmla="*/ 1505 w 1136564" name="connsiteX37"/>
                <a:gd fmla="*/ 471835 h 854222" name="connsiteY37"/>
                <a:gd fmla="*/ 8506 w 1136564" name="connsiteX38"/>
                <a:gd fmla="*/ 491399 h 854222" name="connsiteY38"/>
                <a:gd fmla="*/ 0 w 1136564" name="connsiteX39"/>
                <a:gd fmla="*/ 516983 h 854222" name="connsiteY39"/>
                <a:gd fmla="*/ 84670 w 1136564" name="connsiteX40"/>
                <a:gd fmla="*/ 547213 h 854222" name="connsiteY40"/>
                <a:gd fmla="*/ 86764 w 1136564" name="connsiteX41"/>
                <a:gd fmla="*/ 586865 h 854222" name="connsiteY41"/>
                <a:gd fmla="*/ 142316 w 1136564" name="connsiteX42"/>
                <a:gd fmla="*/ 607477 h 854222" name="connsiteY42"/>
                <a:gd fmla="*/ 152916 w 1136564" name="connsiteX43"/>
                <a:gd fmla="*/ 673302 h 854222" name="connsiteY43"/>
                <a:gd fmla="*/ 221293 w 1136564" name="connsiteX44"/>
                <a:gd fmla="*/ 716749 h 854222" name="connsiteY44"/>
                <a:gd fmla="*/ 235623 w 1136564" name="connsiteX45"/>
                <a:gd fmla="*/ 774068 h 8542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54222" w="1136564">
                  <a:moveTo>
                    <a:pt x="235623" y="774068"/>
                  </a:moveTo>
                  <a:lnTo>
                    <a:pt x="380163" y="832303"/>
                  </a:lnTo>
                  <a:lnTo>
                    <a:pt x="509916" y="854223"/>
                  </a:lnTo>
                  <a:lnTo>
                    <a:pt x="565665" y="802662"/>
                  </a:lnTo>
                  <a:lnTo>
                    <a:pt x="617161" y="805018"/>
                  </a:lnTo>
                  <a:lnTo>
                    <a:pt x="659168" y="823012"/>
                  </a:lnTo>
                  <a:lnTo>
                    <a:pt x="785584" y="780873"/>
                  </a:lnTo>
                  <a:lnTo>
                    <a:pt x="851409" y="731995"/>
                  </a:lnTo>
                  <a:lnTo>
                    <a:pt x="927769" y="731995"/>
                  </a:lnTo>
                  <a:lnTo>
                    <a:pt x="1112355" y="549438"/>
                  </a:lnTo>
                  <a:lnTo>
                    <a:pt x="1136565" y="523919"/>
                  </a:lnTo>
                  <a:lnTo>
                    <a:pt x="1083826" y="523919"/>
                  </a:lnTo>
                  <a:lnTo>
                    <a:pt x="846960" y="422433"/>
                  </a:lnTo>
                  <a:lnTo>
                    <a:pt x="737295" y="308384"/>
                  </a:lnTo>
                  <a:lnTo>
                    <a:pt x="737753" y="307206"/>
                  </a:lnTo>
                  <a:lnTo>
                    <a:pt x="720937" y="281229"/>
                  </a:lnTo>
                  <a:lnTo>
                    <a:pt x="677293" y="289539"/>
                  </a:lnTo>
                  <a:lnTo>
                    <a:pt x="658776" y="261796"/>
                  </a:lnTo>
                  <a:lnTo>
                    <a:pt x="689791" y="164498"/>
                  </a:lnTo>
                  <a:lnTo>
                    <a:pt x="632210" y="95401"/>
                  </a:lnTo>
                  <a:lnTo>
                    <a:pt x="604794" y="84866"/>
                  </a:lnTo>
                  <a:lnTo>
                    <a:pt x="583397" y="54898"/>
                  </a:lnTo>
                  <a:lnTo>
                    <a:pt x="523527" y="18256"/>
                  </a:lnTo>
                  <a:lnTo>
                    <a:pt x="476415" y="26435"/>
                  </a:lnTo>
                  <a:lnTo>
                    <a:pt x="434538" y="8506"/>
                  </a:lnTo>
                  <a:lnTo>
                    <a:pt x="391156" y="34483"/>
                  </a:lnTo>
                  <a:lnTo>
                    <a:pt x="350850" y="0"/>
                  </a:lnTo>
                  <a:lnTo>
                    <a:pt x="315581" y="60721"/>
                  </a:lnTo>
                  <a:lnTo>
                    <a:pt x="284501" y="53589"/>
                  </a:lnTo>
                  <a:lnTo>
                    <a:pt x="253289" y="65760"/>
                  </a:lnTo>
                  <a:lnTo>
                    <a:pt x="226789" y="120789"/>
                  </a:lnTo>
                  <a:lnTo>
                    <a:pt x="173004" y="160048"/>
                  </a:lnTo>
                  <a:lnTo>
                    <a:pt x="149186" y="223452"/>
                  </a:lnTo>
                  <a:lnTo>
                    <a:pt x="137932" y="273181"/>
                  </a:lnTo>
                  <a:lnTo>
                    <a:pt x="105608" y="288296"/>
                  </a:lnTo>
                  <a:lnTo>
                    <a:pt x="84931" y="333445"/>
                  </a:lnTo>
                  <a:lnTo>
                    <a:pt x="78323" y="471835"/>
                  </a:lnTo>
                  <a:lnTo>
                    <a:pt x="1505" y="471835"/>
                  </a:lnTo>
                  <a:lnTo>
                    <a:pt x="8506" y="491399"/>
                  </a:lnTo>
                  <a:lnTo>
                    <a:pt x="0" y="516983"/>
                  </a:lnTo>
                  <a:lnTo>
                    <a:pt x="84670" y="547213"/>
                  </a:lnTo>
                  <a:lnTo>
                    <a:pt x="86764" y="586865"/>
                  </a:lnTo>
                  <a:lnTo>
                    <a:pt x="142316" y="607477"/>
                  </a:lnTo>
                  <a:lnTo>
                    <a:pt x="152916" y="673302"/>
                  </a:lnTo>
                  <a:lnTo>
                    <a:pt x="221293" y="716749"/>
                  </a:lnTo>
                  <a:lnTo>
                    <a:pt x="235623" y="77406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3" name="Graphic 32">
              <a:extLst>
                <a:ext uri="{FF2B5EF4-FFF2-40B4-BE49-F238E27FC236}">
                  <a16:creationId xmlns:a16="http://schemas.microsoft.com/office/drawing/2014/main" id="{6662B5F4-A8C5-4389-84B1-0D141123B8F2}"/>
                </a:ext>
              </a:extLst>
            </p:cNvPr>
            <p:cNvSpPr/>
            <p:nvPr/>
          </p:nvSpPr>
          <p:spPr>
            <a:xfrm>
              <a:off x="8892438" y="1982139"/>
              <a:ext cx="1252707" cy="1102408"/>
            </a:xfrm>
            <a:custGeom>
              <a:avLst/>
              <a:gdLst>
                <a:gd fmla="*/ 1007728 w 1252707" name="connsiteX0"/>
                <a:gd fmla="*/ 0 h 1102408" name="connsiteY0"/>
                <a:gd fmla="*/ 906897 w 1252707" name="connsiteX1"/>
                <a:gd fmla="*/ 89773 h 1102408" name="connsiteY1"/>
                <a:gd fmla="*/ 731668 w 1252707" name="connsiteX2"/>
                <a:gd fmla="*/ 89773 h 1102408" name="connsiteY2"/>
                <a:gd fmla="*/ 696465 w 1252707" name="connsiteX3"/>
                <a:gd fmla="*/ 66283 h 1102408" name="connsiteY3"/>
                <a:gd fmla="*/ 655635 w 1252707" name="connsiteX4"/>
                <a:gd fmla="*/ 87680 h 1102408" name="connsiteY4"/>
                <a:gd fmla="*/ 227051 w 1252707" name="connsiteX5"/>
                <a:gd fmla="*/ 85651 h 1102408" name="connsiteY5"/>
                <a:gd fmla="*/ 229669 w 1252707" name="connsiteX6"/>
                <a:gd fmla="*/ 229799 h 1102408" name="connsiteY6"/>
                <a:gd fmla="*/ 160441 w 1252707" name="connsiteX7"/>
                <a:gd fmla="*/ 242428 h 1102408" name="connsiteY7"/>
                <a:gd fmla="*/ 158674 w 1252707" name="connsiteX8"/>
                <a:gd fmla="*/ 278416 h 1102408" name="connsiteY8"/>
                <a:gd fmla="*/ 158674 w 1252707" name="connsiteX9"/>
                <a:gd fmla="*/ 576462 h 1102408" name="connsiteY9"/>
                <a:gd fmla="*/ 76033 w 1252707" name="connsiteX10"/>
                <a:gd fmla="*/ 583005 h 1102408" name="connsiteY10"/>
                <a:gd fmla="*/ 25257 w 1252707" name="connsiteX11"/>
                <a:gd fmla="*/ 680761 h 1102408" name="connsiteY11"/>
                <a:gd fmla="*/ 23098 w 1252707" name="connsiteX12"/>
                <a:gd fmla="*/ 710729 h 1102408" name="connsiteY12"/>
                <a:gd fmla="*/ 10338 w 1252707" name="connsiteX13"/>
                <a:gd fmla="*/ 727742 h 1102408" name="connsiteY13"/>
                <a:gd fmla="*/ 0 w 1252707" name="connsiteX14"/>
                <a:gd fmla="*/ 796773 h 1102408" name="connsiteY14"/>
                <a:gd fmla="*/ 21593 w 1252707" name="connsiteX15"/>
                <a:gd fmla="*/ 795007 h 1102408" name="connsiteY15"/>
                <a:gd fmla="*/ 33109 w 1252707" name="connsiteX16"/>
                <a:gd fmla="*/ 857102 h 1102408" name="connsiteY16"/>
                <a:gd fmla="*/ 83361 w 1252707" name="connsiteX17"/>
                <a:gd fmla="*/ 913898 h 1102408" name="connsiteY17"/>
                <a:gd fmla="*/ 70537 w 1252707" name="connsiteX18"/>
                <a:gd fmla="*/ 941706 h 1102408" name="connsiteY18"/>
                <a:gd fmla="*/ 134529 w 1252707" name="connsiteX19"/>
                <a:gd fmla="*/ 1034621 h 1102408" name="connsiteY19"/>
                <a:gd fmla="*/ 116797 w 1252707" name="connsiteX20"/>
                <a:gd fmla="*/ 1099661 h 1102408" name="connsiteY20"/>
                <a:gd fmla="*/ 123079 w 1252707" name="connsiteX21"/>
                <a:gd fmla="*/ 1102409 h 1102408" name="connsiteY21"/>
                <a:gd fmla="*/ 183604 w 1252707" name="connsiteX22"/>
                <a:gd fmla="*/ 1075058 h 1102408" name="connsiteY22"/>
                <a:gd fmla="*/ 223976 w 1252707" name="connsiteX23"/>
                <a:gd fmla="*/ 981686 h 1102408" name="connsiteY23"/>
                <a:gd fmla="*/ 320816 w 1252707" name="connsiteX24"/>
                <a:gd fmla="*/ 972002 h 1102408" name="connsiteY24"/>
                <a:gd fmla="*/ 339661 w 1252707" name="connsiteX25"/>
                <a:gd fmla="*/ 1041099 h 1102408" name="connsiteY25"/>
                <a:gd fmla="*/ 457701 w 1252707" name="connsiteX26"/>
                <a:gd fmla="*/ 1035013 h 1102408" name="connsiteY26"/>
                <a:gd fmla="*/ 474583 w 1252707" name="connsiteX27"/>
                <a:gd fmla="*/ 1056083 h 1102408" name="connsiteY27"/>
                <a:gd fmla="*/ 535959 w 1252707" name="connsiteX28"/>
                <a:gd fmla="*/ 1056083 h 1102408" name="connsiteY28"/>
                <a:gd fmla="*/ 563048 w 1252707" name="connsiteX29"/>
                <a:gd fmla="*/ 1018590 h 1102408" name="connsiteY29"/>
                <a:gd fmla="*/ 593605 w 1252707" name="connsiteX30"/>
                <a:gd fmla="*/ 1018590 h 1102408" name="connsiteY30"/>
                <a:gd fmla="*/ 604598 w 1252707" name="connsiteX31"/>
                <a:gd fmla="*/ 968010 h 1102408" name="connsiteY31"/>
                <a:gd fmla="*/ 649746 w 1252707" name="connsiteX32"/>
                <a:gd fmla="*/ 982078 h 1102408" name="connsiteY32"/>
                <a:gd fmla="*/ 700391 w 1252707" name="connsiteX33"/>
                <a:gd fmla="*/ 1026638 h 1102408" name="connsiteY33"/>
                <a:gd fmla="*/ 724274 w 1252707" name="connsiteX34"/>
                <a:gd fmla="*/ 1025068 h 1102408" name="connsiteY34"/>
                <a:gd fmla="*/ 828312 w 1252707" name="connsiteX35"/>
                <a:gd fmla="*/ 926919 h 1102408" name="connsiteY35"/>
                <a:gd fmla="*/ 812804 w 1252707" name="connsiteX36"/>
                <a:gd fmla="*/ 851606 h 1102408" name="connsiteY36"/>
                <a:gd fmla="*/ 895184 w 1252707" name="connsiteX37"/>
                <a:gd fmla="*/ 837865 h 1102408" name="connsiteY37"/>
                <a:gd fmla="*/ 906046 w 1252707" name="connsiteX38"/>
                <a:gd fmla="*/ 963757 h 1102408" name="connsiteY38"/>
                <a:gd fmla="*/ 955055 w 1252707" name="connsiteX39"/>
                <a:gd fmla="*/ 989930 h 1102408" name="connsiteY39"/>
                <a:gd fmla="*/ 975273 w 1252707" name="connsiteX40"/>
                <a:gd fmla="*/ 945960 h 1102408" name="connsiteY40"/>
                <a:gd fmla="*/ 1005438 w 1252707" name="connsiteX41"/>
                <a:gd fmla="*/ 931826 h 1102408" name="connsiteY41"/>
                <a:gd fmla="*/ 1014991 w 1252707" name="connsiteX42"/>
                <a:gd fmla="*/ 889949 h 1102408" name="connsiteY42"/>
                <a:gd fmla="*/ 1041164 w 1252707" name="connsiteX43"/>
                <a:gd fmla="*/ 820002 h 1102408" name="connsiteY43"/>
                <a:gd fmla="*/ 1095735 w 1252707" name="connsiteX44"/>
                <a:gd fmla="*/ 780153 h 1102408" name="connsiteY44"/>
                <a:gd fmla="*/ 1120403 w 1252707" name="connsiteX45"/>
                <a:gd fmla="*/ 728854 h 1102408" name="connsiteY45"/>
                <a:gd fmla="*/ 1101886 w 1252707" name="connsiteX46"/>
                <a:gd fmla="*/ 625863 h 1102408" name="connsiteY46"/>
                <a:gd fmla="*/ 1138659 w 1252707" name="connsiteX47"/>
                <a:gd fmla="*/ 455084 h 1102408" name="connsiteY47"/>
                <a:gd fmla="*/ 1233863 w 1252707" name="connsiteX48"/>
                <a:gd fmla="*/ 406402 h 1102408" name="connsiteY48"/>
                <a:gd fmla="*/ 1252708 w 1252707" name="connsiteX49"/>
                <a:gd fmla="*/ 373097 h 1102408" name="connsiteY49"/>
                <a:gd fmla="*/ 1249436 w 1252707" name="connsiteX50"/>
                <a:gd fmla="*/ 368320 h 1102408" name="connsiteY50"/>
                <a:gd fmla="*/ 1227320 w 1252707" name="connsiteX51"/>
                <a:gd fmla="*/ 363478 h 1102408" name="connsiteY51"/>
                <a:gd fmla="*/ 1218356 w 1252707" name="connsiteX52"/>
                <a:gd fmla="*/ 345484 h 1102408" name="connsiteY52"/>
                <a:gd fmla="*/ 1165159 w 1252707" name="connsiteX53"/>
                <a:gd fmla="*/ 323368 h 1102408" name="connsiteY53"/>
                <a:gd fmla="*/ 1143043 w 1252707" name="connsiteX54"/>
                <a:gd fmla="*/ 223910 h 1102408" name="connsiteY54"/>
                <a:gd fmla="*/ 1136827 w 1252707" name="connsiteX55"/>
                <a:gd fmla="*/ 154879 h 1102408" name="connsiteY55"/>
                <a:gd fmla="*/ 1138201 w 1252707" name="connsiteX56"/>
                <a:gd fmla="*/ 136885 h 1102408" name="connsiteY56"/>
                <a:gd fmla="*/ 1116804 w 1252707" name="connsiteX57"/>
                <a:gd fmla="*/ 118237 h 1102408" name="connsiteY57"/>
                <a:gd fmla="*/ 1105746 w 1252707" name="connsiteX58"/>
                <a:gd fmla="*/ 67134 h 1102408" name="connsiteY58"/>
                <a:gd fmla="*/ 1071918 w 1252707" name="connsiteX59"/>
                <a:gd fmla="*/ 44363 h 1102408" name="connsiteY59"/>
                <a:gd fmla="*/ 1064982 w 1252707" name="connsiteX60"/>
                <a:gd fmla="*/ 31931 h 1102408" name="connsiteY60"/>
                <a:gd fmla="*/ 1031153 w 1252707" name="connsiteX61"/>
                <a:gd fmla="*/ 17405 h 1102408" name="connsiteY61"/>
                <a:gd fmla="*/ 1007728 w 1252707" name="connsiteX62"/>
                <a:gd fmla="*/ 0 h 110240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02408" w="1252707">
                  <a:moveTo>
                    <a:pt x="1007728" y="0"/>
                  </a:moveTo>
                  <a:lnTo>
                    <a:pt x="906897" y="89773"/>
                  </a:lnTo>
                  <a:lnTo>
                    <a:pt x="731668" y="89773"/>
                  </a:lnTo>
                  <a:lnTo>
                    <a:pt x="696465" y="66283"/>
                  </a:lnTo>
                  <a:lnTo>
                    <a:pt x="655635" y="87680"/>
                  </a:lnTo>
                  <a:lnTo>
                    <a:pt x="227051" y="85651"/>
                  </a:lnTo>
                  <a:lnTo>
                    <a:pt x="229669" y="229799"/>
                  </a:lnTo>
                  <a:lnTo>
                    <a:pt x="160441" y="242428"/>
                  </a:lnTo>
                  <a:lnTo>
                    <a:pt x="158674" y="278416"/>
                  </a:lnTo>
                  <a:lnTo>
                    <a:pt x="158674" y="576462"/>
                  </a:lnTo>
                  <a:lnTo>
                    <a:pt x="76033" y="583005"/>
                  </a:lnTo>
                  <a:lnTo>
                    <a:pt x="25257" y="680761"/>
                  </a:lnTo>
                  <a:lnTo>
                    <a:pt x="23098" y="710729"/>
                  </a:lnTo>
                  <a:lnTo>
                    <a:pt x="10338" y="727742"/>
                  </a:lnTo>
                  <a:lnTo>
                    <a:pt x="0" y="796773"/>
                  </a:lnTo>
                  <a:lnTo>
                    <a:pt x="21593" y="795007"/>
                  </a:lnTo>
                  <a:lnTo>
                    <a:pt x="33109" y="857102"/>
                  </a:lnTo>
                  <a:lnTo>
                    <a:pt x="83361" y="913898"/>
                  </a:lnTo>
                  <a:lnTo>
                    <a:pt x="70537" y="941706"/>
                  </a:lnTo>
                  <a:lnTo>
                    <a:pt x="134529" y="1034621"/>
                  </a:lnTo>
                  <a:lnTo>
                    <a:pt x="116797" y="1099661"/>
                  </a:lnTo>
                  <a:lnTo>
                    <a:pt x="123079" y="1102409"/>
                  </a:lnTo>
                  <a:lnTo>
                    <a:pt x="183604" y="1075058"/>
                  </a:lnTo>
                  <a:lnTo>
                    <a:pt x="223976" y="981686"/>
                  </a:lnTo>
                  <a:lnTo>
                    <a:pt x="320816" y="972002"/>
                  </a:lnTo>
                  <a:lnTo>
                    <a:pt x="339661" y="1041099"/>
                  </a:lnTo>
                  <a:lnTo>
                    <a:pt x="457701" y="1035013"/>
                  </a:lnTo>
                  <a:lnTo>
                    <a:pt x="474583" y="1056083"/>
                  </a:lnTo>
                  <a:lnTo>
                    <a:pt x="535959" y="1056083"/>
                  </a:lnTo>
                  <a:lnTo>
                    <a:pt x="563048" y="1018590"/>
                  </a:lnTo>
                  <a:lnTo>
                    <a:pt x="593605" y="1018590"/>
                  </a:lnTo>
                  <a:lnTo>
                    <a:pt x="604598" y="968010"/>
                  </a:lnTo>
                  <a:lnTo>
                    <a:pt x="649746" y="982078"/>
                  </a:lnTo>
                  <a:lnTo>
                    <a:pt x="700391" y="1026638"/>
                  </a:lnTo>
                  <a:lnTo>
                    <a:pt x="724274" y="1025068"/>
                  </a:lnTo>
                  <a:lnTo>
                    <a:pt x="828312" y="926919"/>
                  </a:lnTo>
                  <a:lnTo>
                    <a:pt x="812804" y="851606"/>
                  </a:lnTo>
                  <a:lnTo>
                    <a:pt x="895184" y="837865"/>
                  </a:lnTo>
                  <a:lnTo>
                    <a:pt x="906046" y="963757"/>
                  </a:lnTo>
                  <a:lnTo>
                    <a:pt x="955055" y="989930"/>
                  </a:lnTo>
                  <a:lnTo>
                    <a:pt x="975273" y="945960"/>
                  </a:lnTo>
                  <a:lnTo>
                    <a:pt x="1005438" y="931826"/>
                  </a:lnTo>
                  <a:lnTo>
                    <a:pt x="1014991" y="889949"/>
                  </a:lnTo>
                  <a:lnTo>
                    <a:pt x="1041164" y="820002"/>
                  </a:lnTo>
                  <a:lnTo>
                    <a:pt x="1095735" y="780153"/>
                  </a:lnTo>
                  <a:lnTo>
                    <a:pt x="1120403" y="728854"/>
                  </a:lnTo>
                  <a:lnTo>
                    <a:pt x="1101886" y="625863"/>
                  </a:lnTo>
                  <a:lnTo>
                    <a:pt x="1138659" y="455084"/>
                  </a:lnTo>
                  <a:lnTo>
                    <a:pt x="1233863" y="406402"/>
                  </a:lnTo>
                  <a:lnTo>
                    <a:pt x="1252708" y="373097"/>
                  </a:lnTo>
                  <a:lnTo>
                    <a:pt x="1249436" y="368320"/>
                  </a:lnTo>
                  <a:lnTo>
                    <a:pt x="1227320" y="363478"/>
                  </a:lnTo>
                  <a:lnTo>
                    <a:pt x="1218356" y="345484"/>
                  </a:lnTo>
                  <a:lnTo>
                    <a:pt x="1165159" y="323368"/>
                  </a:lnTo>
                  <a:lnTo>
                    <a:pt x="1143043" y="223910"/>
                  </a:lnTo>
                  <a:lnTo>
                    <a:pt x="1136827" y="154879"/>
                  </a:lnTo>
                  <a:lnTo>
                    <a:pt x="1138201" y="136885"/>
                  </a:lnTo>
                  <a:lnTo>
                    <a:pt x="1116804" y="118237"/>
                  </a:lnTo>
                  <a:lnTo>
                    <a:pt x="1105746" y="67134"/>
                  </a:lnTo>
                  <a:lnTo>
                    <a:pt x="1071918" y="44363"/>
                  </a:lnTo>
                  <a:lnTo>
                    <a:pt x="1064982" y="31931"/>
                  </a:lnTo>
                  <a:lnTo>
                    <a:pt x="1031153" y="17405"/>
                  </a:lnTo>
                  <a:lnTo>
                    <a:pt x="1007728"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4" name="Graphic 32">
              <a:extLst>
                <a:ext uri="{FF2B5EF4-FFF2-40B4-BE49-F238E27FC236}">
                  <a16:creationId xmlns:a16="http://schemas.microsoft.com/office/drawing/2014/main" id="{45D83006-526F-41E8-B9A5-4D02156B90C8}"/>
                </a:ext>
              </a:extLst>
            </p:cNvPr>
            <p:cNvSpPr/>
            <p:nvPr/>
          </p:nvSpPr>
          <p:spPr>
            <a:xfrm>
              <a:off x="10013692" y="2372837"/>
              <a:ext cx="503176" cy="430677"/>
            </a:xfrm>
            <a:custGeom>
              <a:avLst/>
              <a:gdLst>
                <a:gd fmla="*/ 157169 w 503176" name="connsiteX0"/>
                <a:gd fmla="*/ 20415 h 430677" name="connsiteY0"/>
                <a:gd fmla="*/ 143297 w 503176" name="connsiteX1"/>
                <a:gd fmla="*/ 0 h 430677" name="connsiteY1"/>
                <a:gd fmla="*/ 126350 w 503176" name="connsiteX2"/>
                <a:gd fmla="*/ 30034 h 430677" name="connsiteY2"/>
                <a:gd fmla="*/ 34090 w 503176" name="connsiteX3"/>
                <a:gd fmla="*/ 77145 h 430677" name="connsiteY3"/>
                <a:gd fmla="*/ 0 w 503176" name="connsiteX4"/>
                <a:gd fmla="*/ 235492 h 430677" name="connsiteY4"/>
                <a:gd fmla="*/ 16358 w 503176" name="connsiteX5"/>
                <a:gd fmla="*/ 326444 h 430677" name="connsiteY5"/>
                <a:gd fmla="*/ 45868 w 503176" name="connsiteX6"/>
                <a:gd fmla="*/ 314993 h 430677" name="connsiteY6"/>
                <a:gd fmla="*/ 68966 w 503176" name="connsiteX7"/>
                <a:gd fmla="*/ 320358 h 430677" name="connsiteY7"/>
                <a:gd fmla="*/ 108618 w 503176" name="connsiteX8"/>
                <a:gd fmla="*/ 251981 h 430677" name="connsiteY8"/>
                <a:gd fmla="*/ 155860 w 503176" name="connsiteX9"/>
                <a:gd fmla="*/ 292418 h 430677" name="connsiteY9"/>
                <a:gd fmla="*/ 195840 w 503176" name="connsiteX10"/>
                <a:gd fmla="*/ 268470 h 430677" name="connsiteY10"/>
                <a:gd fmla="*/ 241446 w 503176" name="connsiteX11"/>
                <a:gd fmla="*/ 287969 h 430677" name="connsiteY11"/>
                <a:gd fmla="*/ 290128 w 503176" name="connsiteX12"/>
                <a:gd fmla="*/ 279528 h 430677" name="connsiteY12"/>
                <a:gd fmla="*/ 359356 w 503176" name="connsiteX13"/>
                <a:gd fmla="*/ 321994 h 430677" name="connsiteY13"/>
                <a:gd fmla="*/ 379640 w 503176" name="connsiteX14"/>
                <a:gd fmla="*/ 350392 h 430677" name="connsiteY14"/>
                <a:gd fmla="*/ 406402 w 503176" name="connsiteX15"/>
                <a:gd fmla="*/ 360665 h 430677" name="connsiteY15"/>
                <a:gd fmla="*/ 464768 w 503176" name="connsiteX16"/>
                <a:gd fmla="*/ 430678 h 430677" name="connsiteY16"/>
                <a:gd fmla="*/ 503177 w 503176" name="connsiteX17"/>
                <a:gd fmla="*/ 402476 h 430677" name="connsiteY17"/>
                <a:gd fmla="*/ 496306 w 503176" name="connsiteX18"/>
                <a:gd fmla="*/ 403065 h 430677" name="connsiteY18"/>
                <a:gd fmla="*/ 481126 w 503176" name="connsiteX19"/>
                <a:gd fmla="*/ 383043 h 430677" name="connsiteY19"/>
                <a:gd fmla="*/ 468694 w 503176" name="connsiteX20"/>
                <a:gd fmla="*/ 379575 h 430677" name="connsiteY20"/>
                <a:gd fmla="*/ 454168 w 503176" name="connsiteX21"/>
                <a:gd fmla="*/ 349868 h 430677" name="connsiteY21"/>
                <a:gd fmla="*/ 438268 w 503176" name="connsiteX22"/>
                <a:gd fmla="*/ 345092 h 430677" name="connsiteY22"/>
                <a:gd fmla="*/ 420339 w 503176" name="connsiteX23"/>
                <a:gd fmla="*/ 325724 h 430677" name="connsiteY23"/>
                <a:gd fmla="*/ 412029 w 503176" name="connsiteX24"/>
                <a:gd fmla="*/ 322976 h 430677" name="connsiteY24"/>
                <a:gd fmla="*/ 377481 w 503176" name="connsiteX25"/>
                <a:gd fmla="*/ 277369 h 430677" name="connsiteY25"/>
                <a:gd fmla="*/ 339530 w 503176" name="connsiteX26"/>
                <a:gd fmla="*/ 256627 h 430677" name="connsiteY26"/>
                <a:gd fmla="*/ 300859 w 503176" name="connsiteX27"/>
                <a:gd fmla="*/ 240072 h 430677" name="connsiteY27"/>
                <a:gd fmla="*/ 276649 w 503176" name="connsiteX28"/>
                <a:gd fmla="*/ 216582 h 430677" name="connsiteY28"/>
                <a:gd fmla="*/ 262188 w 503176" name="connsiteX29"/>
                <a:gd fmla="*/ 207618 h 430677" name="connsiteY29"/>
                <a:gd fmla="*/ 251130 w 503176" name="connsiteX30"/>
                <a:gd fmla="*/ 218676 h 430677" name="connsiteY30"/>
                <a:gd fmla="*/ 244914 w 503176" name="connsiteX31"/>
                <a:gd fmla="*/ 216582 h 430677" name="connsiteY31"/>
                <a:gd fmla="*/ 236604 w 503176" name="connsiteX32"/>
                <a:gd fmla="*/ 194466 h 430677" name="connsiteY32"/>
                <a:gd fmla="*/ 218610 w 503176" name="connsiteX33"/>
                <a:gd fmla="*/ 183408 h 430677" name="connsiteY33"/>
                <a:gd fmla="*/ 213834 w 503176" name="connsiteX34"/>
                <a:gd fmla="*/ 173069 h 430677" name="connsiteY34"/>
                <a:gd fmla="*/ 202056 w 503176" name="connsiteX35"/>
                <a:gd fmla="*/ 159917 h 430677" name="connsiteY35"/>
                <a:gd fmla="*/ 175097 w 503176" name="connsiteX36"/>
                <a:gd fmla="*/ 75706 h 430677" name="connsiteY36"/>
                <a:gd fmla="*/ 157169 w 503176" name="connsiteX37"/>
                <a:gd fmla="*/ 20415 h 43067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30677" w="503176">
                  <a:moveTo>
                    <a:pt x="157169" y="20415"/>
                  </a:moveTo>
                  <a:lnTo>
                    <a:pt x="143297" y="0"/>
                  </a:lnTo>
                  <a:lnTo>
                    <a:pt x="126350" y="30034"/>
                  </a:lnTo>
                  <a:lnTo>
                    <a:pt x="34090" y="77145"/>
                  </a:lnTo>
                  <a:lnTo>
                    <a:pt x="0" y="235492"/>
                  </a:lnTo>
                  <a:lnTo>
                    <a:pt x="16358" y="326444"/>
                  </a:lnTo>
                  <a:lnTo>
                    <a:pt x="45868" y="314993"/>
                  </a:lnTo>
                  <a:lnTo>
                    <a:pt x="68966" y="320358"/>
                  </a:lnTo>
                  <a:lnTo>
                    <a:pt x="108618" y="251981"/>
                  </a:lnTo>
                  <a:lnTo>
                    <a:pt x="155860" y="292418"/>
                  </a:lnTo>
                  <a:lnTo>
                    <a:pt x="195840" y="268470"/>
                  </a:lnTo>
                  <a:lnTo>
                    <a:pt x="241446" y="287969"/>
                  </a:lnTo>
                  <a:lnTo>
                    <a:pt x="290128" y="279528"/>
                  </a:lnTo>
                  <a:lnTo>
                    <a:pt x="359356" y="321994"/>
                  </a:lnTo>
                  <a:lnTo>
                    <a:pt x="379640" y="350392"/>
                  </a:lnTo>
                  <a:lnTo>
                    <a:pt x="406402" y="360665"/>
                  </a:lnTo>
                  <a:lnTo>
                    <a:pt x="464768" y="430678"/>
                  </a:lnTo>
                  <a:lnTo>
                    <a:pt x="503177" y="402476"/>
                  </a:lnTo>
                  <a:lnTo>
                    <a:pt x="496306" y="403065"/>
                  </a:lnTo>
                  <a:lnTo>
                    <a:pt x="481126" y="383043"/>
                  </a:lnTo>
                  <a:lnTo>
                    <a:pt x="468694" y="379575"/>
                  </a:lnTo>
                  <a:lnTo>
                    <a:pt x="454168" y="349868"/>
                  </a:lnTo>
                  <a:lnTo>
                    <a:pt x="438268" y="345092"/>
                  </a:lnTo>
                  <a:lnTo>
                    <a:pt x="420339" y="325724"/>
                  </a:lnTo>
                  <a:lnTo>
                    <a:pt x="412029" y="322976"/>
                  </a:lnTo>
                  <a:lnTo>
                    <a:pt x="377481" y="277369"/>
                  </a:lnTo>
                  <a:lnTo>
                    <a:pt x="339530" y="256627"/>
                  </a:lnTo>
                  <a:lnTo>
                    <a:pt x="300859" y="240072"/>
                  </a:lnTo>
                  <a:lnTo>
                    <a:pt x="276649" y="216582"/>
                  </a:lnTo>
                  <a:lnTo>
                    <a:pt x="262188" y="207618"/>
                  </a:lnTo>
                  <a:lnTo>
                    <a:pt x="251130" y="218676"/>
                  </a:lnTo>
                  <a:lnTo>
                    <a:pt x="244914" y="216582"/>
                  </a:lnTo>
                  <a:lnTo>
                    <a:pt x="236604" y="194466"/>
                  </a:lnTo>
                  <a:lnTo>
                    <a:pt x="218610" y="183408"/>
                  </a:lnTo>
                  <a:lnTo>
                    <a:pt x="213834" y="173069"/>
                  </a:lnTo>
                  <a:lnTo>
                    <a:pt x="202056" y="159917"/>
                  </a:lnTo>
                  <a:lnTo>
                    <a:pt x="175097" y="75706"/>
                  </a:lnTo>
                  <a:lnTo>
                    <a:pt x="157169" y="2041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5" name="Graphic 32">
              <a:extLst>
                <a:ext uri="{FF2B5EF4-FFF2-40B4-BE49-F238E27FC236}">
                  <a16:creationId xmlns:a16="http://schemas.microsoft.com/office/drawing/2014/main" id="{ADDA842E-7F70-4107-BF41-345682D5D92C}"/>
                </a:ext>
              </a:extLst>
            </p:cNvPr>
            <p:cNvSpPr/>
            <p:nvPr/>
          </p:nvSpPr>
          <p:spPr>
            <a:xfrm>
              <a:off x="6669299" y="895368"/>
              <a:ext cx="1432778" cy="1393584"/>
            </a:xfrm>
            <a:custGeom>
              <a:avLst/>
              <a:gdLst>
                <a:gd fmla="*/ 584183 w 1432778" name="connsiteX0"/>
                <a:gd fmla="*/ 169863 h 1393584" name="connsiteY0"/>
                <a:gd fmla="*/ 584183 w 1432778" name="connsiteX1"/>
                <a:gd fmla="*/ 298438 h 1393584" name="connsiteY1"/>
                <a:gd fmla="*/ 604336 w 1432778" name="connsiteX2"/>
                <a:gd fmla="*/ 343194 h 1393584" name="connsiteY2"/>
                <a:gd fmla="*/ 583659 w 1432778" name="connsiteX3"/>
                <a:gd fmla="*/ 372704 h 1393584" name="connsiteY3"/>
                <a:gd fmla="*/ 467320 w 1432778" name="connsiteX4"/>
                <a:gd fmla="*/ 368517 h 1393584" name="connsiteY4"/>
                <a:gd fmla="*/ 442979 w 1432778" name="connsiteX5"/>
                <a:gd fmla="*/ 407056 h 1393584" name="connsiteY5"/>
                <a:gd fmla="*/ 398550 w 1432778" name="connsiteX6"/>
                <a:gd fmla="*/ 414516 h 1393584" name="connsiteY6"/>
                <a:gd fmla="*/ 408692 w 1432778" name="connsiteX7"/>
                <a:gd fmla="*/ 463132 h 1393584" name="connsiteY7"/>
                <a:gd fmla="*/ 313422 w 1432778" name="connsiteX8"/>
                <a:gd fmla="*/ 494147 h 1393584" name="connsiteY8"/>
                <a:gd fmla="*/ 275733 w 1432778" name="connsiteX9"/>
                <a:gd fmla="*/ 536024 h 1393584" name="connsiteY9"/>
                <a:gd fmla="*/ 131912 w 1432778" name="connsiteX10"/>
                <a:gd fmla="*/ 574106 h 1393584" name="connsiteY10"/>
                <a:gd fmla="*/ 32455 w 1432778" name="connsiteX11"/>
                <a:gd fmla="*/ 613889 h 1393584" name="connsiteY11"/>
                <a:gd fmla="*/ 4907 w 1432778" name="connsiteX12"/>
                <a:gd fmla="*/ 700522 h 1393584" name="connsiteY12"/>
                <a:gd fmla="*/ 0 w 1432778" name="connsiteX13"/>
                <a:gd fmla="*/ 731995 h 1393584" name="connsiteY13"/>
                <a:gd fmla="*/ 639473 w 1432778" name="connsiteX14"/>
                <a:gd fmla="*/ 1206905 h 1393584" name="connsiteY14"/>
                <a:gd fmla="*/ 643268 w 1432778" name="connsiteX15"/>
                <a:gd fmla="*/ 1237462 h 1393584" name="connsiteY15"/>
                <a:gd fmla="*/ 681154 w 1432778" name="connsiteX16"/>
                <a:gd fmla="*/ 1267299 h 1393584" name="connsiteY16"/>
                <a:gd fmla="*/ 707785 w 1432778" name="connsiteX17"/>
                <a:gd fmla="*/ 1279928 h 1393584" name="connsiteY17"/>
                <a:gd fmla="*/ 731144 w 1432778" name="connsiteX18"/>
                <a:gd fmla="*/ 1298642 h 1393584" name="connsiteY18"/>
                <a:gd fmla="*/ 759738 w 1432778" name="connsiteX19"/>
                <a:gd fmla="*/ 1297398 h 1393584" name="connsiteY19"/>
                <a:gd fmla="*/ 800372 w 1432778" name="connsiteX20"/>
                <a:gd fmla="*/ 1323441 h 1393584" name="connsiteY20"/>
                <a:gd fmla="*/ 779892 w 1432778" name="connsiteX21"/>
                <a:gd fmla="*/ 1377357 h 1393584" name="connsiteY21"/>
                <a:gd fmla="*/ 800372 w 1432778" name="connsiteX22"/>
                <a:gd fmla="*/ 1393584 h 1393584" name="connsiteY22"/>
                <a:gd fmla="*/ 837734 w 1432778" name="connsiteX23"/>
                <a:gd fmla="*/ 1377880 h 1393584" name="connsiteY23"/>
                <a:gd fmla="*/ 837734 w 1432778" name="connsiteX24"/>
                <a:gd fmla="*/ 1376506 h 1393584" name="connsiteY24"/>
                <a:gd fmla="*/ 978611 w 1432778" name="connsiteX25"/>
                <a:gd fmla="*/ 1346277 h 1393584" name="connsiteY25"/>
                <a:gd fmla="*/ 1432778 w 1432778" name="connsiteX26"/>
                <a:gd fmla="*/ 1033639 h 1393584" name="connsiteY26"/>
                <a:gd fmla="*/ 1424599 w 1432778" name="connsiteX27"/>
                <a:gd fmla="*/ 992613 h 1393584" name="connsiteY27"/>
                <a:gd fmla="*/ 1377030 w 1432778" name="connsiteX28"/>
                <a:gd fmla="*/ 972460 h 1393584" name="connsiteY28"/>
                <a:gd fmla="*/ 1330049 w 1432778" name="connsiteX29"/>
                <a:gd fmla="*/ 974619 h 1393584" name="connsiteY29"/>
                <a:gd fmla="*/ 1308129 w 1432778" name="connsiteX30"/>
                <a:gd fmla="*/ 958915 h 1393584" name="connsiteY30"/>
                <a:gd fmla="*/ 1316636 w 1432778" name="connsiteX31"/>
                <a:gd fmla="*/ 899502 h 1393584" name="connsiteY31"/>
                <a:gd fmla="*/ 1264289 w 1432778" name="connsiteX32"/>
                <a:gd fmla="*/ 845128 h 1393584" name="connsiteY32"/>
                <a:gd fmla="*/ 1270375 w 1432778" name="connsiteX33"/>
                <a:gd fmla="*/ 814833 h 1393584" name="connsiteY33"/>
                <a:gd fmla="*/ 1303025 w 1432778" name="connsiteX34"/>
                <a:gd fmla="*/ 798540 h 1393584" name="connsiteY34"/>
                <a:gd fmla="*/ 1310877 w 1432778" name="connsiteX35"/>
                <a:gd fmla="*/ 684033 h 1393584" name="connsiteY35"/>
                <a:gd fmla="*/ 1300932 w 1432778" name="connsiteX36"/>
                <a:gd fmla="*/ 598120 h 1393584" name="connsiteY36"/>
                <a:gd fmla="*/ 1279666 w 1432778" name="connsiteX37"/>
                <a:gd fmla="*/ 572666 h 1393584" name="connsiteY37"/>
                <a:gd fmla="*/ 1279666 w 1432778" name="connsiteX38"/>
                <a:gd fmla="*/ 535501 h 1393584" name="connsiteY38"/>
                <a:gd fmla="*/ 1299950 w 1432778" name="connsiteX39"/>
                <a:gd fmla="*/ 519273 h 1393584" name="connsiteY39"/>
                <a:gd fmla="*/ 1284443 w 1432778" name="connsiteX40"/>
                <a:gd fmla="*/ 385595 h 1393584" name="connsiteY40"/>
                <a:gd fmla="*/ 1232358 w 1432778" name="connsiteX41"/>
                <a:gd fmla="*/ 356412 h 1393584" name="connsiteY41"/>
                <a:gd fmla="*/ 1226208 w 1432778" name="connsiteX42"/>
                <a:gd fmla="*/ 301121 h 1393584" name="connsiteY42"/>
                <a:gd fmla="*/ 1186883 w 1432778" name="connsiteX43"/>
                <a:gd fmla="*/ 286660 h 1393584" name="connsiteY43"/>
                <a:gd fmla="*/ 1181125 w 1432778" name="connsiteX44"/>
                <a:gd fmla="*/ 249167 h 1393584" name="connsiteY44"/>
                <a:gd fmla="*/ 1257223 w 1432778" name="connsiteX45"/>
                <a:gd fmla="*/ 175229 h 1393584" name="connsiteY45"/>
                <a:gd fmla="*/ 1271683 w 1432778" name="connsiteX46"/>
                <a:gd fmla="*/ 49336 h 1393584" name="connsiteY46"/>
                <a:gd fmla="*/ 1297071 w 1432778" name="connsiteX47"/>
                <a:gd fmla="*/ 10338 h 1393584" name="connsiteY47"/>
                <a:gd fmla="*/ 1281236 w 1432778" name="connsiteX48"/>
                <a:gd fmla="*/ 11320 h 1393584" name="connsiteY48"/>
                <a:gd fmla="*/ 1248978 w 1432778" name="connsiteX49"/>
                <a:gd fmla="*/ 15769 h 1393584" name="connsiteY49"/>
                <a:gd fmla="*/ 1242500 w 1432778" name="connsiteX50"/>
                <a:gd fmla="*/ 8506 h 1393584" name="connsiteY50"/>
                <a:gd fmla="*/ 1219926 w 1432778" name="connsiteX51"/>
                <a:gd fmla="*/ 393 h 1393584" name="connsiteY51"/>
                <a:gd fmla="*/ 1208999 w 1432778" name="connsiteX52"/>
                <a:gd fmla="*/ 10927 h 1393584" name="connsiteY52"/>
                <a:gd fmla="*/ 1184003 w 1432778" name="connsiteX53"/>
                <a:gd fmla="*/ 12498 h 1393584" name="connsiteY53"/>
                <a:gd fmla="*/ 1155737 w 1432778" name="connsiteX54"/>
                <a:gd fmla="*/ 0 h 1393584" name="connsiteY54"/>
                <a:gd fmla="*/ 1140426 w 1432778" name="connsiteX55"/>
                <a:gd fmla="*/ 11712 h 1393584" name="connsiteY55"/>
                <a:gd fmla="*/ 1082714 w 1432778" name="connsiteX56"/>
                <a:gd fmla="*/ 26238 h 1393584" name="connsiteY56"/>
                <a:gd fmla="*/ 1073030 w 1432778" name="connsiteX57"/>
                <a:gd fmla="*/ 25846 h 1393584" name="connsiteY57"/>
                <a:gd fmla="*/ 1061383 w 1432778" name="connsiteX58"/>
                <a:gd fmla="*/ 16554 h 1393584" name="connsiteY58"/>
                <a:gd fmla="*/ 983452 w 1432778" name="connsiteX59"/>
                <a:gd fmla="*/ 12498 h 1393584" name="connsiteY59"/>
                <a:gd fmla="*/ 962514 w 1432778" name="connsiteX60"/>
                <a:gd fmla="*/ 20611 h 1393584" name="connsiteY60"/>
                <a:gd fmla="*/ 923778 w 1432778" name="connsiteX61"/>
                <a:gd fmla="*/ 21004 h 1393584" name="connsiteY61"/>
                <a:gd fmla="*/ 903167 w 1432778" name="connsiteX62"/>
                <a:gd fmla="*/ 33109 h 1393584" name="connsiteY62"/>
                <a:gd fmla="*/ 841464 w 1432778" name="connsiteX63"/>
                <a:gd fmla="*/ 36773 h 1393584" name="connsiteY63"/>
                <a:gd fmla="*/ 791015 w 1432778" name="connsiteX64"/>
                <a:gd fmla="*/ 42793 h 1393584" name="connsiteY64"/>
                <a:gd fmla="*/ 759149 w 1432778" name="connsiteX65"/>
                <a:gd fmla="*/ 60133 h 1393584" name="connsiteY65"/>
                <a:gd fmla="*/ 740174 w 1432778" name="connsiteX66"/>
                <a:gd fmla="*/ 64975 h 1393584" name="connsiteY66"/>
                <a:gd fmla="*/ 713935 w 1432778" name="connsiteX67"/>
                <a:gd fmla="*/ 88792 h 1393584" name="connsiteY67"/>
                <a:gd fmla="*/ 702681 w 1432778" name="connsiteX68"/>
                <a:gd fmla="*/ 89970 h 1393584" name="connsiteY68"/>
                <a:gd fmla="*/ 689725 w 1432778" name="connsiteX69"/>
                <a:gd fmla="*/ 86764 h 1393584" name="connsiteY69"/>
                <a:gd fmla="*/ 677228 w 1432778" name="connsiteX70"/>
                <a:gd fmla="*/ 95663 h 1393584" name="connsiteY70"/>
                <a:gd fmla="*/ 659496 w 1432778" name="connsiteX71"/>
                <a:gd fmla="*/ 96448 h 1393584" name="connsiteY71"/>
                <a:gd fmla="*/ 643792 w 1432778" name="connsiteX72"/>
                <a:gd fmla="*/ 102468 h 1393584" name="connsiteY72"/>
                <a:gd fmla="*/ 607477 w 1432778" name="connsiteX73"/>
                <a:gd fmla="*/ 136820 h 1393584" name="connsiteY73"/>
                <a:gd fmla="*/ 575545 w 1432778" name="connsiteX74"/>
                <a:gd fmla="*/ 143363 h 1393584" name="connsiteY74"/>
                <a:gd fmla="*/ 584183 w 1432778" name="connsiteX75"/>
                <a:gd fmla="*/ 169863 h 1393584"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393584" w="1432778">
                  <a:moveTo>
                    <a:pt x="584183" y="169863"/>
                  </a:moveTo>
                  <a:lnTo>
                    <a:pt x="584183" y="298438"/>
                  </a:lnTo>
                  <a:lnTo>
                    <a:pt x="604336" y="343194"/>
                  </a:lnTo>
                  <a:lnTo>
                    <a:pt x="583659" y="372704"/>
                  </a:lnTo>
                  <a:lnTo>
                    <a:pt x="467320" y="368517"/>
                  </a:lnTo>
                  <a:lnTo>
                    <a:pt x="442979" y="407056"/>
                  </a:lnTo>
                  <a:lnTo>
                    <a:pt x="398550" y="414516"/>
                  </a:lnTo>
                  <a:lnTo>
                    <a:pt x="408692" y="463132"/>
                  </a:lnTo>
                  <a:lnTo>
                    <a:pt x="313422" y="494147"/>
                  </a:lnTo>
                  <a:lnTo>
                    <a:pt x="275733" y="536024"/>
                  </a:lnTo>
                  <a:lnTo>
                    <a:pt x="131912" y="574106"/>
                  </a:lnTo>
                  <a:lnTo>
                    <a:pt x="32455" y="613889"/>
                  </a:lnTo>
                  <a:lnTo>
                    <a:pt x="4907" y="700522"/>
                  </a:lnTo>
                  <a:lnTo>
                    <a:pt x="0" y="731995"/>
                  </a:lnTo>
                  <a:lnTo>
                    <a:pt x="639473" y="1206905"/>
                  </a:lnTo>
                  <a:lnTo>
                    <a:pt x="643268" y="1237462"/>
                  </a:lnTo>
                  <a:lnTo>
                    <a:pt x="681154" y="1267299"/>
                  </a:lnTo>
                  <a:lnTo>
                    <a:pt x="707785" y="1279928"/>
                  </a:lnTo>
                  <a:lnTo>
                    <a:pt x="731144" y="1298642"/>
                  </a:lnTo>
                  <a:lnTo>
                    <a:pt x="759738" y="1297398"/>
                  </a:lnTo>
                  <a:lnTo>
                    <a:pt x="800372" y="1323441"/>
                  </a:lnTo>
                  <a:lnTo>
                    <a:pt x="779892" y="1377357"/>
                  </a:lnTo>
                  <a:lnTo>
                    <a:pt x="800372" y="1393584"/>
                  </a:lnTo>
                  <a:lnTo>
                    <a:pt x="837734" y="1377880"/>
                  </a:lnTo>
                  <a:lnTo>
                    <a:pt x="837734" y="1376506"/>
                  </a:lnTo>
                  <a:lnTo>
                    <a:pt x="978611" y="1346277"/>
                  </a:lnTo>
                  <a:lnTo>
                    <a:pt x="1432778" y="1033639"/>
                  </a:lnTo>
                  <a:lnTo>
                    <a:pt x="1424599" y="992613"/>
                  </a:lnTo>
                  <a:lnTo>
                    <a:pt x="1377030" y="972460"/>
                  </a:lnTo>
                  <a:lnTo>
                    <a:pt x="1330049" y="974619"/>
                  </a:lnTo>
                  <a:lnTo>
                    <a:pt x="1308129" y="958915"/>
                  </a:lnTo>
                  <a:lnTo>
                    <a:pt x="1316636" y="899502"/>
                  </a:lnTo>
                  <a:lnTo>
                    <a:pt x="1264289" y="845128"/>
                  </a:lnTo>
                  <a:lnTo>
                    <a:pt x="1270375" y="814833"/>
                  </a:lnTo>
                  <a:lnTo>
                    <a:pt x="1303025" y="798540"/>
                  </a:lnTo>
                  <a:lnTo>
                    <a:pt x="1310877" y="684033"/>
                  </a:lnTo>
                  <a:lnTo>
                    <a:pt x="1300932" y="598120"/>
                  </a:lnTo>
                  <a:lnTo>
                    <a:pt x="1279666" y="572666"/>
                  </a:lnTo>
                  <a:lnTo>
                    <a:pt x="1279666" y="535501"/>
                  </a:lnTo>
                  <a:lnTo>
                    <a:pt x="1299950" y="519273"/>
                  </a:lnTo>
                  <a:lnTo>
                    <a:pt x="1284443" y="385595"/>
                  </a:lnTo>
                  <a:lnTo>
                    <a:pt x="1232358" y="356412"/>
                  </a:lnTo>
                  <a:lnTo>
                    <a:pt x="1226208" y="301121"/>
                  </a:lnTo>
                  <a:lnTo>
                    <a:pt x="1186883" y="286660"/>
                  </a:lnTo>
                  <a:lnTo>
                    <a:pt x="1181125" y="249167"/>
                  </a:lnTo>
                  <a:lnTo>
                    <a:pt x="1257223" y="175229"/>
                  </a:lnTo>
                  <a:lnTo>
                    <a:pt x="1271683" y="49336"/>
                  </a:lnTo>
                  <a:lnTo>
                    <a:pt x="1297071" y="10338"/>
                  </a:lnTo>
                  <a:lnTo>
                    <a:pt x="1281236" y="11320"/>
                  </a:lnTo>
                  <a:lnTo>
                    <a:pt x="1248978" y="15769"/>
                  </a:lnTo>
                  <a:lnTo>
                    <a:pt x="1242500" y="8506"/>
                  </a:lnTo>
                  <a:lnTo>
                    <a:pt x="1219926" y="393"/>
                  </a:lnTo>
                  <a:lnTo>
                    <a:pt x="1208999" y="10927"/>
                  </a:lnTo>
                  <a:lnTo>
                    <a:pt x="1184003" y="12498"/>
                  </a:lnTo>
                  <a:lnTo>
                    <a:pt x="1155737" y="0"/>
                  </a:lnTo>
                  <a:lnTo>
                    <a:pt x="1140426" y="11712"/>
                  </a:lnTo>
                  <a:lnTo>
                    <a:pt x="1082714" y="26238"/>
                  </a:lnTo>
                  <a:lnTo>
                    <a:pt x="1073030" y="25846"/>
                  </a:lnTo>
                  <a:lnTo>
                    <a:pt x="1061383" y="16554"/>
                  </a:lnTo>
                  <a:lnTo>
                    <a:pt x="983452" y="12498"/>
                  </a:lnTo>
                  <a:lnTo>
                    <a:pt x="962514" y="20611"/>
                  </a:lnTo>
                  <a:lnTo>
                    <a:pt x="923778" y="21004"/>
                  </a:lnTo>
                  <a:lnTo>
                    <a:pt x="903167" y="33109"/>
                  </a:lnTo>
                  <a:lnTo>
                    <a:pt x="841464" y="36773"/>
                  </a:lnTo>
                  <a:lnTo>
                    <a:pt x="791015" y="42793"/>
                  </a:lnTo>
                  <a:lnTo>
                    <a:pt x="759149" y="60133"/>
                  </a:lnTo>
                  <a:lnTo>
                    <a:pt x="740174" y="64975"/>
                  </a:lnTo>
                  <a:lnTo>
                    <a:pt x="713935" y="88792"/>
                  </a:lnTo>
                  <a:lnTo>
                    <a:pt x="702681" y="89970"/>
                  </a:lnTo>
                  <a:lnTo>
                    <a:pt x="689725" y="86764"/>
                  </a:lnTo>
                  <a:lnTo>
                    <a:pt x="677228" y="95663"/>
                  </a:lnTo>
                  <a:lnTo>
                    <a:pt x="659496" y="96448"/>
                  </a:lnTo>
                  <a:lnTo>
                    <a:pt x="643792" y="102468"/>
                  </a:lnTo>
                  <a:lnTo>
                    <a:pt x="607477" y="136820"/>
                  </a:lnTo>
                  <a:lnTo>
                    <a:pt x="575545" y="143363"/>
                  </a:lnTo>
                  <a:lnTo>
                    <a:pt x="584183" y="1698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6" name="Graphic 32">
              <a:extLst>
                <a:ext uri="{FF2B5EF4-FFF2-40B4-BE49-F238E27FC236}">
                  <a16:creationId xmlns:a16="http://schemas.microsoft.com/office/drawing/2014/main" id="{8ED5D55D-0EBC-4A17-908B-163C1A2A202E}"/>
                </a:ext>
              </a:extLst>
            </p:cNvPr>
            <p:cNvSpPr/>
            <p:nvPr/>
          </p:nvSpPr>
          <p:spPr>
            <a:xfrm>
              <a:off x="6359671" y="977290"/>
              <a:ext cx="892174" cy="606953"/>
            </a:xfrm>
            <a:custGeom>
              <a:avLst/>
              <a:gdLst>
                <a:gd fmla="*/ 298307 w 892174" name="connsiteX0"/>
                <a:gd fmla="*/ 606953 h 606953" name="connsiteY0"/>
                <a:gd fmla="*/ 326705 w 892174" name="connsiteX1"/>
                <a:gd fmla="*/ 517638 h 606953" name="connsiteY1"/>
                <a:gd fmla="*/ 436109 w 892174" name="connsiteX2"/>
                <a:gd fmla="*/ 473929 h 606953" name="connsiteY2"/>
                <a:gd fmla="*/ 575022 w 892174" name="connsiteX3"/>
                <a:gd fmla="*/ 437155 h 606953" name="connsiteY3"/>
                <a:gd fmla="*/ 612319 w 892174" name="connsiteX4"/>
                <a:gd fmla="*/ 395737 h 606953" name="connsiteY4"/>
                <a:gd fmla="*/ 696269 w 892174" name="connsiteX5"/>
                <a:gd fmla="*/ 368451 h 606953" name="connsiteY5"/>
                <a:gd fmla="*/ 685538 w 892174" name="connsiteX6"/>
                <a:gd fmla="*/ 317087 h 606953" name="connsiteY6"/>
                <a:gd fmla="*/ 741090 w 892174" name="connsiteX7"/>
                <a:gd fmla="*/ 307795 h 606953" name="connsiteY7"/>
                <a:gd fmla="*/ 766740 w 892174" name="connsiteX8"/>
                <a:gd fmla="*/ 267227 h 606953" name="connsiteY8"/>
                <a:gd fmla="*/ 883668 w 892174" name="connsiteX9"/>
                <a:gd fmla="*/ 271415 h 606953" name="connsiteY9"/>
                <a:gd fmla="*/ 892174 w 892174" name="connsiteX10"/>
                <a:gd fmla="*/ 259244 h 606953" name="connsiteY10"/>
                <a:gd fmla="*/ 874834 w 892174" name="connsiteX11"/>
                <a:gd fmla="*/ 220639 h 606953" name="connsiteY11"/>
                <a:gd fmla="*/ 874834 w 892174" name="connsiteX12"/>
                <a:gd fmla="*/ 90951 h 606953" name="connsiteY12"/>
                <a:gd fmla="*/ 865412 w 892174" name="connsiteX13"/>
                <a:gd fmla="*/ 61899 h 606953" name="connsiteY13"/>
                <a:gd fmla="*/ 833939 w 892174" name="connsiteX14"/>
                <a:gd fmla="*/ 57712 h 606953" name="connsiteY14"/>
                <a:gd fmla="*/ 815814 w 892174" name="connsiteX15"/>
                <a:gd fmla="*/ 46392 h 606953" name="connsiteY15"/>
                <a:gd fmla="*/ 754896 w 892174" name="connsiteX16"/>
                <a:gd fmla="*/ 47635 h 606953" name="connsiteY16"/>
                <a:gd fmla="*/ 727022 w 892174" name="connsiteX17"/>
                <a:gd fmla="*/ 54898 h 606953" name="connsiteY17"/>
                <a:gd fmla="*/ 705233 w 892174" name="connsiteX18"/>
                <a:gd fmla="*/ 49205 h 606953" name="connsiteY18"/>
                <a:gd fmla="*/ 679060 w 892174" name="connsiteX19"/>
                <a:gd fmla="*/ 28659 h 606953" name="connsiteY19"/>
                <a:gd fmla="*/ 666955 w 892174" name="connsiteX20"/>
                <a:gd fmla="*/ 0 h 606953" name="connsiteY20"/>
                <a:gd fmla="*/ 629397 w 892174" name="connsiteX21"/>
                <a:gd fmla="*/ 8506 h 606953" name="connsiteY21"/>
                <a:gd fmla="*/ 579341 w 892174" name="connsiteX22"/>
                <a:gd fmla="*/ 91606 h 606953" name="connsiteY22"/>
                <a:gd fmla="*/ 560038 w 892174" name="connsiteX23"/>
                <a:gd fmla="*/ 111759 h 606953" name="connsiteY23"/>
                <a:gd fmla="*/ 534192 w 892174" name="connsiteX24"/>
                <a:gd fmla="*/ 142054 h 606953" name="connsiteY24"/>
                <a:gd fmla="*/ 491399 w 892174" name="connsiteX25"/>
                <a:gd fmla="*/ 165021 h 606953" name="connsiteY25"/>
                <a:gd fmla="*/ 410721 w 892174" name="connsiteX26"/>
                <a:gd fmla="*/ 198130 h 606953" name="connsiteY26"/>
                <a:gd fmla="*/ 363544 w 892174" name="connsiteX27"/>
                <a:gd fmla="*/ 238437 h 606953" name="connsiteY27"/>
                <a:gd fmla="*/ 317152 w 892174" name="connsiteX28"/>
                <a:gd fmla="*/ 293335 h 606953" name="connsiteY28"/>
                <a:gd fmla="*/ 280379 w 892174" name="connsiteX29"/>
                <a:gd fmla="*/ 336062 h 606953" name="connsiteY29"/>
                <a:gd fmla="*/ 266704 w 892174" name="connsiteX30"/>
                <a:gd fmla="*/ 388146 h 606953" name="connsiteY30"/>
                <a:gd fmla="*/ 266704 w 892174" name="connsiteX31"/>
                <a:gd fmla="*/ 396587 h 606953" name="connsiteY31"/>
                <a:gd fmla="*/ 271938 w 892174" name="connsiteX32"/>
                <a:gd fmla="*/ 413992 h 606953" name="connsiteY32"/>
                <a:gd fmla="*/ 272723 w 892174" name="connsiteX33"/>
                <a:gd fmla="*/ 438202 h 606953" name="connsiteY33"/>
                <a:gd fmla="*/ 216255 w 892174" name="connsiteX34"/>
                <a:gd fmla="*/ 506776 h 606953" name="connsiteY34"/>
                <a:gd fmla="*/ 190802 w 892174" name="connsiteX35"/>
                <a:gd fmla="*/ 526144 h 606953" name="connsiteY35"/>
                <a:gd fmla="*/ 153701 w 892174" name="connsiteX36"/>
                <a:gd fmla="*/ 541063 h 606953" name="connsiteY36"/>
                <a:gd fmla="*/ 107702 w 892174" name="connsiteX37"/>
                <a:gd fmla="*/ 574957 h 606953" name="connsiteY37"/>
                <a:gd fmla="*/ 67788 w 892174" name="connsiteX38"/>
                <a:gd fmla="*/ 593081 h 606953" name="connsiteY38"/>
                <a:gd fmla="*/ 2814 w 892174" name="connsiteX39"/>
                <a:gd fmla="*/ 601588 h 606953" name="connsiteY39"/>
                <a:gd fmla="*/ 0 w 892174" name="connsiteX40"/>
                <a:gd fmla="*/ 606953 h 606953" name="connsiteY40"/>
                <a:gd fmla="*/ 298307 w 892174" name="connsiteX41"/>
                <a:gd fmla="*/ 606953 h 60695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06953" w="892174">
                  <a:moveTo>
                    <a:pt x="298307" y="606953"/>
                  </a:moveTo>
                  <a:lnTo>
                    <a:pt x="326705" y="517638"/>
                  </a:lnTo>
                  <a:lnTo>
                    <a:pt x="436109" y="473929"/>
                  </a:lnTo>
                  <a:lnTo>
                    <a:pt x="575022" y="437155"/>
                  </a:lnTo>
                  <a:lnTo>
                    <a:pt x="612319" y="395737"/>
                  </a:lnTo>
                  <a:lnTo>
                    <a:pt x="696269" y="368451"/>
                  </a:lnTo>
                  <a:lnTo>
                    <a:pt x="685538" y="317087"/>
                  </a:lnTo>
                  <a:lnTo>
                    <a:pt x="741090" y="307795"/>
                  </a:lnTo>
                  <a:lnTo>
                    <a:pt x="766740" y="267227"/>
                  </a:lnTo>
                  <a:lnTo>
                    <a:pt x="883668" y="271415"/>
                  </a:lnTo>
                  <a:lnTo>
                    <a:pt x="892174" y="259244"/>
                  </a:lnTo>
                  <a:lnTo>
                    <a:pt x="874834" y="220639"/>
                  </a:lnTo>
                  <a:lnTo>
                    <a:pt x="874834" y="90951"/>
                  </a:lnTo>
                  <a:lnTo>
                    <a:pt x="865412" y="61899"/>
                  </a:lnTo>
                  <a:lnTo>
                    <a:pt x="833939" y="57712"/>
                  </a:lnTo>
                  <a:lnTo>
                    <a:pt x="815814" y="46392"/>
                  </a:lnTo>
                  <a:lnTo>
                    <a:pt x="754896" y="47635"/>
                  </a:lnTo>
                  <a:lnTo>
                    <a:pt x="727022" y="54898"/>
                  </a:lnTo>
                  <a:lnTo>
                    <a:pt x="705233" y="49205"/>
                  </a:lnTo>
                  <a:lnTo>
                    <a:pt x="679060" y="28659"/>
                  </a:lnTo>
                  <a:lnTo>
                    <a:pt x="666955" y="0"/>
                  </a:lnTo>
                  <a:lnTo>
                    <a:pt x="629397" y="8506"/>
                  </a:lnTo>
                  <a:lnTo>
                    <a:pt x="579341" y="91606"/>
                  </a:lnTo>
                  <a:lnTo>
                    <a:pt x="560038" y="111759"/>
                  </a:lnTo>
                  <a:lnTo>
                    <a:pt x="534192" y="142054"/>
                  </a:lnTo>
                  <a:lnTo>
                    <a:pt x="491399" y="165021"/>
                  </a:lnTo>
                  <a:lnTo>
                    <a:pt x="410721" y="198130"/>
                  </a:lnTo>
                  <a:lnTo>
                    <a:pt x="363544" y="238437"/>
                  </a:lnTo>
                  <a:lnTo>
                    <a:pt x="317152" y="293335"/>
                  </a:lnTo>
                  <a:lnTo>
                    <a:pt x="280379" y="336062"/>
                  </a:lnTo>
                  <a:lnTo>
                    <a:pt x="266704" y="388146"/>
                  </a:lnTo>
                  <a:lnTo>
                    <a:pt x="266704" y="396587"/>
                  </a:lnTo>
                  <a:lnTo>
                    <a:pt x="271938" y="413992"/>
                  </a:lnTo>
                  <a:lnTo>
                    <a:pt x="272723" y="438202"/>
                  </a:lnTo>
                  <a:lnTo>
                    <a:pt x="216255" y="506776"/>
                  </a:lnTo>
                  <a:lnTo>
                    <a:pt x="190802" y="526144"/>
                  </a:lnTo>
                  <a:lnTo>
                    <a:pt x="153701" y="541063"/>
                  </a:lnTo>
                  <a:lnTo>
                    <a:pt x="107702" y="574957"/>
                  </a:lnTo>
                  <a:lnTo>
                    <a:pt x="67788" y="593081"/>
                  </a:lnTo>
                  <a:lnTo>
                    <a:pt x="2814" y="601588"/>
                  </a:lnTo>
                  <a:lnTo>
                    <a:pt x="0" y="606953"/>
                  </a:lnTo>
                  <a:lnTo>
                    <a:pt x="298307" y="60695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7" name="Graphic 32">
              <a:extLst>
                <a:ext uri="{FF2B5EF4-FFF2-40B4-BE49-F238E27FC236}">
                  <a16:creationId xmlns:a16="http://schemas.microsoft.com/office/drawing/2014/main" id="{D2768818-E5B4-4E9E-8A84-B152564BD6B0}"/>
                </a:ext>
              </a:extLst>
            </p:cNvPr>
            <p:cNvSpPr/>
            <p:nvPr/>
          </p:nvSpPr>
          <p:spPr>
            <a:xfrm>
              <a:off x="5991875" y="2786764"/>
              <a:ext cx="549961" cy="425966"/>
            </a:xfrm>
            <a:custGeom>
              <a:avLst/>
              <a:gdLst>
                <a:gd fmla="*/ 99065 w 549961" name="connsiteX0"/>
                <a:gd fmla="*/ 232875 h 425966" name="connsiteY0"/>
                <a:gd fmla="*/ 113591 w 549961" name="connsiteX1"/>
                <a:gd fmla="*/ 259898 h 425966" name="connsiteY1"/>
                <a:gd fmla="*/ 128117 w 549961" name="connsiteX2"/>
                <a:gd fmla="*/ 281295 h 425966" name="connsiteY2"/>
                <a:gd fmla="*/ 128248 w 549961" name="connsiteX3"/>
                <a:gd fmla="*/ 282538 h 425966" name="connsiteY3"/>
                <a:gd fmla="*/ 190016 w 549961" name="connsiteX4"/>
                <a:gd fmla="*/ 243540 h 425966" name="connsiteY4"/>
                <a:gd fmla="*/ 203692 w 549961" name="connsiteX5"/>
                <a:gd fmla="*/ 205262 h 425966" name="connsiteY5"/>
                <a:gd fmla="*/ 295756 w 549961" name="connsiteX6"/>
                <a:gd fmla="*/ 199504 h 425966" name="connsiteY6"/>
                <a:gd fmla="*/ 350850 w 549961" name="connsiteX7"/>
                <a:gd fmla="*/ 265657 h 425966" name="connsiteY7"/>
                <a:gd fmla="*/ 359225 w 549961" name="connsiteX8"/>
                <a:gd fmla="*/ 298962 h 425966" name="connsiteY8"/>
                <a:gd fmla="*/ 324415 w 549961" name="connsiteX9"/>
                <a:gd fmla="*/ 326771 h 425966" name="connsiteY9"/>
                <a:gd fmla="*/ 323237 w 549961" name="connsiteX10"/>
                <a:gd fmla="*/ 329061 h 425966" name="connsiteY10"/>
                <a:gd fmla="*/ 323695 w 549961" name="connsiteX11"/>
                <a:gd fmla="*/ 329322 h 425966" name="connsiteY11"/>
                <a:gd fmla="*/ 355561 w 549961" name="connsiteX12"/>
                <a:gd fmla="*/ 316956 h 425966" name="connsiteY12"/>
                <a:gd fmla="*/ 374013 w 549961" name="connsiteX13"/>
                <a:gd fmla="*/ 330239 h 425966" name="connsiteY13"/>
                <a:gd fmla="*/ 388670 w 549961" name="connsiteX14"/>
                <a:gd fmla="*/ 322125 h 425966" name="connsiteY14"/>
                <a:gd fmla="*/ 433229 w 549961" name="connsiteX15"/>
                <a:gd fmla="*/ 330369 h 425966" name="connsiteY15"/>
                <a:gd fmla="*/ 440885 w 549961" name="connsiteX16"/>
                <a:gd fmla="*/ 410394 h 425966" name="connsiteY16"/>
                <a:gd fmla="*/ 422891 w 549961" name="connsiteX17"/>
                <a:gd fmla="*/ 417591 h 425966" name="connsiteY17"/>
                <a:gd fmla="*/ 424462 w 549961" name="connsiteX18"/>
                <a:gd fmla="*/ 424331 h 425966" name="connsiteY18"/>
                <a:gd fmla="*/ 450438 w 549961" name="connsiteX19"/>
                <a:gd fmla="*/ 425967 h 425966" name="connsiteY19"/>
                <a:gd fmla="*/ 471246 w 549961" name="connsiteX20"/>
                <a:gd fmla="*/ 384417 h 425966" name="connsiteY20"/>
                <a:gd fmla="*/ 494278 w 549961" name="connsiteX21"/>
                <a:gd fmla="*/ 407449 h 425966" name="connsiteY21"/>
                <a:gd fmla="*/ 506580 w 549961" name="connsiteX22"/>
                <a:gd fmla="*/ 403850 h 425966" name="connsiteY22"/>
                <a:gd fmla="*/ 521367 w 549961" name="connsiteX23"/>
                <a:gd fmla="*/ 376238 h 425966" name="connsiteY23"/>
                <a:gd fmla="*/ 511160 w 549961" name="connsiteX24"/>
                <a:gd fmla="*/ 355823 h 425966" name="connsiteY24"/>
                <a:gd fmla="*/ 511160 w 549961" name="connsiteX25"/>
                <a:gd fmla="*/ 327883 h 425966" name="connsiteY25"/>
                <a:gd fmla="*/ 544007 w 549961" name="connsiteX26"/>
                <a:gd fmla="*/ 331220 h 425966" name="connsiteY26"/>
                <a:gd fmla="*/ 536482 w 549961" name="connsiteX27"/>
                <a:gd fmla="*/ 312375 h 425966" name="connsiteY27"/>
                <a:gd fmla="*/ 536482 w 549961" name="connsiteX28"/>
                <a:gd fmla="*/ 266573 h 425966" name="connsiteY28"/>
                <a:gd fmla="*/ 518946 w 549961" name="connsiteX29"/>
                <a:gd fmla="*/ 250345 h 425966" name="connsiteY29"/>
                <a:gd fmla="*/ 517245 w 549961" name="connsiteX30"/>
                <a:gd fmla="*/ 217629 h 425966" name="connsiteY30"/>
                <a:gd fmla="*/ 549961 w 549961" name="connsiteX31"/>
                <a:gd fmla="*/ 191259 h 425966" name="connsiteY31"/>
                <a:gd fmla="*/ 523199 w 549961" name="connsiteX32"/>
                <a:gd fmla="*/ 192699 h 425966" name="connsiteY32"/>
                <a:gd fmla="*/ 520320 w 549961" name="connsiteX33"/>
                <a:gd fmla="*/ 149710 h 425966" name="connsiteY33"/>
                <a:gd fmla="*/ 484202 w 549961" name="connsiteX34"/>
                <a:gd fmla="*/ 122621 h 425966" name="connsiteY34"/>
                <a:gd fmla="*/ 508870 w 549961" name="connsiteX35"/>
                <a:gd fmla="*/ 100504 h 425966" name="connsiteY35"/>
                <a:gd fmla="*/ 492642 w 549961" name="connsiteX36"/>
                <a:gd fmla="*/ 86175 h 425966" name="connsiteY36"/>
                <a:gd fmla="*/ 484267 w 549961" name="connsiteX37"/>
                <a:gd fmla="*/ 15246 h 425966" name="connsiteY37"/>
                <a:gd fmla="*/ 467385 w 549961" name="connsiteX38"/>
                <a:gd fmla="*/ 13021 h 425966" name="connsiteY38"/>
                <a:gd fmla="*/ 429565 w 549961" name="connsiteX39"/>
                <a:gd fmla="*/ 54767 h 425966" name="connsiteY39"/>
                <a:gd fmla="*/ 391549 w 549961" name="connsiteX40"/>
                <a:gd fmla="*/ 39521 h 425966" name="connsiteY40"/>
                <a:gd fmla="*/ 360861 w 549961" name="connsiteX41"/>
                <a:gd fmla="*/ 72892 h 425966" name="connsiteY41"/>
                <a:gd fmla="*/ 334099 w 549961" name="connsiteX42"/>
                <a:gd fmla="*/ 51430 h 425966" name="connsiteY42"/>
                <a:gd fmla="*/ 312572 w 549961" name="connsiteX43"/>
                <a:gd fmla="*/ 65760 h 425966" name="connsiteY43"/>
                <a:gd fmla="*/ 276257 w 549961" name="connsiteX44"/>
                <a:gd fmla="*/ 48486 h 425966" name="connsiteY44"/>
                <a:gd fmla="*/ 283781 w 549961" name="connsiteX45"/>
                <a:gd fmla="*/ 24341 h 425966" name="connsiteY45"/>
                <a:gd fmla="*/ 215797 w 549961" name="connsiteX46"/>
                <a:gd fmla="*/ 30884 h 425966" name="connsiteY46"/>
                <a:gd fmla="*/ 172350 w 549961" name="connsiteX47"/>
                <a:gd fmla="*/ 25584 h 425966" name="connsiteY47"/>
                <a:gd fmla="*/ 151346 w 549961" name="connsiteX48"/>
                <a:gd fmla="*/ 2617 h 425966" name="connsiteY48"/>
                <a:gd fmla="*/ 135576 w 549961" name="connsiteX49"/>
                <a:gd fmla="*/ 0 h 425966" name="connsiteY49"/>
                <a:gd fmla="*/ 131781 w 549961" name="connsiteX50"/>
                <a:gd fmla="*/ 25192 h 425966" name="connsiteY50"/>
                <a:gd fmla="*/ 117452 w 549961" name="connsiteX51"/>
                <a:gd fmla="*/ 37820 h 425966" name="connsiteY51"/>
                <a:gd fmla="*/ 122294 w 549961" name="connsiteX52"/>
                <a:gd fmla="*/ 55618 h 425966" name="connsiteY52"/>
                <a:gd fmla="*/ 113198 w 549961" name="connsiteX53"/>
                <a:gd fmla="*/ 86829 h 425966" name="connsiteY53"/>
                <a:gd fmla="*/ 54047 w 549961" name="connsiteX54"/>
                <a:gd fmla="*/ 94877 h 425966" name="connsiteY54"/>
                <a:gd fmla="*/ 26762 w 549961" name="connsiteX55"/>
                <a:gd fmla="*/ 120331 h 425966" name="connsiteY55"/>
                <a:gd fmla="*/ 0 w 549961" name="connsiteX56"/>
                <a:gd fmla="*/ 133744 h 425966" name="connsiteY56"/>
                <a:gd fmla="*/ 262 w 549961" name="connsiteX57"/>
                <a:gd fmla="*/ 147354 h 425966" name="connsiteY57"/>
                <a:gd fmla="*/ 14330 w 549961" name="connsiteX58"/>
                <a:gd fmla="*/ 146962 h 425966" name="connsiteY58"/>
                <a:gd fmla="*/ 24406 w 549961" name="connsiteX59"/>
                <a:gd fmla="*/ 136034 h 425966" name="connsiteY59"/>
                <a:gd fmla="*/ 33698 w 549961" name="connsiteX60"/>
                <a:gd fmla="*/ 155403 h 425966" name="connsiteY60"/>
                <a:gd fmla="*/ 42989 w 549961" name="connsiteX61"/>
                <a:gd fmla="*/ 159459 h 425966" name="connsiteY61"/>
                <a:gd fmla="*/ 46195 w 549961" name="connsiteX62"/>
                <a:gd fmla="*/ 190540 h 425966" name="connsiteY62"/>
                <a:gd fmla="*/ 54702 w 549961" name="connsiteX63"/>
                <a:gd fmla="*/ 200616 h 425966" name="connsiteY63"/>
                <a:gd fmla="*/ 74855 w 549961" name="connsiteX64"/>
                <a:gd fmla="*/ 212329 h 425966" name="connsiteY64"/>
                <a:gd fmla="*/ 99065 w 549961" name="connsiteX65"/>
                <a:gd fmla="*/ 232875 h 42596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25966" w="549961">
                  <a:moveTo>
                    <a:pt x="99065" y="232875"/>
                  </a:moveTo>
                  <a:lnTo>
                    <a:pt x="113591" y="259898"/>
                  </a:lnTo>
                  <a:lnTo>
                    <a:pt x="128117" y="281295"/>
                  </a:lnTo>
                  <a:lnTo>
                    <a:pt x="128248" y="282538"/>
                  </a:lnTo>
                  <a:lnTo>
                    <a:pt x="190016" y="243540"/>
                  </a:lnTo>
                  <a:lnTo>
                    <a:pt x="203692" y="205262"/>
                  </a:lnTo>
                  <a:lnTo>
                    <a:pt x="295756" y="199504"/>
                  </a:lnTo>
                  <a:lnTo>
                    <a:pt x="350850" y="265657"/>
                  </a:lnTo>
                  <a:lnTo>
                    <a:pt x="359225" y="298962"/>
                  </a:lnTo>
                  <a:lnTo>
                    <a:pt x="324415" y="326771"/>
                  </a:lnTo>
                  <a:lnTo>
                    <a:pt x="323237" y="329061"/>
                  </a:lnTo>
                  <a:lnTo>
                    <a:pt x="323695" y="329322"/>
                  </a:lnTo>
                  <a:lnTo>
                    <a:pt x="355561" y="316956"/>
                  </a:lnTo>
                  <a:lnTo>
                    <a:pt x="374013" y="330239"/>
                  </a:lnTo>
                  <a:lnTo>
                    <a:pt x="388670" y="322125"/>
                  </a:lnTo>
                  <a:lnTo>
                    <a:pt x="433229" y="330369"/>
                  </a:lnTo>
                  <a:lnTo>
                    <a:pt x="440885" y="410394"/>
                  </a:lnTo>
                  <a:lnTo>
                    <a:pt x="422891" y="417591"/>
                  </a:lnTo>
                  <a:lnTo>
                    <a:pt x="424462" y="424331"/>
                  </a:lnTo>
                  <a:lnTo>
                    <a:pt x="450438" y="425967"/>
                  </a:lnTo>
                  <a:lnTo>
                    <a:pt x="471246" y="384417"/>
                  </a:lnTo>
                  <a:lnTo>
                    <a:pt x="494278" y="407449"/>
                  </a:lnTo>
                  <a:lnTo>
                    <a:pt x="506580" y="403850"/>
                  </a:lnTo>
                  <a:lnTo>
                    <a:pt x="521367" y="376238"/>
                  </a:lnTo>
                  <a:lnTo>
                    <a:pt x="511160" y="355823"/>
                  </a:lnTo>
                  <a:lnTo>
                    <a:pt x="511160" y="327883"/>
                  </a:lnTo>
                  <a:lnTo>
                    <a:pt x="544007" y="331220"/>
                  </a:lnTo>
                  <a:lnTo>
                    <a:pt x="536482" y="312375"/>
                  </a:lnTo>
                  <a:lnTo>
                    <a:pt x="536482" y="266573"/>
                  </a:lnTo>
                  <a:lnTo>
                    <a:pt x="518946" y="250345"/>
                  </a:lnTo>
                  <a:lnTo>
                    <a:pt x="517245" y="217629"/>
                  </a:lnTo>
                  <a:lnTo>
                    <a:pt x="549961" y="191259"/>
                  </a:lnTo>
                  <a:lnTo>
                    <a:pt x="523199" y="192699"/>
                  </a:lnTo>
                  <a:lnTo>
                    <a:pt x="520320" y="149710"/>
                  </a:lnTo>
                  <a:lnTo>
                    <a:pt x="484202" y="122621"/>
                  </a:lnTo>
                  <a:lnTo>
                    <a:pt x="508870" y="100504"/>
                  </a:lnTo>
                  <a:lnTo>
                    <a:pt x="492642" y="86175"/>
                  </a:lnTo>
                  <a:lnTo>
                    <a:pt x="484267" y="15246"/>
                  </a:lnTo>
                  <a:lnTo>
                    <a:pt x="467385" y="13021"/>
                  </a:lnTo>
                  <a:lnTo>
                    <a:pt x="429565" y="54767"/>
                  </a:lnTo>
                  <a:lnTo>
                    <a:pt x="391549" y="39521"/>
                  </a:lnTo>
                  <a:lnTo>
                    <a:pt x="360861" y="72892"/>
                  </a:lnTo>
                  <a:lnTo>
                    <a:pt x="334099" y="51430"/>
                  </a:lnTo>
                  <a:lnTo>
                    <a:pt x="312572" y="65760"/>
                  </a:lnTo>
                  <a:lnTo>
                    <a:pt x="276257" y="48486"/>
                  </a:lnTo>
                  <a:lnTo>
                    <a:pt x="283781" y="24341"/>
                  </a:lnTo>
                  <a:lnTo>
                    <a:pt x="215797" y="30884"/>
                  </a:lnTo>
                  <a:lnTo>
                    <a:pt x="172350" y="25584"/>
                  </a:lnTo>
                  <a:lnTo>
                    <a:pt x="151346" y="2617"/>
                  </a:lnTo>
                  <a:lnTo>
                    <a:pt x="135576" y="0"/>
                  </a:lnTo>
                  <a:lnTo>
                    <a:pt x="131781" y="25192"/>
                  </a:lnTo>
                  <a:lnTo>
                    <a:pt x="117452" y="37820"/>
                  </a:lnTo>
                  <a:lnTo>
                    <a:pt x="122294" y="55618"/>
                  </a:lnTo>
                  <a:lnTo>
                    <a:pt x="113198" y="86829"/>
                  </a:lnTo>
                  <a:lnTo>
                    <a:pt x="54047" y="94877"/>
                  </a:lnTo>
                  <a:lnTo>
                    <a:pt x="26762" y="120331"/>
                  </a:lnTo>
                  <a:lnTo>
                    <a:pt x="0" y="133744"/>
                  </a:lnTo>
                  <a:lnTo>
                    <a:pt x="262" y="147354"/>
                  </a:lnTo>
                  <a:lnTo>
                    <a:pt x="14330" y="146962"/>
                  </a:lnTo>
                  <a:lnTo>
                    <a:pt x="24406" y="136034"/>
                  </a:lnTo>
                  <a:lnTo>
                    <a:pt x="33698" y="155403"/>
                  </a:lnTo>
                  <a:lnTo>
                    <a:pt x="42989" y="159459"/>
                  </a:lnTo>
                  <a:lnTo>
                    <a:pt x="46195" y="190540"/>
                  </a:lnTo>
                  <a:lnTo>
                    <a:pt x="54702" y="200616"/>
                  </a:lnTo>
                  <a:lnTo>
                    <a:pt x="74855" y="212329"/>
                  </a:lnTo>
                  <a:lnTo>
                    <a:pt x="99065" y="23287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8" name="Graphic 32">
              <a:extLst>
                <a:ext uri="{FF2B5EF4-FFF2-40B4-BE49-F238E27FC236}">
                  <a16:creationId xmlns:a16="http://schemas.microsoft.com/office/drawing/2014/main" id="{7B640D7B-6B12-43A5-AD49-93DF5419C9C0}"/>
                </a:ext>
              </a:extLst>
            </p:cNvPr>
            <p:cNvSpPr/>
            <p:nvPr/>
          </p:nvSpPr>
          <p:spPr>
            <a:xfrm>
              <a:off x="6121889" y="3005832"/>
              <a:ext cx="225742" cy="238632"/>
            </a:xfrm>
            <a:custGeom>
              <a:avLst/>
              <a:gdLst>
                <a:gd fmla="*/ 113526 w 225742" name="connsiteX0"/>
                <a:gd fmla="*/ 227640 h 238632" name="connsiteY0"/>
                <a:gd fmla="*/ 128510 w 225742" name="connsiteX1"/>
                <a:gd fmla="*/ 238633 h 238632" name="connsiteY1"/>
                <a:gd fmla="*/ 153701 w 225742" name="connsiteX2"/>
                <a:gd fmla="*/ 200682 h 238632" name="connsiteY2"/>
                <a:gd fmla="*/ 196363 w 225742" name="connsiteX3"/>
                <a:gd fmla="*/ 178173 h 238632" name="connsiteY3"/>
                <a:gd fmla="*/ 196363 w 225742" name="connsiteX4"/>
                <a:gd fmla="*/ 137801 h 238632" name="connsiteY4"/>
                <a:gd fmla="*/ 225743 w 225742" name="connsiteX5"/>
                <a:gd fmla="*/ 121378 h 238632" name="connsiteY5"/>
                <a:gd fmla="*/ 222798 w 225742" name="connsiteX6"/>
                <a:gd fmla="*/ 119284 h 238632" name="connsiteY6"/>
                <a:gd fmla="*/ 192699 w 225742" name="connsiteX7"/>
                <a:gd fmla="*/ 130996 h 238632" name="connsiteY7"/>
                <a:gd fmla="*/ 167769 w 225742" name="connsiteX8"/>
                <a:gd fmla="*/ 118499 h 238632" name="connsiteY8"/>
                <a:gd fmla="*/ 179285 w 225742" name="connsiteX9"/>
                <a:gd fmla="*/ 95532 h 238632" name="connsiteY9"/>
                <a:gd fmla="*/ 207814 w 225742" name="connsiteX10"/>
                <a:gd fmla="*/ 72696 h 238632" name="connsiteY10"/>
                <a:gd fmla="*/ 203496 w 225742" name="connsiteX11"/>
                <a:gd fmla="*/ 55421 h 238632" name="connsiteY11"/>
                <a:gd fmla="*/ 157300 w 225742" name="connsiteX12"/>
                <a:gd fmla="*/ 0 h 238632" name="connsiteY12"/>
                <a:gd fmla="*/ 87353 w 225742" name="connsiteX13"/>
                <a:gd fmla="*/ 4384 h 238632" name="connsiteY13"/>
                <a:gd fmla="*/ 75706 w 225742" name="connsiteX14"/>
                <a:gd fmla="*/ 37035 h 238632" name="connsiteY14"/>
                <a:gd fmla="*/ 0 w 225742" name="connsiteX15"/>
                <a:gd fmla="*/ 84801 h 238632" name="connsiteY15"/>
                <a:gd fmla="*/ 2159 w 225742" name="connsiteX16"/>
                <a:gd fmla="*/ 110254 h 238632" name="connsiteY16"/>
                <a:gd fmla="*/ 19106 w 225742" name="connsiteX17"/>
                <a:gd fmla="*/ 160703 h 238632" name="connsiteY17"/>
                <a:gd fmla="*/ 43709 w 225742" name="connsiteX18"/>
                <a:gd fmla="*/ 173985 h 238632" name="connsiteY18"/>
                <a:gd fmla="*/ 58628 w 225742" name="connsiteX19"/>
                <a:gd fmla="*/ 189755 h 238632" name="connsiteY19"/>
                <a:gd fmla="*/ 81660 w 225742" name="connsiteX20"/>
                <a:gd fmla="*/ 211086 h 238632" name="connsiteY20"/>
                <a:gd fmla="*/ 113526 w 225742" name="connsiteX21"/>
                <a:gd fmla="*/ 227640 h 238632"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38632" w="225742">
                  <a:moveTo>
                    <a:pt x="113526" y="227640"/>
                  </a:moveTo>
                  <a:lnTo>
                    <a:pt x="128510" y="238633"/>
                  </a:lnTo>
                  <a:lnTo>
                    <a:pt x="153701" y="200682"/>
                  </a:lnTo>
                  <a:lnTo>
                    <a:pt x="196363" y="178173"/>
                  </a:lnTo>
                  <a:lnTo>
                    <a:pt x="196363" y="137801"/>
                  </a:lnTo>
                  <a:lnTo>
                    <a:pt x="225743" y="121378"/>
                  </a:lnTo>
                  <a:lnTo>
                    <a:pt x="222798" y="119284"/>
                  </a:lnTo>
                  <a:lnTo>
                    <a:pt x="192699" y="130996"/>
                  </a:lnTo>
                  <a:lnTo>
                    <a:pt x="167769" y="118499"/>
                  </a:lnTo>
                  <a:lnTo>
                    <a:pt x="179285" y="95532"/>
                  </a:lnTo>
                  <a:lnTo>
                    <a:pt x="207814" y="72696"/>
                  </a:lnTo>
                  <a:lnTo>
                    <a:pt x="203496" y="55421"/>
                  </a:lnTo>
                  <a:lnTo>
                    <a:pt x="157300" y="0"/>
                  </a:lnTo>
                  <a:lnTo>
                    <a:pt x="87353" y="4384"/>
                  </a:lnTo>
                  <a:lnTo>
                    <a:pt x="75706" y="37035"/>
                  </a:lnTo>
                  <a:lnTo>
                    <a:pt x="0" y="84801"/>
                  </a:lnTo>
                  <a:lnTo>
                    <a:pt x="2159" y="110254"/>
                  </a:lnTo>
                  <a:lnTo>
                    <a:pt x="19106" y="160703"/>
                  </a:lnTo>
                  <a:lnTo>
                    <a:pt x="43709" y="173985"/>
                  </a:lnTo>
                  <a:lnTo>
                    <a:pt x="58628" y="189755"/>
                  </a:lnTo>
                  <a:lnTo>
                    <a:pt x="81660" y="211086"/>
                  </a:lnTo>
                  <a:lnTo>
                    <a:pt x="113526" y="22764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89" name="Graphic 32">
              <a:extLst>
                <a:ext uri="{FF2B5EF4-FFF2-40B4-BE49-F238E27FC236}">
                  <a16:creationId xmlns:a16="http://schemas.microsoft.com/office/drawing/2014/main" id="{8EE694D5-0784-41B7-B264-E749CBE4EE16}"/>
                </a:ext>
              </a:extLst>
            </p:cNvPr>
            <p:cNvSpPr/>
            <p:nvPr/>
          </p:nvSpPr>
          <p:spPr>
            <a:xfrm>
              <a:off x="5881555" y="2783426"/>
              <a:ext cx="226985" cy="124453"/>
            </a:xfrm>
            <a:custGeom>
              <a:avLst/>
              <a:gdLst>
                <a:gd fmla="*/ 86403 w 226985" name="connsiteX0"/>
                <a:gd fmla="*/ 117689 h 124453" name="connsiteY0"/>
                <a:gd fmla="*/ 119445 w 226985" name="connsiteX1"/>
                <a:gd fmla="*/ 101136 h 124453" name="connsiteY1"/>
                <a:gd fmla="*/ 149152 w 226985" name="connsiteX2"/>
                <a:gd fmla="*/ 73458 h 124453" name="connsiteY2"/>
                <a:gd fmla="*/ 202022 w 226985" name="connsiteX3"/>
                <a:gd fmla="*/ 66260 h 124453" name="connsiteY3"/>
                <a:gd fmla="*/ 206211 w 226985" name="connsiteX4"/>
                <a:gd fmla="*/ 51994 h 124453" name="connsiteY4"/>
                <a:gd fmla="*/ 199668 w 226985" name="connsiteX5"/>
                <a:gd fmla="*/ 27981 h 124453" name="connsiteY5"/>
                <a:gd fmla="*/ 217662 w 226985" name="connsiteX6"/>
                <a:gd fmla="*/ 12147 h 124453" name="connsiteY6"/>
                <a:gd fmla="*/ 220278 w 226985" name="connsiteX7"/>
                <a:gd fmla="*/ -5061 h 124453" name="connsiteY7"/>
                <a:gd fmla="*/ 120168 w 226985" name="connsiteX8"/>
                <a:gd fmla="*/ -6764 h 124453" name="connsiteY8"/>
                <a:gd fmla="*/ 85684 w 226985" name="connsiteX9"/>
                <a:gd fmla="*/ 8156 h 124453" name="connsiteY9"/>
                <a:gd fmla="*/ 39882 w 226985" name="connsiteX10"/>
                <a:gd fmla="*/ 13914 h 124453" name="connsiteY10"/>
                <a:gd fmla="*/ -6707 w 226985" name="connsiteX11"/>
                <a:gd fmla="*/ 28179 h 124453" name="connsiteY11"/>
                <a:gd fmla="*/ 19466 w 226985" name="connsiteX12"/>
                <a:gd fmla="*/ 34722 h 124453" name="connsiteY12"/>
                <a:gd fmla="*/ 22670 w 226985" name="connsiteX13"/>
                <a:gd fmla="*/ 54352 h 124453" name="connsiteY13"/>
                <a:gd fmla="*/ 66642 w 226985" name="connsiteX14"/>
                <a:gd fmla="*/ 60895 h 124453" name="connsiteY14"/>
                <a:gd fmla="*/ 123570 w 226985" name="connsiteX15"/>
                <a:gd fmla="*/ 54352 h 124453" name="connsiteY15"/>
                <a:gd fmla="*/ 123570 w 226985" name="connsiteX16"/>
                <a:gd fmla="*/ 58014 h 124453" name="connsiteY16"/>
                <a:gd fmla="*/ 82413 w 226985" name="connsiteX17"/>
                <a:gd fmla="*/ 65279 h 124453" name="connsiteY17"/>
                <a:gd fmla="*/ 86010 w 226985" name="connsiteX18"/>
                <a:gd fmla="*/ 84187 h 124453" name="connsiteY18"/>
                <a:gd fmla="*/ 82020 w 226985" name="connsiteX19"/>
                <a:gd fmla="*/ 103816 h 12445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4453" w="226985">
                  <a:moveTo>
                    <a:pt x="86403" y="117689"/>
                  </a:moveTo>
                  <a:lnTo>
                    <a:pt x="119445" y="101136"/>
                  </a:lnTo>
                  <a:lnTo>
                    <a:pt x="149152" y="73458"/>
                  </a:lnTo>
                  <a:lnTo>
                    <a:pt x="202022" y="66260"/>
                  </a:lnTo>
                  <a:lnTo>
                    <a:pt x="206211" y="51994"/>
                  </a:lnTo>
                  <a:lnTo>
                    <a:pt x="199668" y="27981"/>
                  </a:lnTo>
                  <a:lnTo>
                    <a:pt x="217662" y="12147"/>
                  </a:lnTo>
                  <a:lnTo>
                    <a:pt x="220278" y="-5061"/>
                  </a:lnTo>
                  <a:lnTo>
                    <a:pt x="120168" y="-6764"/>
                  </a:lnTo>
                  <a:lnTo>
                    <a:pt x="85684" y="8156"/>
                  </a:lnTo>
                  <a:lnTo>
                    <a:pt x="39882" y="13914"/>
                  </a:lnTo>
                  <a:lnTo>
                    <a:pt x="-6707" y="28179"/>
                  </a:lnTo>
                  <a:lnTo>
                    <a:pt x="19466" y="34722"/>
                  </a:lnTo>
                  <a:lnTo>
                    <a:pt x="22670" y="54352"/>
                  </a:lnTo>
                  <a:lnTo>
                    <a:pt x="66642" y="60895"/>
                  </a:lnTo>
                  <a:lnTo>
                    <a:pt x="123570" y="54352"/>
                  </a:lnTo>
                  <a:lnTo>
                    <a:pt x="123570" y="58014"/>
                  </a:lnTo>
                  <a:lnTo>
                    <a:pt x="82413" y="65279"/>
                  </a:lnTo>
                  <a:lnTo>
                    <a:pt x="86010" y="84187"/>
                  </a:lnTo>
                  <a:lnTo>
                    <a:pt x="82020" y="10381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0" name="Graphic 32">
              <a:extLst>
                <a:ext uri="{FF2B5EF4-FFF2-40B4-BE49-F238E27FC236}">
                  <a16:creationId xmlns:a16="http://schemas.microsoft.com/office/drawing/2014/main" id="{92056D0E-84F8-44F7-A461-23C61825E3F1}"/>
                </a:ext>
              </a:extLst>
            </p:cNvPr>
            <p:cNvSpPr/>
            <p:nvPr/>
          </p:nvSpPr>
          <p:spPr>
            <a:xfrm>
              <a:off x="5853616" y="2472228"/>
              <a:ext cx="434670" cy="329322"/>
            </a:xfrm>
            <a:custGeom>
              <a:avLst/>
              <a:gdLst>
                <a:gd fmla="*/ 25290 w 434670" name="connsiteX0"/>
                <a:gd fmla="*/ 182403 h 329322" name="connsiteY0"/>
                <a:gd fmla="*/ 26073 w 434670" name="connsiteX1"/>
                <a:gd fmla="*/ 207790 h 329322" name="connsiteY1"/>
                <a:gd fmla="*/ 32616 w 434670" name="connsiteX2"/>
                <a:gd fmla="*/ 218129 h 329322" name="connsiteY2"/>
                <a:gd fmla="*/ 98378 w 434670" name="connsiteX3"/>
                <a:gd fmla="*/ 217148 h 329322" name="connsiteY3"/>
                <a:gd fmla="*/ 122979 w 434670" name="connsiteX4"/>
                <a:gd fmla="*/ 204061 h 329322" name="connsiteY4"/>
                <a:gd fmla="*/ 171728 w 434670" name="connsiteX5"/>
                <a:gd fmla="*/ 202032 h 329322" name="connsiteY5"/>
                <a:gd fmla="*/ 214390 w 434670" name="connsiteX6"/>
                <a:gd fmla="*/ 218129 h 329322" name="connsiteY6"/>
                <a:gd fmla="*/ 262222 w 434670" name="connsiteX7"/>
                <a:gd fmla="*/ 215838 h 329322" name="connsiteY7"/>
                <a:gd fmla="*/ 262222 w 434670" name="connsiteX8"/>
                <a:gd fmla="*/ 257912 h 329322" name="connsiteY8"/>
                <a:gd fmla="*/ 217400 w 434670" name="connsiteX9"/>
                <a:gd fmla="*/ 270018 h 329322" name="connsiteY9"/>
                <a:gd fmla="*/ 155302 w 434670" name="connsiteX10"/>
                <a:gd fmla="*/ 249995 h 329322" name="connsiteY10"/>
                <a:gd fmla="*/ 133516 w 434670" name="connsiteX11"/>
                <a:gd fmla="*/ 254184 h 329322" name="connsiteY11"/>
                <a:gd fmla="*/ 95170 w 434670" name="connsiteX12"/>
                <a:gd fmla="*/ 265698 h 329322" name="connsiteY12"/>
                <a:gd fmla="*/ 61147 w 434670" name="connsiteX13"/>
                <a:gd fmla="*/ 269427 h 329322" name="connsiteY13"/>
                <a:gd fmla="*/ 14820 w 434670" name="connsiteX14"/>
                <a:gd fmla="*/ 285197 h 329322" name="connsiteY14"/>
                <a:gd fmla="*/ 14165 w 434670" name="connsiteX15"/>
                <a:gd fmla="*/ 299332 h 329322" name="connsiteY15"/>
                <a:gd fmla="*/ 12006 w 434670" name="connsiteX16"/>
                <a:gd fmla="*/ 322559 h 329322" name="connsiteY16"/>
                <a:gd fmla="*/ 62914 w 434670" name="connsiteX17"/>
                <a:gd fmla="*/ 307051 h 329322" name="connsiteY17"/>
                <a:gd fmla="*/ 63764 w 434670" name="connsiteX18"/>
                <a:gd fmla="*/ 307051 h 329322" name="connsiteY18"/>
                <a:gd fmla="*/ 108781 w 434670" name="connsiteX19"/>
                <a:gd fmla="*/ 301424 h 329322" name="connsiteY19"/>
                <a:gd fmla="*/ 144574 w 434670" name="connsiteX20"/>
                <a:gd fmla="*/ 285983 h 329322" name="connsiteY20"/>
                <a:gd fmla="*/ 251228 w 434670" name="connsiteX21"/>
                <a:gd fmla="*/ 287750 h 329322" name="connsiteY21"/>
                <a:gd fmla="*/ 251228 w 434670" name="connsiteX22"/>
                <a:gd fmla="*/ 286440 h 329322" name="connsiteY22"/>
                <a:gd fmla="*/ 292385 w 434670" name="connsiteX23"/>
                <a:gd fmla="*/ 292983 h 329322" name="connsiteY23"/>
                <a:gd fmla="*/ 313127 w 434670" name="connsiteX24"/>
                <a:gd fmla="*/ 315623 h 329322" name="connsiteY24"/>
                <a:gd fmla="*/ 347546 w 434670" name="connsiteX25"/>
                <a:gd fmla="*/ 319811 h 329322" name="connsiteY25"/>
                <a:gd fmla="*/ 421420 w 434670" name="connsiteX26"/>
                <a:gd fmla="*/ 312680 h 329322" name="connsiteY26"/>
                <a:gd fmla="*/ 427963 w 434670" name="connsiteX27"/>
                <a:gd fmla="*/ 291740 h 329322" name="connsiteY27"/>
                <a:gd fmla="*/ 412388 w 434670" name="connsiteX28"/>
                <a:gd fmla="*/ 262951 h 329322" name="connsiteY28"/>
                <a:gd fmla="*/ 386214 w 434670" name="connsiteX29"/>
                <a:gd fmla="*/ 227356 h 329322" name="connsiteY29"/>
                <a:gd fmla="*/ 391384 w 434670" name="connsiteX30"/>
                <a:gd fmla="*/ 194965 h 329322" name="connsiteY30"/>
                <a:gd fmla="*/ 381831 w 434670" name="connsiteX31"/>
                <a:gd fmla="*/ 177038 h 329322" name="connsiteY31"/>
                <a:gd fmla="*/ 379476 w 434670" name="connsiteX32"/>
                <a:gd fmla="*/ 147396 h 329322" name="connsiteY32"/>
                <a:gd fmla="*/ 334261 w 434670" name="connsiteX33"/>
                <a:gd fmla="*/ 109708 h 329322" name="connsiteY33"/>
                <a:gd fmla="*/ 329552 w 434670" name="connsiteX34"/>
                <a:gd fmla="*/ 81637 h 329322" name="connsiteY34"/>
                <a:gd fmla="*/ 306714 w 434670" name="connsiteX35"/>
                <a:gd fmla="*/ 74375 h 329322" name="connsiteY35"/>
                <a:gd fmla="*/ 290030 w 434670" name="connsiteX36"/>
                <a:gd fmla="*/ 31451 h 329322" name="connsiteY36"/>
                <a:gd fmla="*/ 259343 w 434670" name="connsiteX37"/>
                <a:gd fmla="*/ 35115 h 329322" name="connsiteY37"/>
                <a:gd fmla="*/ 236441 w 434670" name="connsiteX38"/>
                <a:gd fmla="*/ -6764 h 329322" name="connsiteY38"/>
                <a:gd fmla="*/ 112902 w 434670" name="connsiteX39"/>
                <a:gd fmla="*/ 5080 h 329322" name="connsiteY39"/>
                <a:gd fmla="*/ 64221 w 434670" name="connsiteX40"/>
                <a:gd fmla="*/ 30598 h 329322" name="connsiteY40"/>
                <a:gd fmla="*/ 59642 w 434670" name="connsiteX41"/>
                <a:gd fmla="*/ 48723 h 329322" name="connsiteY41"/>
                <a:gd fmla="*/ 55649 w 434670" name="connsiteX42"/>
                <a:gd fmla="*/ 64036 h 329322" name="connsiteY42"/>
                <a:gd fmla="*/ 26009 w 434670" name="connsiteX43"/>
                <a:gd fmla="*/ 100874 h 329322" name="connsiteY43"/>
                <a:gd fmla="*/ -6707 w 434670" name="connsiteX44"/>
                <a:gd fmla="*/ 127504 h 329322" name="connsiteY44"/>
                <a:gd fmla="*/ -5921 w 434670" name="connsiteX45"/>
                <a:gd fmla="*/ 137188 h 329322"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29322" w="434670">
                  <a:moveTo>
                    <a:pt x="25290" y="182403"/>
                  </a:moveTo>
                  <a:lnTo>
                    <a:pt x="26073" y="207790"/>
                  </a:lnTo>
                  <a:lnTo>
                    <a:pt x="32616" y="218129"/>
                  </a:lnTo>
                  <a:lnTo>
                    <a:pt x="98378" y="217148"/>
                  </a:lnTo>
                  <a:lnTo>
                    <a:pt x="122979" y="204061"/>
                  </a:lnTo>
                  <a:lnTo>
                    <a:pt x="171728" y="202032"/>
                  </a:lnTo>
                  <a:lnTo>
                    <a:pt x="214390" y="218129"/>
                  </a:lnTo>
                  <a:lnTo>
                    <a:pt x="262222" y="215838"/>
                  </a:lnTo>
                  <a:lnTo>
                    <a:pt x="262222" y="257912"/>
                  </a:lnTo>
                  <a:lnTo>
                    <a:pt x="217400" y="270018"/>
                  </a:lnTo>
                  <a:lnTo>
                    <a:pt x="155302" y="249995"/>
                  </a:lnTo>
                  <a:lnTo>
                    <a:pt x="133516" y="254184"/>
                  </a:lnTo>
                  <a:lnTo>
                    <a:pt x="95170" y="265698"/>
                  </a:lnTo>
                  <a:lnTo>
                    <a:pt x="61147" y="269427"/>
                  </a:lnTo>
                  <a:lnTo>
                    <a:pt x="14820" y="285197"/>
                  </a:lnTo>
                  <a:lnTo>
                    <a:pt x="14165" y="299332"/>
                  </a:lnTo>
                  <a:lnTo>
                    <a:pt x="12006" y="322559"/>
                  </a:lnTo>
                  <a:cubicBezTo>
                    <a:pt x="29345" y="317326"/>
                    <a:pt x="48125" y="311632"/>
                    <a:pt x="62914" y="307051"/>
                  </a:cubicBezTo>
                  <a:lnTo>
                    <a:pt x="63764" y="307051"/>
                  </a:lnTo>
                  <a:lnTo>
                    <a:pt x="108781" y="301424"/>
                  </a:lnTo>
                  <a:lnTo>
                    <a:pt x="144574" y="285983"/>
                  </a:lnTo>
                  <a:lnTo>
                    <a:pt x="251228" y="287750"/>
                  </a:lnTo>
                  <a:lnTo>
                    <a:pt x="251228" y="286440"/>
                  </a:lnTo>
                  <a:lnTo>
                    <a:pt x="292385" y="292983"/>
                  </a:lnTo>
                  <a:lnTo>
                    <a:pt x="313127" y="315623"/>
                  </a:lnTo>
                  <a:lnTo>
                    <a:pt x="347546" y="319811"/>
                  </a:lnTo>
                  <a:lnTo>
                    <a:pt x="421420" y="312680"/>
                  </a:lnTo>
                  <a:lnTo>
                    <a:pt x="427963" y="291740"/>
                  </a:lnTo>
                  <a:lnTo>
                    <a:pt x="412388" y="262951"/>
                  </a:lnTo>
                  <a:lnTo>
                    <a:pt x="386214" y="227356"/>
                  </a:lnTo>
                  <a:lnTo>
                    <a:pt x="391384" y="194965"/>
                  </a:lnTo>
                  <a:lnTo>
                    <a:pt x="381831" y="177038"/>
                  </a:lnTo>
                  <a:lnTo>
                    <a:pt x="379476" y="147396"/>
                  </a:lnTo>
                  <a:lnTo>
                    <a:pt x="334261" y="109708"/>
                  </a:lnTo>
                  <a:lnTo>
                    <a:pt x="329552" y="81637"/>
                  </a:lnTo>
                  <a:lnTo>
                    <a:pt x="306714" y="74375"/>
                  </a:lnTo>
                  <a:lnTo>
                    <a:pt x="290030" y="31451"/>
                  </a:lnTo>
                  <a:lnTo>
                    <a:pt x="259343" y="35115"/>
                  </a:lnTo>
                  <a:lnTo>
                    <a:pt x="236441" y="-6764"/>
                  </a:lnTo>
                  <a:lnTo>
                    <a:pt x="112902" y="5080"/>
                  </a:lnTo>
                  <a:cubicBezTo>
                    <a:pt x="94058" y="15025"/>
                    <a:pt x="77831" y="23534"/>
                    <a:pt x="64221" y="30598"/>
                  </a:cubicBezTo>
                  <a:lnTo>
                    <a:pt x="59642" y="48723"/>
                  </a:lnTo>
                  <a:lnTo>
                    <a:pt x="55649" y="64036"/>
                  </a:lnTo>
                  <a:lnTo>
                    <a:pt x="26009" y="100874"/>
                  </a:lnTo>
                  <a:lnTo>
                    <a:pt x="-6707" y="127504"/>
                  </a:lnTo>
                  <a:lnTo>
                    <a:pt x="-5921" y="13718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1" name="Graphic 32">
              <a:extLst>
                <a:ext uri="{FF2B5EF4-FFF2-40B4-BE49-F238E27FC236}">
                  <a16:creationId xmlns:a16="http://schemas.microsoft.com/office/drawing/2014/main" id="{B3D1C8E5-BD92-480E-9326-A4147004CB1A}"/>
                </a:ext>
              </a:extLst>
            </p:cNvPr>
            <p:cNvSpPr/>
            <p:nvPr/>
          </p:nvSpPr>
          <p:spPr>
            <a:xfrm>
              <a:off x="5954185" y="1603218"/>
              <a:ext cx="699671" cy="507626"/>
            </a:xfrm>
            <a:custGeom>
              <a:avLst/>
              <a:gdLst>
                <a:gd fmla="*/ 31211 w 699671" name="connsiteX0"/>
                <a:gd fmla="*/ 474648 h 507626" name="connsiteY0"/>
                <a:gd fmla="*/ 302691 w 699671" name="connsiteX1"/>
                <a:gd fmla="*/ 464703 h 507626" name="connsiteY1"/>
                <a:gd fmla="*/ 309889 w 699671" name="connsiteX2"/>
                <a:gd fmla="*/ 365965 h 507626" name="connsiteY2"/>
                <a:gd fmla="*/ 339137 w 699671" name="connsiteX3"/>
                <a:gd fmla="*/ 335277 h 507626" name="connsiteY3"/>
                <a:gd fmla="*/ 409608 w 699671" name="connsiteX4"/>
                <a:gd fmla="*/ 311001 h 507626" name="connsiteY4"/>
                <a:gd fmla="*/ 449326 w 699671" name="connsiteX5"/>
                <a:gd fmla="*/ 113722 h 507626" name="connsiteY5"/>
                <a:gd fmla="*/ 681874 w 699671" name="connsiteX6"/>
                <a:gd fmla="*/ 114965 h 507626" name="connsiteY6"/>
                <a:gd fmla="*/ 699671 w 699671" name="connsiteX7"/>
                <a:gd fmla="*/ 0 h 507626" name="connsiteY7"/>
                <a:gd fmla="*/ 393250 w 699671" name="connsiteX8"/>
                <a:gd fmla="*/ 0 h 507626" name="connsiteY8"/>
                <a:gd fmla="*/ 373228 w 699671" name="connsiteX9"/>
                <a:gd fmla="*/ 18387 h 507626" name="connsiteY9"/>
                <a:gd fmla="*/ 359487 w 699671" name="connsiteX10"/>
                <a:gd fmla="*/ 43055 h 507626" name="connsiteY10"/>
                <a:gd fmla="*/ 335277 w 699671" name="connsiteX11"/>
                <a:gd fmla="*/ 71649 h 507626" name="connsiteY11"/>
                <a:gd fmla="*/ 297784 w 699671" name="connsiteX12"/>
                <a:gd fmla="*/ 87025 h 507626" name="connsiteY12"/>
                <a:gd fmla="*/ 264282 w 699671" name="connsiteX13"/>
                <a:gd fmla="*/ 116077 h 507626" name="connsiteY13"/>
                <a:gd fmla="*/ 241250 w 699671" name="connsiteX14"/>
                <a:gd fmla="*/ 160441 h 507626" name="connsiteY14"/>
                <a:gd fmla="*/ 227117 w 699671" name="connsiteX15"/>
                <a:gd fmla="*/ 187072 h 507626" name="connsiteY15"/>
                <a:gd fmla="*/ 191260 w 699671" name="connsiteX16"/>
                <a:gd fmla="*/ 237128 h 507626" name="connsiteY16"/>
                <a:gd fmla="*/ 140811 w 699671" name="connsiteX17"/>
                <a:gd fmla="*/ 283062 h 507626" name="connsiteY17"/>
                <a:gd fmla="*/ 129491 w 699671" name="connsiteX18"/>
                <a:gd fmla="*/ 304458 h 507626" name="connsiteY18"/>
                <a:gd fmla="*/ 98869 w 699671" name="connsiteX19"/>
                <a:gd fmla="*/ 339595 h 507626" name="connsiteY19"/>
                <a:gd fmla="*/ 98018 w 699671" name="connsiteX20"/>
                <a:gd fmla="*/ 353729 h 507626" name="connsiteY20"/>
                <a:gd fmla="*/ 68573 w 699671" name="connsiteX21"/>
                <a:gd fmla="*/ 393250 h 507626" name="connsiteY21"/>
                <a:gd fmla="*/ 57319 w 699671" name="connsiteX22"/>
                <a:gd fmla="*/ 408169 h 507626" name="connsiteY22"/>
                <a:gd fmla="*/ 40306 w 699671" name="connsiteX23"/>
                <a:gd fmla="*/ 413796 h 507626" name="connsiteY23"/>
                <a:gd fmla="*/ 21789 w 699671" name="connsiteX24"/>
                <a:gd fmla="*/ 442063 h 507626" name="connsiteY24"/>
                <a:gd fmla="*/ 8833 w 699671" name="connsiteX25"/>
                <a:gd fmla="*/ 484398 h 507626" name="connsiteY25"/>
                <a:gd fmla="*/ 0 w 699671" name="connsiteX26"/>
                <a:gd fmla="*/ 505009 h 507626" name="connsiteY26"/>
                <a:gd fmla="*/ 1570 w 699671" name="connsiteX27"/>
                <a:gd fmla="*/ 507626 h 507626" name="connsiteY27"/>
                <a:gd fmla="*/ 31211 w 699671" name="connsiteX28"/>
                <a:gd fmla="*/ 474648 h 50762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07626" w="699671">
                  <a:moveTo>
                    <a:pt x="31211" y="474648"/>
                  </a:moveTo>
                  <a:lnTo>
                    <a:pt x="302691" y="464703"/>
                  </a:lnTo>
                  <a:lnTo>
                    <a:pt x="309889" y="365965"/>
                  </a:lnTo>
                  <a:lnTo>
                    <a:pt x="339137" y="335277"/>
                  </a:lnTo>
                  <a:lnTo>
                    <a:pt x="409608" y="311001"/>
                  </a:lnTo>
                  <a:lnTo>
                    <a:pt x="449326" y="113722"/>
                  </a:lnTo>
                  <a:lnTo>
                    <a:pt x="681874" y="114965"/>
                  </a:lnTo>
                  <a:lnTo>
                    <a:pt x="699671" y="0"/>
                  </a:lnTo>
                  <a:lnTo>
                    <a:pt x="393250" y="0"/>
                  </a:lnTo>
                  <a:lnTo>
                    <a:pt x="373228" y="18387"/>
                  </a:lnTo>
                  <a:lnTo>
                    <a:pt x="359487" y="43055"/>
                  </a:lnTo>
                  <a:lnTo>
                    <a:pt x="335277" y="71649"/>
                  </a:lnTo>
                  <a:lnTo>
                    <a:pt x="297784" y="87025"/>
                  </a:lnTo>
                  <a:lnTo>
                    <a:pt x="264282" y="116077"/>
                  </a:lnTo>
                  <a:lnTo>
                    <a:pt x="241250" y="160441"/>
                  </a:lnTo>
                  <a:lnTo>
                    <a:pt x="227117" y="187072"/>
                  </a:lnTo>
                  <a:lnTo>
                    <a:pt x="191260" y="237128"/>
                  </a:lnTo>
                  <a:lnTo>
                    <a:pt x="140811" y="283062"/>
                  </a:lnTo>
                  <a:lnTo>
                    <a:pt x="129491" y="304458"/>
                  </a:lnTo>
                  <a:lnTo>
                    <a:pt x="98869" y="339595"/>
                  </a:lnTo>
                  <a:lnTo>
                    <a:pt x="98018" y="353729"/>
                  </a:lnTo>
                  <a:lnTo>
                    <a:pt x="68573" y="393250"/>
                  </a:lnTo>
                  <a:lnTo>
                    <a:pt x="57319" y="408169"/>
                  </a:lnTo>
                  <a:lnTo>
                    <a:pt x="40306" y="413796"/>
                  </a:lnTo>
                  <a:lnTo>
                    <a:pt x="21789" y="442063"/>
                  </a:lnTo>
                  <a:lnTo>
                    <a:pt x="8833" y="484398"/>
                  </a:lnTo>
                  <a:lnTo>
                    <a:pt x="0" y="505009"/>
                  </a:lnTo>
                  <a:lnTo>
                    <a:pt x="1570" y="507626"/>
                  </a:lnTo>
                  <a:lnTo>
                    <a:pt x="31211" y="474648"/>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2" name="Graphic 32">
              <a:extLst>
                <a:ext uri="{FF2B5EF4-FFF2-40B4-BE49-F238E27FC236}">
                  <a16:creationId xmlns:a16="http://schemas.microsoft.com/office/drawing/2014/main" id="{821DC561-37E6-4109-9C54-85832C62FAF3}"/>
                </a:ext>
              </a:extLst>
            </p:cNvPr>
            <p:cNvSpPr/>
            <p:nvPr/>
          </p:nvSpPr>
          <p:spPr>
            <a:xfrm>
              <a:off x="9574442" y="3639417"/>
              <a:ext cx="55617" cy="74985"/>
            </a:xfrm>
            <a:custGeom>
              <a:avLst/>
              <a:gdLst>
                <a:gd fmla="*/ 13087 w 55617" name="connsiteX0"/>
                <a:gd fmla="*/ 71452 h 74985" name="connsiteY0"/>
                <a:gd fmla="*/ 23752 w 55617" name="connsiteX1"/>
                <a:gd fmla="*/ 48878 h 74985" name="connsiteY1"/>
                <a:gd fmla="*/ 53720 w 55617" name="connsiteX2"/>
                <a:gd fmla="*/ 19761 h 74985" name="connsiteY2"/>
                <a:gd fmla="*/ 55618 w 55617" name="connsiteX3"/>
                <a:gd fmla="*/ 0 h 74985" name="connsiteY3"/>
                <a:gd fmla="*/ 44232 w 55617" name="connsiteX4"/>
                <a:gd fmla="*/ 393 h 74985" name="connsiteY4"/>
                <a:gd fmla="*/ 0 w 55617" name="connsiteX5"/>
                <a:gd fmla="*/ 66741 h 74985" name="connsiteY5"/>
                <a:gd fmla="*/ 6805 w 55617" name="connsiteX6"/>
                <a:gd fmla="*/ 74986 h 74985" name="connsiteY6"/>
                <a:gd fmla="*/ 13087 w 55617" name="connsiteX7"/>
                <a:gd fmla="*/ 71452 h 749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4985" w="55617">
                  <a:moveTo>
                    <a:pt x="13087" y="71452"/>
                  </a:moveTo>
                  <a:lnTo>
                    <a:pt x="23752" y="48878"/>
                  </a:lnTo>
                  <a:lnTo>
                    <a:pt x="53720" y="19761"/>
                  </a:lnTo>
                  <a:lnTo>
                    <a:pt x="55618" y="0"/>
                  </a:lnTo>
                  <a:lnTo>
                    <a:pt x="44232" y="393"/>
                  </a:lnTo>
                  <a:lnTo>
                    <a:pt x="0" y="66741"/>
                  </a:lnTo>
                  <a:lnTo>
                    <a:pt x="6805" y="74986"/>
                  </a:lnTo>
                  <a:lnTo>
                    <a:pt x="13087" y="71452"/>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3" name="Graphic 32">
              <a:extLst>
                <a:ext uri="{FF2B5EF4-FFF2-40B4-BE49-F238E27FC236}">
                  <a16:creationId xmlns:a16="http://schemas.microsoft.com/office/drawing/2014/main" id="{D4BC0729-F44F-4B76-8FBA-B7E8096E4906}"/>
                </a:ext>
              </a:extLst>
            </p:cNvPr>
            <p:cNvSpPr/>
            <p:nvPr/>
          </p:nvSpPr>
          <p:spPr>
            <a:xfrm>
              <a:off x="8197936" y="2673827"/>
              <a:ext cx="141596" cy="117647"/>
            </a:xfrm>
            <a:custGeom>
              <a:avLst/>
              <a:gdLst>
                <a:gd fmla="*/ 22574 w 141596" name="connsiteX0"/>
                <a:gd fmla="*/ 54636 h 117647" name="connsiteY0"/>
                <a:gd fmla="*/ 48159 w 141596" name="connsiteX1"/>
                <a:gd fmla="*/ 72107 h 117647" name="connsiteY1"/>
                <a:gd fmla="*/ 56010 w 141596" name="connsiteX2"/>
                <a:gd fmla="*/ 102140 h 117647" name="connsiteY2"/>
                <a:gd fmla="*/ 71518 w 141596" name="connsiteX3"/>
                <a:gd fmla="*/ 117648 h 117647" name="connsiteY3"/>
                <a:gd fmla="*/ 85913 w 141596" name="connsiteX4"/>
                <a:gd fmla="*/ 103253 h 117647" name="connsiteY4"/>
                <a:gd fmla="*/ 115947 w 141596" name="connsiteX5"/>
                <a:gd fmla="*/ 98018 h 117647" name="connsiteY5"/>
                <a:gd fmla="*/ 141596 w 141596" name="connsiteX6"/>
                <a:gd fmla="*/ 80286 h 117647" name="connsiteY6"/>
                <a:gd fmla="*/ 137474 w 141596" name="connsiteX7"/>
                <a:gd fmla="*/ 65236 h 117647" name="connsiteY7"/>
                <a:gd fmla="*/ 70406 w 141596" name="connsiteX8"/>
                <a:gd fmla="*/ 58955 h 117647" name="connsiteY8"/>
                <a:gd fmla="*/ 59740 w 141596" name="connsiteX9"/>
                <a:gd fmla="*/ 20219 h 117647" name="connsiteY9"/>
                <a:gd fmla="*/ 19564 w 141596" name="connsiteX10"/>
                <a:gd fmla="*/ 2356 h 117647" name="connsiteY10"/>
                <a:gd fmla="*/ 0 w 141596" name="connsiteX11"/>
                <a:gd fmla="*/ 0 h 117647" name="connsiteY11"/>
                <a:gd fmla="*/ 0 w 141596" name="connsiteX12"/>
                <a:gd fmla="*/ 14003 h 117647" name="connsiteY12"/>
                <a:gd fmla="*/ 8964 w 141596" name="connsiteX13"/>
                <a:gd fmla="*/ 35334 h 117647" name="connsiteY13"/>
                <a:gd fmla="*/ 22574 w 141596" name="connsiteX14"/>
                <a:gd fmla="*/ 54636 h 1176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17647" w="141596">
                  <a:moveTo>
                    <a:pt x="22574" y="54636"/>
                  </a:moveTo>
                  <a:lnTo>
                    <a:pt x="48159" y="72107"/>
                  </a:lnTo>
                  <a:lnTo>
                    <a:pt x="56010" y="102140"/>
                  </a:lnTo>
                  <a:lnTo>
                    <a:pt x="71518" y="117648"/>
                  </a:lnTo>
                  <a:lnTo>
                    <a:pt x="85913" y="103253"/>
                  </a:lnTo>
                  <a:lnTo>
                    <a:pt x="115947" y="98018"/>
                  </a:lnTo>
                  <a:lnTo>
                    <a:pt x="141596" y="80286"/>
                  </a:lnTo>
                  <a:lnTo>
                    <a:pt x="137474" y="65236"/>
                  </a:lnTo>
                  <a:lnTo>
                    <a:pt x="70406" y="58955"/>
                  </a:lnTo>
                  <a:lnTo>
                    <a:pt x="59740" y="20219"/>
                  </a:lnTo>
                  <a:lnTo>
                    <a:pt x="19564" y="2356"/>
                  </a:lnTo>
                  <a:lnTo>
                    <a:pt x="0" y="0"/>
                  </a:lnTo>
                  <a:lnTo>
                    <a:pt x="0" y="14003"/>
                  </a:lnTo>
                  <a:lnTo>
                    <a:pt x="8964" y="35334"/>
                  </a:lnTo>
                  <a:lnTo>
                    <a:pt x="22574" y="54636"/>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4" name="Graphic 32">
              <a:extLst>
                <a:ext uri="{FF2B5EF4-FFF2-40B4-BE49-F238E27FC236}">
                  <a16:creationId xmlns:a16="http://schemas.microsoft.com/office/drawing/2014/main" id="{8EA99C7C-10FC-4371-AD02-932C080F39D0}"/>
                </a:ext>
              </a:extLst>
            </p:cNvPr>
            <p:cNvSpPr/>
            <p:nvPr/>
          </p:nvSpPr>
          <p:spPr>
            <a:xfrm>
              <a:off x="9668077" y="3786902"/>
              <a:ext cx="229602" cy="217498"/>
            </a:xfrm>
            <a:custGeom>
              <a:avLst/>
              <a:gdLst>
                <a:gd fmla="*/ 229603 w 229602" name="connsiteX0"/>
                <a:gd fmla="*/ 44363 h 217498" name="connsiteY0"/>
                <a:gd fmla="*/ 180790 w 229602" name="connsiteX1"/>
                <a:gd fmla="*/ 40437 h 217498" name="connsiteY1"/>
                <a:gd fmla="*/ 170321 w 229602" name="connsiteX2"/>
                <a:gd fmla="*/ 4842 h 217498" name="connsiteY2"/>
                <a:gd fmla="*/ 126546 w 229602" name="connsiteX3"/>
                <a:gd fmla="*/ 0 h 217498" name="connsiteY3"/>
                <a:gd fmla="*/ 118040 w 229602" name="connsiteX4"/>
                <a:gd fmla="*/ 14788 h 217498" name="connsiteY4"/>
                <a:gd fmla="*/ 72499 w 229602" name="connsiteX5"/>
                <a:gd fmla="*/ 7983 h 217498" name="connsiteY5"/>
                <a:gd fmla="*/ 21985 w 229602" name="connsiteX6"/>
                <a:gd fmla="*/ 27809 h 217498" name="connsiteY6"/>
                <a:gd fmla="*/ 15508 w 229602" name="connsiteX7"/>
                <a:gd fmla="*/ 98999 h 217498" name="connsiteY7"/>
                <a:gd fmla="*/ 14526 w 229602" name="connsiteX8"/>
                <a:gd fmla="*/ 98999 h 217498" name="connsiteY8"/>
                <a:gd fmla="*/ 0 w 229602" name="connsiteX9"/>
                <a:gd fmla="*/ 166395 h 217498" name="connsiteY9"/>
                <a:gd fmla="*/ 14853 w 229602" name="connsiteX10"/>
                <a:gd fmla="*/ 210889 h 217498" name="connsiteY10"/>
                <a:gd fmla="*/ 25126 w 229602" name="connsiteX11"/>
                <a:gd fmla="*/ 207160 h 217498" name="connsiteY11"/>
                <a:gd fmla="*/ 45279 w 229602" name="connsiteX12"/>
                <a:gd fmla="*/ 169340 h 217498" name="connsiteY12"/>
                <a:gd fmla="*/ 90559 w 229602" name="connsiteX13"/>
                <a:gd fmla="*/ 203234 h 217498" name="connsiteY13"/>
                <a:gd fmla="*/ 92914 w 229602" name="connsiteX14"/>
                <a:gd fmla="*/ 217498 h 217498" name="connsiteY14"/>
                <a:gd fmla="*/ 119807 w 229602" name="connsiteX15"/>
                <a:gd fmla="*/ 199570 h 217498" name="connsiteY15"/>
                <a:gd fmla="*/ 142578 w 229602" name="connsiteX16"/>
                <a:gd fmla="*/ 195447 h 217498" name="connsiteY16"/>
                <a:gd fmla="*/ 152196 w 229602" name="connsiteX17"/>
                <a:gd fmla="*/ 188446 h 217498" name="connsiteY17"/>
                <a:gd fmla="*/ 116274 w 229602" name="connsiteX18"/>
                <a:gd fmla="*/ 166460 h 217498" name="connsiteY18"/>
                <a:gd fmla="*/ 162665 w 229602" name="connsiteX19"/>
                <a:gd fmla="*/ 122621 h 217498" name="connsiteY19"/>
                <a:gd fmla="*/ 179155 w 229602" name="connsiteX20"/>
                <a:gd fmla="*/ 106132 h 217498" name="connsiteY20"/>
                <a:gd fmla="*/ 182622 w 229602" name="connsiteX21"/>
                <a:gd fmla="*/ 85390 h 217498" name="connsiteY21"/>
                <a:gd fmla="*/ 179809 w 229602" name="connsiteX22"/>
                <a:gd fmla="*/ 59805 h 217498" name="connsiteY22"/>
                <a:gd fmla="*/ 229341 w 229602" name="connsiteX23"/>
                <a:gd fmla="*/ 46915 h 217498" name="connsiteY23"/>
                <a:gd fmla="*/ 229603 w 229602" name="connsiteX24"/>
                <a:gd fmla="*/ 44363 h 217498"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17498" w="229602">
                  <a:moveTo>
                    <a:pt x="229603" y="44363"/>
                  </a:moveTo>
                  <a:lnTo>
                    <a:pt x="180790" y="40437"/>
                  </a:lnTo>
                  <a:lnTo>
                    <a:pt x="170321" y="4842"/>
                  </a:lnTo>
                  <a:lnTo>
                    <a:pt x="126546" y="0"/>
                  </a:lnTo>
                  <a:lnTo>
                    <a:pt x="118040" y="14788"/>
                  </a:lnTo>
                  <a:lnTo>
                    <a:pt x="72499" y="7983"/>
                  </a:lnTo>
                  <a:lnTo>
                    <a:pt x="21985" y="27809"/>
                  </a:lnTo>
                  <a:lnTo>
                    <a:pt x="15508" y="98999"/>
                  </a:lnTo>
                  <a:lnTo>
                    <a:pt x="14526" y="98999"/>
                  </a:lnTo>
                  <a:lnTo>
                    <a:pt x="0" y="166395"/>
                  </a:lnTo>
                  <a:lnTo>
                    <a:pt x="14853" y="210889"/>
                  </a:lnTo>
                  <a:lnTo>
                    <a:pt x="25126" y="207160"/>
                  </a:lnTo>
                  <a:lnTo>
                    <a:pt x="45279" y="169340"/>
                  </a:lnTo>
                  <a:lnTo>
                    <a:pt x="90559" y="203234"/>
                  </a:lnTo>
                  <a:lnTo>
                    <a:pt x="92914" y="217498"/>
                  </a:lnTo>
                  <a:lnTo>
                    <a:pt x="119807" y="199570"/>
                  </a:lnTo>
                  <a:lnTo>
                    <a:pt x="142578" y="195447"/>
                  </a:lnTo>
                  <a:lnTo>
                    <a:pt x="152196" y="188446"/>
                  </a:lnTo>
                  <a:lnTo>
                    <a:pt x="116274" y="166460"/>
                  </a:lnTo>
                  <a:lnTo>
                    <a:pt x="162665" y="122621"/>
                  </a:lnTo>
                  <a:lnTo>
                    <a:pt x="179155" y="106132"/>
                  </a:lnTo>
                  <a:lnTo>
                    <a:pt x="182622" y="85390"/>
                  </a:lnTo>
                  <a:lnTo>
                    <a:pt x="179809" y="59805"/>
                  </a:lnTo>
                  <a:lnTo>
                    <a:pt x="229341" y="46915"/>
                  </a:lnTo>
                  <a:lnTo>
                    <a:pt x="229603" y="44363"/>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5" name="Graphic 32">
              <a:extLst>
                <a:ext uri="{FF2B5EF4-FFF2-40B4-BE49-F238E27FC236}">
                  <a16:creationId xmlns:a16="http://schemas.microsoft.com/office/drawing/2014/main" id="{B3B8C652-D9BB-4CBD-A944-B29BC28B8D8A}"/>
                </a:ext>
              </a:extLst>
            </p:cNvPr>
            <p:cNvSpPr/>
            <p:nvPr/>
          </p:nvSpPr>
          <p:spPr>
            <a:xfrm>
              <a:off x="9471059" y="4124796"/>
              <a:ext cx="131192" cy="363020"/>
            </a:xfrm>
            <a:custGeom>
              <a:avLst/>
              <a:gdLst>
                <a:gd fmla="*/ 40503 w 131192" name="connsiteX0"/>
                <a:gd fmla="*/ 91344 h 363020" name="connsiteY0"/>
                <a:gd fmla="*/ 20742 w 131192" name="connsiteX1"/>
                <a:gd fmla="*/ 80744 h 363020" name="connsiteY1"/>
                <a:gd fmla="*/ 25388 w 131192" name="connsiteX2"/>
                <a:gd fmla="*/ 23294 h 363020" name="connsiteY2"/>
                <a:gd fmla="*/ 8899 w 131192" name="connsiteX3"/>
                <a:gd fmla="*/ 0 h 363020" name="connsiteY3"/>
                <a:gd fmla="*/ 5955 w 131192" name="connsiteX4"/>
                <a:gd fmla="*/ 29706 h 363020" name="connsiteY4"/>
                <a:gd fmla="*/ 0 w 131192" name="connsiteX5"/>
                <a:gd fmla="*/ 96971 h 363020" name="connsiteY5"/>
                <a:gd fmla="*/ 15769 w 131192" name="connsiteX6"/>
                <a:gd fmla="*/ 132697 h 363020" name="connsiteY6"/>
                <a:gd fmla="*/ 10404 w 131192" name="connsiteX7"/>
                <a:gd fmla="*/ 178762 h 363020" name="connsiteY7"/>
                <a:gd fmla="*/ 47112 w 131192" name="connsiteX8"/>
                <a:gd fmla="*/ 246027 h 363020" name="connsiteY8"/>
                <a:gd fmla="*/ 73154 w 131192" name="connsiteX9"/>
                <a:gd fmla="*/ 250673 h 363020" name="connsiteY9"/>
                <a:gd fmla="*/ 94223 w 131192" name="connsiteX10"/>
                <a:gd fmla="*/ 280575 h 363020" name="connsiteY10"/>
                <a:gd fmla="*/ 113526 w 131192" name="connsiteX11"/>
                <a:gd fmla="*/ 356085 h 363020" name="connsiteY11"/>
                <a:gd fmla="*/ 124060 w 131192" name="connsiteX12"/>
                <a:gd fmla="*/ 363020 h 363020" name="connsiteY12"/>
                <a:gd fmla="*/ 131193 w 131192" name="connsiteX13"/>
                <a:gd fmla="*/ 354710 h 363020" name="connsiteY13"/>
                <a:gd fmla="*/ 95074 w 131192" name="connsiteX14"/>
                <a:gd fmla="*/ 265984 h 363020" name="connsiteY14"/>
                <a:gd fmla="*/ 95074 w 131192" name="connsiteX15"/>
                <a:gd fmla="*/ 232090 h 363020" name="connsiteY15"/>
                <a:gd fmla="*/ 45018 w 131192" name="connsiteX16"/>
                <a:gd fmla="*/ 196494 h 363020" name="connsiteY16"/>
                <a:gd fmla="*/ 30819 w 131192" name="connsiteX17"/>
                <a:gd fmla="*/ 165479 h 363020" name="connsiteY17"/>
                <a:gd fmla="*/ 42335 w 131192" name="connsiteX18"/>
                <a:gd fmla="*/ 147878 h 363020" name="connsiteY18"/>
                <a:gd fmla="*/ 40503 w 131192" name="connsiteX19"/>
                <a:gd fmla="*/ 91344 h 363020"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63020" w="131192">
                  <a:moveTo>
                    <a:pt x="40503" y="91344"/>
                  </a:moveTo>
                  <a:lnTo>
                    <a:pt x="20742" y="80744"/>
                  </a:lnTo>
                  <a:lnTo>
                    <a:pt x="25388" y="23294"/>
                  </a:lnTo>
                  <a:lnTo>
                    <a:pt x="8899" y="0"/>
                  </a:lnTo>
                  <a:lnTo>
                    <a:pt x="5955" y="29706"/>
                  </a:lnTo>
                  <a:lnTo>
                    <a:pt x="0" y="96971"/>
                  </a:lnTo>
                  <a:lnTo>
                    <a:pt x="15769" y="132697"/>
                  </a:lnTo>
                  <a:lnTo>
                    <a:pt x="10404" y="178762"/>
                  </a:lnTo>
                  <a:lnTo>
                    <a:pt x="47112" y="246027"/>
                  </a:lnTo>
                  <a:lnTo>
                    <a:pt x="73154" y="250673"/>
                  </a:lnTo>
                  <a:lnTo>
                    <a:pt x="94223" y="280575"/>
                  </a:lnTo>
                  <a:lnTo>
                    <a:pt x="113526" y="356085"/>
                  </a:lnTo>
                  <a:lnTo>
                    <a:pt x="124060" y="363020"/>
                  </a:lnTo>
                  <a:lnTo>
                    <a:pt x="131193" y="354710"/>
                  </a:lnTo>
                  <a:lnTo>
                    <a:pt x="95074" y="265984"/>
                  </a:lnTo>
                  <a:lnTo>
                    <a:pt x="95074" y="232090"/>
                  </a:lnTo>
                  <a:lnTo>
                    <a:pt x="45018" y="196494"/>
                  </a:lnTo>
                  <a:lnTo>
                    <a:pt x="30819" y="165479"/>
                  </a:lnTo>
                  <a:lnTo>
                    <a:pt x="42335" y="147878"/>
                  </a:lnTo>
                  <a:lnTo>
                    <a:pt x="40503" y="91344"/>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6" name="Graphic 32">
              <a:extLst>
                <a:ext uri="{FF2B5EF4-FFF2-40B4-BE49-F238E27FC236}">
                  <a16:creationId xmlns:a16="http://schemas.microsoft.com/office/drawing/2014/main" id="{50FFADF0-24FF-46FE-96DB-D707A0155D04}"/>
                </a:ext>
              </a:extLst>
            </p:cNvPr>
            <p:cNvSpPr/>
            <p:nvPr/>
          </p:nvSpPr>
          <p:spPr>
            <a:xfrm>
              <a:off x="9828648" y="4576870"/>
              <a:ext cx="79958" cy="357720"/>
            </a:xfrm>
            <a:custGeom>
              <a:avLst/>
              <a:gdLst>
                <a:gd fmla="*/ 44952 w 79958" name="connsiteX0"/>
                <a:gd fmla="*/ 117255 h 357720" name="connsiteY0"/>
                <a:gd fmla="*/ 33567 w 79958" name="connsiteX1"/>
                <a:gd fmla="*/ 16882 h 357720" name="connsiteY1"/>
                <a:gd fmla="*/ 15049 w 79958" name="connsiteX2"/>
                <a:gd fmla="*/ 5955 h 357720" name="connsiteY2"/>
                <a:gd fmla="*/ 0 w 79958" name="connsiteX3"/>
                <a:gd fmla="*/ 0 h 357720" name="connsiteY3"/>
                <a:gd fmla="*/ 3991 w 79958" name="connsiteX4"/>
                <a:gd fmla="*/ 16489 h 357720" name="connsiteY4"/>
                <a:gd fmla="*/ 25911 w 79958" name="connsiteX5"/>
                <a:gd fmla="*/ 48747 h 357720" name="connsiteY5"/>
                <a:gd fmla="*/ 35268 w 79958" name="connsiteX6"/>
                <a:gd fmla="*/ 152851 h 357720" name="connsiteY6"/>
                <a:gd fmla="*/ 7852 w 79958" name="connsiteX7"/>
                <a:gd fmla="*/ 202645 h 357720" name="connsiteY7"/>
                <a:gd fmla="*/ 37297 w 79958" name="connsiteX8"/>
                <a:gd fmla="*/ 311590 h 357720" name="connsiteY8"/>
                <a:gd fmla="*/ 46326 w 79958" name="connsiteX9"/>
                <a:gd fmla="*/ 344438 h 357720" name="connsiteY9"/>
                <a:gd fmla="*/ 69817 w 79958" name="connsiteX10"/>
                <a:gd fmla="*/ 357720 h 357720" name="connsiteY10"/>
                <a:gd fmla="*/ 79958 w 79958" name="connsiteX11"/>
                <a:gd fmla="*/ 357720 h 357720" name="connsiteY11"/>
                <a:gd fmla="*/ 60787 w 79958" name="connsiteX12"/>
                <a:gd fmla="*/ 328996 h 357720" name="connsiteY12"/>
                <a:gd fmla="*/ 56664 w 79958" name="connsiteX13"/>
                <a:gd fmla="*/ 302888 h 357720" name="connsiteY13"/>
                <a:gd fmla="*/ 46326 w 79958" name="connsiteX14"/>
                <a:gd fmla="*/ 228883 h 357720" name="connsiteY14"/>
                <a:gd fmla="*/ 65171 w 79958" name="connsiteX15"/>
                <a:gd fmla="*/ 145195 h 357720" name="connsiteY15"/>
                <a:gd fmla="*/ 44952 w 79958" name="connsiteX16"/>
                <a:gd fmla="*/ 117255 h 35772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57720" w="79958">
                  <a:moveTo>
                    <a:pt x="44952" y="117255"/>
                  </a:moveTo>
                  <a:lnTo>
                    <a:pt x="33567" y="16882"/>
                  </a:lnTo>
                  <a:lnTo>
                    <a:pt x="15049" y="5955"/>
                  </a:lnTo>
                  <a:lnTo>
                    <a:pt x="0" y="0"/>
                  </a:lnTo>
                  <a:lnTo>
                    <a:pt x="3991" y="16489"/>
                  </a:lnTo>
                  <a:lnTo>
                    <a:pt x="25911" y="48747"/>
                  </a:lnTo>
                  <a:lnTo>
                    <a:pt x="35268" y="152851"/>
                  </a:lnTo>
                  <a:lnTo>
                    <a:pt x="7852" y="202645"/>
                  </a:lnTo>
                  <a:lnTo>
                    <a:pt x="37297" y="311590"/>
                  </a:lnTo>
                  <a:lnTo>
                    <a:pt x="46326" y="344438"/>
                  </a:lnTo>
                  <a:lnTo>
                    <a:pt x="69817" y="357720"/>
                  </a:lnTo>
                  <a:lnTo>
                    <a:pt x="79958" y="357720"/>
                  </a:lnTo>
                  <a:lnTo>
                    <a:pt x="60787" y="328996"/>
                  </a:lnTo>
                  <a:lnTo>
                    <a:pt x="56664" y="302888"/>
                  </a:lnTo>
                  <a:lnTo>
                    <a:pt x="46326" y="228883"/>
                  </a:lnTo>
                  <a:lnTo>
                    <a:pt x="65171" y="145195"/>
                  </a:lnTo>
                  <a:lnTo>
                    <a:pt x="44952" y="11725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7" name="Graphic 32">
              <a:extLst>
                <a:ext uri="{FF2B5EF4-FFF2-40B4-BE49-F238E27FC236}">
                  <a16:creationId xmlns:a16="http://schemas.microsoft.com/office/drawing/2014/main" id="{3FC5437C-448E-48B8-8C01-8CF5D302B66E}"/>
                </a:ext>
              </a:extLst>
            </p:cNvPr>
            <p:cNvSpPr/>
            <p:nvPr/>
          </p:nvSpPr>
          <p:spPr>
            <a:xfrm>
              <a:off x="9287782" y="5137889"/>
              <a:ext cx="89315" cy="66152"/>
            </a:xfrm>
            <a:custGeom>
              <a:avLst/>
              <a:gdLst>
                <a:gd fmla="*/ 89315 w 89315" name="connsiteX0"/>
                <a:gd fmla="*/ 0 h 66152" name="connsiteY0"/>
                <a:gd fmla="*/ 75117 w 89315" name="connsiteX1"/>
                <a:gd fmla="*/ 3664 h 66152" name="connsiteY1"/>
                <a:gd fmla="*/ 11843 w 89315" name="connsiteX2"/>
                <a:gd fmla="*/ 39522 h 66152" name="connsiteY2"/>
                <a:gd fmla="*/ 0 w 89315" name="connsiteX3"/>
                <a:gd fmla="*/ 66152 h 66152" name="connsiteY3"/>
                <a:gd fmla="*/ 12170 w 89315" name="connsiteX4"/>
                <a:gd fmla="*/ 60067 h 66152" name="connsiteY4"/>
                <a:gd fmla="*/ 86633 w 89315" name="connsiteX5"/>
                <a:gd fmla="*/ 6413 h 66152" name="connsiteY5"/>
                <a:gd fmla="*/ 89315 w 89315" name="connsiteX6"/>
                <a:gd fmla="*/ 0 h 6615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152" w="89315">
                  <a:moveTo>
                    <a:pt x="89315" y="0"/>
                  </a:moveTo>
                  <a:lnTo>
                    <a:pt x="75117" y="3664"/>
                  </a:lnTo>
                  <a:lnTo>
                    <a:pt x="11843" y="39522"/>
                  </a:lnTo>
                  <a:lnTo>
                    <a:pt x="0" y="66152"/>
                  </a:lnTo>
                  <a:lnTo>
                    <a:pt x="12170" y="60067"/>
                  </a:lnTo>
                  <a:lnTo>
                    <a:pt x="86633" y="6413"/>
                  </a:lnTo>
                  <a:lnTo>
                    <a:pt x="89315"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8" name="Graphic 32">
              <a:extLst>
                <a:ext uri="{FF2B5EF4-FFF2-40B4-BE49-F238E27FC236}">
                  <a16:creationId xmlns:a16="http://schemas.microsoft.com/office/drawing/2014/main" id="{A26640AF-B4CB-47B4-9606-D8C3A4B5C4BA}"/>
                </a:ext>
              </a:extLst>
            </p:cNvPr>
            <p:cNvSpPr/>
            <p:nvPr/>
          </p:nvSpPr>
          <p:spPr>
            <a:xfrm>
              <a:off x="8121576" y="3392932"/>
              <a:ext cx="1481853" cy="1450772"/>
            </a:xfrm>
            <a:custGeom>
              <a:avLst/>
              <a:gdLst>
                <a:gd fmla="*/ 1329068 w 1481853" name="connsiteX0"/>
                <a:gd fmla="*/ 1062495 h 1450772" name="connsiteY0"/>
                <a:gd fmla="*/ 1434349 w 1481853" name="connsiteX1"/>
                <a:gd fmla="*/ 1052484 h 1450772" name="connsiteY1"/>
                <a:gd fmla="*/ 1426170 w 1481853" name="connsiteX2"/>
                <a:gd fmla="*/ 1020553 h 1450772" name="connsiteY2"/>
                <a:gd fmla="*/ 1411579 w 1481853" name="connsiteX3"/>
                <a:gd fmla="*/ 999876 h 1450772" name="connsiteY3"/>
                <a:gd fmla="*/ 1384293 w 1481853" name="connsiteX4"/>
                <a:gd fmla="*/ 994969 h 1450772" name="connsiteY4"/>
                <a:gd fmla="*/ 1340322 w 1481853" name="connsiteX5"/>
                <a:gd fmla="*/ 914421 h 1450772" name="connsiteY5"/>
                <a:gd fmla="*/ 1345818 w 1481853" name="connsiteX6"/>
                <a:gd fmla="*/ 867441 h 1450772" name="connsiteY6"/>
                <a:gd fmla="*/ 1330180 w 1481853" name="connsiteX7"/>
                <a:gd fmla="*/ 832042 h 1450772" name="connsiteY7"/>
                <a:gd fmla="*/ 1336527 w 1481853" name="connsiteX8"/>
                <a:gd fmla="*/ 759804 h 1450772" name="connsiteY8"/>
                <a:gd fmla="*/ 1343397 w 1481853" name="connsiteX9"/>
                <a:gd fmla="*/ 691296 h 1450772" name="connsiteY9"/>
                <a:gd fmla="*/ 1346604 w 1481853" name="connsiteX10"/>
                <a:gd fmla="*/ 691623 h 1450772" name="connsiteY10"/>
                <a:gd fmla="*/ 1346080 w 1481853" name="connsiteX11"/>
                <a:gd fmla="*/ 687370 h 1450772" name="connsiteY11"/>
                <a:gd fmla="*/ 1339995 w 1481853" name="connsiteX12"/>
                <a:gd fmla="*/ 654915 h 1450772" name="connsiteY12"/>
                <a:gd fmla="*/ 1322721 w 1481853" name="connsiteX13"/>
                <a:gd fmla="*/ 603093 h 1450772" name="connsiteY13"/>
                <a:gd fmla="*/ 1342220 w 1481853" name="connsiteX14"/>
                <a:gd fmla="*/ 595764 h 1450772" name="connsiteY14"/>
                <a:gd fmla="*/ 1357858 w 1481853" name="connsiteX15"/>
                <a:gd fmla="*/ 530332 h 1450772" name="connsiteY15"/>
                <a:gd fmla="*/ 1357466 w 1481853" name="connsiteX16"/>
                <a:gd fmla="*/ 530332 h 1450772" name="connsiteY16"/>
                <a:gd fmla="*/ 1358120 w 1481853" name="connsiteX17"/>
                <a:gd fmla="*/ 529088 h 1450772" name="connsiteY17"/>
                <a:gd fmla="*/ 1358316 w 1481853" name="connsiteX18"/>
                <a:gd fmla="*/ 528500 h 1450772" name="connsiteY18"/>
                <a:gd fmla="*/ 1358447 w 1481853" name="connsiteX19"/>
                <a:gd fmla="*/ 528565 h 1450772" name="connsiteY19"/>
                <a:gd fmla="*/ 1381610 w 1481853" name="connsiteX20"/>
                <a:gd fmla="*/ 485052 h 1450772" name="connsiteY20"/>
                <a:gd fmla="*/ 1396267 w 1481853" name="connsiteX21"/>
                <a:gd fmla="*/ 363740 h 1450772" name="connsiteY21"/>
                <a:gd fmla="*/ 1481853 w 1481853" name="connsiteX22"/>
                <a:gd fmla="*/ 235557 h 1450772" name="connsiteY22"/>
                <a:gd fmla="*/ 1467916 w 1481853" name="connsiteX23"/>
                <a:gd fmla="*/ 166853 h 1450772" name="connsiteY23"/>
                <a:gd fmla="*/ 1470468 w 1481853" name="connsiteX24"/>
                <a:gd fmla="*/ 122032 h 1450772" name="connsiteY24"/>
                <a:gd fmla="*/ 1379124 w 1481853" name="connsiteX25"/>
                <a:gd fmla="*/ 49140 h 1450772" name="connsiteY25"/>
                <a:gd fmla="*/ 1347127 w 1481853" name="connsiteX26"/>
                <a:gd fmla="*/ 64189 h 1450772" name="connsiteY26"/>
                <a:gd fmla="*/ 1300147 w 1481853" name="connsiteX27"/>
                <a:gd fmla="*/ 64189 h 1450772" name="connsiteY27"/>
                <a:gd fmla="*/ 1264617 w 1481853" name="connsiteX28"/>
                <a:gd fmla="*/ 71322 h 1450772" name="connsiteY28"/>
                <a:gd fmla="*/ 1199184 w 1481853" name="connsiteX29"/>
                <a:gd fmla="*/ 1636 h 1450772" name="connsiteY29"/>
                <a:gd fmla="*/ 1179554 w 1481853" name="connsiteX30"/>
                <a:gd fmla="*/ 1309 h 1450772" name="connsiteY30"/>
                <a:gd fmla="*/ 1162149 w 1481853" name="connsiteX31"/>
                <a:gd fmla="*/ 18714 h 1450772" name="connsiteY31"/>
                <a:gd fmla="*/ 1144613 w 1481853" name="connsiteX32"/>
                <a:gd fmla="*/ 14330 h 1450772" name="connsiteY32"/>
                <a:gd fmla="*/ 1131723 w 1481853" name="connsiteX33"/>
                <a:gd fmla="*/ 19172 h 1450772" name="connsiteY33"/>
                <a:gd fmla="*/ 1111308 w 1481853" name="connsiteX34"/>
                <a:gd fmla="*/ 0 h 1450772" name="connsiteY34"/>
                <a:gd fmla="*/ 1092202 w 1481853" name="connsiteX35"/>
                <a:gd fmla="*/ 6347 h 1450772" name="connsiteY35"/>
                <a:gd fmla="*/ 1034948 w 1481853" name="connsiteX36"/>
                <a:gd fmla="*/ 3991 h 1450772" name="connsiteY36"/>
                <a:gd fmla="*/ 1020684 w 1481853" name="connsiteX37"/>
                <a:gd fmla="*/ 24799 h 1450772" name="connsiteY37"/>
                <a:gd fmla="*/ 974946 w 1481853" name="connsiteX38"/>
                <a:gd fmla="*/ 17863 h 1450772" name="connsiteY38"/>
                <a:gd fmla="*/ 877713 w 1481853" name="connsiteX39"/>
                <a:gd fmla="*/ 43120 h 1450772" name="connsiteY39"/>
                <a:gd fmla="*/ 831453 w 1481853" name="connsiteX40"/>
                <a:gd fmla="*/ 38605 h 1450772" name="connsiteY40"/>
                <a:gd fmla="*/ 819086 w 1481853" name="connsiteX41"/>
                <a:gd fmla="*/ 71976 h 1450772" name="connsiteY41"/>
                <a:gd fmla="*/ 739781 w 1481853" name="connsiteX42"/>
                <a:gd fmla="*/ 73415 h 1450772" name="connsiteY42"/>
                <a:gd fmla="*/ 682462 w 1481853" name="connsiteX43"/>
                <a:gd fmla="*/ 50252 h 1450772" name="connsiteY43"/>
                <a:gd fmla="*/ 665057 w 1481853" name="connsiteX44"/>
                <a:gd fmla="*/ 58955 h 1450772" name="connsiteY44"/>
                <a:gd fmla="*/ 643530 w 1481853" name="connsiteX45"/>
                <a:gd fmla="*/ 51757 h 1450772" name="connsiteY45"/>
                <a:gd fmla="*/ 605383 w 1481853" name="connsiteX46"/>
                <a:gd fmla="*/ 5038 h 1450772" name="connsiteY46"/>
                <a:gd fmla="*/ 571031 w 1481853" name="connsiteX47"/>
                <a:gd fmla="*/ 5038 h 1450772" name="connsiteY47"/>
                <a:gd fmla="*/ 530070 w 1481853" name="connsiteX48"/>
                <a:gd fmla="*/ 49336 h 1450772" name="connsiteY48"/>
                <a:gd fmla="*/ 508870 w 1481853" name="connsiteX49"/>
                <a:gd fmla="*/ 159067 h 1450772" name="connsiteY49"/>
                <a:gd fmla="*/ 466011 w 1481853" name="connsiteX50"/>
                <a:gd fmla="*/ 261272 h 1450772" name="connsiteY50"/>
                <a:gd fmla="*/ 448410 w 1481853" name="connsiteX51"/>
                <a:gd fmla="*/ 409281 h 1450772" name="connsiteY51"/>
                <a:gd fmla="*/ 441605 w 1481853" name="connsiteX52"/>
                <a:gd fmla="*/ 473536 h 1450772" name="connsiteY52"/>
                <a:gd fmla="*/ 363609 w 1481853" name="connsiteX53"/>
                <a:gd fmla="*/ 517703 h 1450772" name="connsiteY53"/>
                <a:gd fmla="*/ 315451 w 1481853" name="connsiteX54"/>
                <a:gd fmla="*/ 599559 h 1450772" name="connsiteY54"/>
                <a:gd fmla="*/ 311721 w 1481853" name="connsiteX55"/>
                <a:gd fmla="*/ 682528 h 1450772" name="connsiteY55"/>
                <a:gd fmla="*/ 289670 w 1481853" name="connsiteX56"/>
                <a:gd fmla="*/ 732060 h 1450772" name="connsiteY56"/>
                <a:gd fmla="*/ 195055 w 1481853" name="connsiteX57"/>
                <a:gd fmla="*/ 801354 h 1450772" name="connsiteY57"/>
                <a:gd fmla="*/ 156711 w 1481853" name="connsiteX58"/>
                <a:gd fmla="*/ 799521 h 1450772" name="connsiteY58"/>
                <a:gd fmla="*/ 154225 w 1481853" name="connsiteX59"/>
                <a:gd fmla="*/ 763730 h 1450772" name="connsiteY59"/>
                <a:gd fmla="*/ 121378 w 1481853" name="connsiteX60"/>
                <a:gd fmla="*/ 765497 h 1450772" name="connsiteY60"/>
                <a:gd fmla="*/ 97953 w 1481853" name="connsiteX61"/>
                <a:gd fmla="*/ 799325 h 1450772" name="connsiteY61"/>
                <a:gd fmla="*/ 57777 w 1481853" name="connsiteX62"/>
                <a:gd fmla="*/ 793960 h 1450772" name="connsiteY62"/>
                <a:gd fmla="*/ 33305 w 1481853" name="connsiteX63"/>
                <a:gd fmla="*/ 810252 h 1450772" name="connsiteY63"/>
                <a:gd fmla="*/ 18190 w 1481853" name="connsiteX64"/>
                <a:gd fmla="*/ 867113 h 1450772" name="connsiteY64"/>
                <a:gd fmla="*/ 0 w 1481853" name="connsiteX65"/>
                <a:gd fmla="*/ 879873 h 1450772" name="connsiteY65"/>
                <a:gd fmla="*/ 393 w 1481853" name="connsiteX66"/>
                <a:gd fmla="*/ 892305 h 1450772" name="connsiteY66"/>
                <a:gd fmla="*/ 65106 w 1481853" name="connsiteX67"/>
                <a:gd fmla="*/ 866982 h 1450772" name="connsiteY67"/>
                <a:gd fmla="*/ 338025 w 1481853" name="connsiteX68"/>
                <a:gd fmla="*/ 868291 h 1450772" name="connsiteY68"/>
                <a:gd fmla="*/ 374406 w 1481853" name="connsiteX69"/>
                <a:gd fmla="*/ 965393 h 1450772" name="connsiteY69"/>
                <a:gd fmla="*/ 399008 w 1481853" name="connsiteX70"/>
                <a:gd fmla="*/ 1023170 h 1450772" name="connsiteY70"/>
                <a:gd fmla="*/ 420994 w 1481853" name="connsiteX71"/>
                <a:gd fmla="*/ 1047315 h 1450772" name="connsiteY71"/>
                <a:gd fmla="*/ 506972 w 1481853" name="connsiteX72"/>
                <a:gd fmla="*/ 1032789 h 1450772" name="connsiteY72"/>
                <a:gd fmla="*/ 542960 w 1481853" name="connsiteX73"/>
                <a:gd fmla="*/ 1035930 h 1450772" name="connsiteY73"/>
                <a:gd fmla="*/ 563113 w 1481853" name="connsiteX74"/>
                <a:gd fmla="*/ 947857 h 1450772" name="connsiteY74"/>
                <a:gd fmla="*/ 627434 w 1481853" name="connsiteX75"/>
                <a:gd fmla="*/ 949231 h 1450772" name="connsiteY75"/>
                <a:gd fmla="*/ 641763 w 1481853" name="connsiteX76"/>
                <a:gd fmla="*/ 940136 h 1450772" name="connsiteY76"/>
                <a:gd fmla="*/ 675526 w 1481853" name="connsiteX77"/>
                <a:gd fmla="*/ 943670 h 1450772" name="connsiteY77"/>
                <a:gd fmla="*/ 684295 w 1481853" name="connsiteX78"/>
                <a:gd fmla="*/ 975143 h 1450772" name="connsiteY78"/>
                <a:gd fmla="*/ 753719 w 1481853" name="connsiteX79"/>
                <a:gd fmla="*/ 980246 h 1450772" name="connsiteY79"/>
                <a:gd fmla="*/ 771254 w 1481853" name="connsiteX80"/>
                <a:gd fmla="*/ 1113075 h 1450772" name="connsiteY80"/>
                <a:gd fmla="*/ 772498 w 1481853" name="connsiteX81"/>
                <a:gd fmla="*/ 1184396 h 1450772" name="connsiteY81"/>
                <a:gd fmla="*/ 804494 w 1481853" name="connsiteX82"/>
                <a:gd fmla="*/ 1251007 h 1450772" name="connsiteY82"/>
                <a:gd fmla="*/ 779826 w 1481853" name="connsiteX83"/>
                <a:gd fmla="*/ 1283854 h 1450772" name="connsiteY83"/>
                <a:gd fmla="*/ 788987 w 1481853" name="connsiteX84"/>
                <a:gd fmla="*/ 1291575 h 1450772" name="connsiteY84"/>
                <a:gd fmla="*/ 804691 w 1481853" name="connsiteX85"/>
                <a:gd fmla="*/ 1268477 h 1450772" name="connsiteY85"/>
                <a:gd fmla="*/ 913636 w 1481853" name="connsiteX86"/>
                <a:gd fmla="*/ 1263308 h 1450772" name="connsiteY86"/>
                <a:gd fmla="*/ 940398 w 1481853" name="connsiteX87"/>
                <a:gd fmla="*/ 1249240 h 1450772" name="connsiteY87"/>
                <a:gd fmla="*/ 968665 w 1481853" name="connsiteX88"/>
                <a:gd fmla="*/ 1265140 h 1450772" name="connsiteY88"/>
                <a:gd fmla="*/ 974750 w 1481853" name="connsiteX89"/>
                <a:gd fmla="*/ 1288434 h 1450772" name="connsiteY89"/>
                <a:gd fmla="*/ 1011392 w 1481853" name="connsiteX90"/>
                <a:gd fmla="*/ 1276526 h 1450772" name="connsiteY90"/>
                <a:gd fmla="*/ 1034817 w 1481853" name="connsiteX91"/>
                <a:gd fmla="*/ 1285555 h 1450772" name="connsiteY91"/>
                <a:gd fmla="*/ 1049998 w 1481853" name="connsiteX92"/>
                <a:gd fmla="*/ 1322197 h 1450772" name="connsiteY92"/>
                <a:gd fmla="*/ 1110261 w 1481853" name="connsiteX93"/>
                <a:gd fmla="*/ 1344968 h 1450772" name="connsiteY93"/>
                <a:gd fmla="*/ 1169020 w 1481853" name="connsiteX94"/>
                <a:gd fmla="*/ 1328021 h 1450772" name="connsiteY94"/>
                <a:gd fmla="*/ 1222413 w 1481853" name="connsiteX95"/>
                <a:gd fmla="*/ 1372254 h 1450772" name="connsiteY95"/>
                <a:gd fmla="*/ 1262915 w 1481853" name="connsiteX96"/>
                <a:gd fmla="*/ 1375002 h 1450772" name="connsiteY96"/>
                <a:gd fmla="*/ 1288761 w 1481853" name="connsiteX97"/>
                <a:gd fmla="*/ 1429376 h 1450772" name="connsiteY97"/>
                <a:gd fmla="*/ 1359167 w 1481853" name="connsiteX98"/>
                <a:gd fmla="*/ 1450773 h 1450772" name="connsiteY98"/>
                <a:gd fmla="*/ 1355306 w 1481853" name="connsiteX99"/>
                <a:gd fmla="*/ 1379254 h 1450772" name="connsiteY99"/>
                <a:gd fmla="*/ 1303942 w 1481853" name="connsiteX100"/>
                <a:gd fmla="*/ 1376899 h 1450772" name="connsiteY100"/>
                <a:gd fmla="*/ 1267757 w 1481853" name="connsiteX101"/>
                <a:gd fmla="*/ 1333190 h 1450772" name="connsiteY101"/>
                <a:gd fmla="*/ 1296548 w 1481853" name="connsiteX102"/>
                <a:gd fmla="*/ 1228498 h 1450772" name="connsiteY102"/>
                <a:gd fmla="*/ 1295370 w 1481853" name="connsiteX103"/>
                <a:gd fmla="*/ 1176675 h 1450772" name="connsiteY103"/>
                <a:gd fmla="*/ 1281433 w 1481853" name="connsiteX104"/>
                <a:gd fmla="*/ 1127993 h 1450772" name="connsiteY104"/>
                <a:gd fmla="*/ 1309700 w 1481853" name="connsiteX105"/>
                <a:gd fmla="*/ 1101166 h 1450772" name="connsiteY105"/>
                <a:gd fmla="*/ 1329068 w 1481853" name="connsiteX106"/>
                <a:gd fmla="*/ 1062495 h 1450772"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450772" w="1481853">
                  <a:moveTo>
                    <a:pt x="1329068" y="1062495"/>
                  </a:moveTo>
                  <a:lnTo>
                    <a:pt x="1434349" y="1052484"/>
                  </a:lnTo>
                  <a:lnTo>
                    <a:pt x="1426170" y="1020553"/>
                  </a:lnTo>
                  <a:lnTo>
                    <a:pt x="1411579" y="999876"/>
                  </a:lnTo>
                  <a:lnTo>
                    <a:pt x="1384293" y="994969"/>
                  </a:lnTo>
                  <a:lnTo>
                    <a:pt x="1340322" y="914421"/>
                  </a:lnTo>
                  <a:lnTo>
                    <a:pt x="1345818" y="867441"/>
                  </a:lnTo>
                  <a:lnTo>
                    <a:pt x="1330180" y="832042"/>
                  </a:lnTo>
                  <a:lnTo>
                    <a:pt x="1336527" y="759804"/>
                  </a:lnTo>
                  <a:lnTo>
                    <a:pt x="1343397" y="691296"/>
                  </a:lnTo>
                  <a:lnTo>
                    <a:pt x="1346604" y="691623"/>
                  </a:lnTo>
                  <a:lnTo>
                    <a:pt x="1346080" y="687370"/>
                  </a:lnTo>
                  <a:lnTo>
                    <a:pt x="1339995" y="654915"/>
                  </a:lnTo>
                  <a:lnTo>
                    <a:pt x="1322721" y="603093"/>
                  </a:lnTo>
                  <a:lnTo>
                    <a:pt x="1342220" y="595764"/>
                  </a:lnTo>
                  <a:lnTo>
                    <a:pt x="1357858" y="530332"/>
                  </a:lnTo>
                  <a:lnTo>
                    <a:pt x="1357466" y="530332"/>
                  </a:lnTo>
                  <a:lnTo>
                    <a:pt x="1358120" y="529088"/>
                  </a:lnTo>
                  <a:lnTo>
                    <a:pt x="1358316" y="528500"/>
                  </a:lnTo>
                  <a:lnTo>
                    <a:pt x="1358447" y="528565"/>
                  </a:lnTo>
                  <a:lnTo>
                    <a:pt x="1381610" y="485052"/>
                  </a:lnTo>
                  <a:lnTo>
                    <a:pt x="1396267" y="363740"/>
                  </a:lnTo>
                  <a:lnTo>
                    <a:pt x="1481853" y="235557"/>
                  </a:lnTo>
                  <a:lnTo>
                    <a:pt x="1467916" y="166853"/>
                  </a:lnTo>
                  <a:lnTo>
                    <a:pt x="1470468" y="122032"/>
                  </a:lnTo>
                  <a:lnTo>
                    <a:pt x="1379124" y="49140"/>
                  </a:lnTo>
                  <a:lnTo>
                    <a:pt x="1347127" y="64189"/>
                  </a:lnTo>
                  <a:lnTo>
                    <a:pt x="1300147" y="64189"/>
                  </a:lnTo>
                  <a:lnTo>
                    <a:pt x="1264617" y="71322"/>
                  </a:lnTo>
                  <a:lnTo>
                    <a:pt x="1199184" y="1636"/>
                  </a:lnTo>
                  <a:lnTo>
                    <a:pt x="1179554" y="1309"/>
                  </a:lnTo>
                  <a:lnTo>
                    <a:pt x="1162149" y="18714"/>
                  </a:lnTo>
                  <a:lnTo>
                    <a:pt x="1144613" y="14330"/>
                  </a:lnTo>
                  <a:lnTo>
                    <a:pt x="1131723" y="19172"/>
                  </a:lnTo>
                  <a:lnTo>
                    <a:pt x="1111308" y="0"/>
                  </a:lnTo>
                  <a:lnTo>
                    <a:pt x="1092202" y="6347"/>
                  </a:lnTo>
                  <a:lnTo>
                    <a:pt x="1034948" y="3991"/>
                  </a:lnTo>
                  <a:lnTo>
                    <a:pt x="1020684" y="24799"/>
                  </a:lnTo>
                  <a:lnTo>
                    <a:pt x="974946" y="17863"/>
                  </a:lnTo>
                  <a:lnTo>
                    <a:pt x="877713" y="43120"/>
                  </a:lnTo>
                  <a:lnTo>
                    <a:pt x="831453" y="38605"/>
                  </a:lnTo>
                  <a:lnTo>
                    <a:pt x="819086" y="71976"/>
                  </a:lnTo>
                  <a:lnTo>
                    <a:pt x="739781" y="73415"/>
                  </a:lnTo>
                  <a:lnTo>
                    <a:pt x="682462" y="50252"/>
                  </a:lnTo>
                  <a:lnTo>
                    <a:pt x="665057" y="58955"/>
                  </a:lnTo>
                  <a:lnTo>
                    <a:pt x="643530" y="51757"/>
                  </a:lnTo>
                  <a:lnTo>
                    <a:pt x="605383" y="5038"/>
                  </a:lnTo>
                  <a:lnTo>
                    <a:pt x="571031" y="5038"/>
                  </a:lnTo>
                  <a:lnTo>
                    <a:pt x="530070" y="49336"/>
                  </a:lnTo>
                  <a:lnTo>
                    <a:pt x="508870" y="159067"/>
                  </a:lnTo>
                  <a:lnTo>
                    <a:pt x="466011" y="261272"/>
                  </a:lnTo>
                  <a:lnTo>
                    <a:pt x="448410" y="409281"/>
                  </a:lnTo>
                  <a:lnTo>
                    <a:pt x="441605" y="473536"/>
                  </a:lnTo>
                  <a:lnTo>
                    <a:pt x="363609" y="517703"/>
                  </a:lnTo>
                  <a:lnTo>
                    <a:pt x="315451" y="599559"/>
                  </a:lnTo>
                  <a:lnTo>
                    <a:pt x="311721" y="682528"/>
                  </a:lnTo>
                  <a:lnTo>
                    <a:pt x="289670" y="732060"/>
                  </a:lnTo>
                  <a:lnTo>
                    <a:pt x="195055" y="801354"/>
                  </a:lnTo>
                  <a:lnTo>
                    <a:pt x="156711" y="799521"/>
                  </a:lnTo>
                  <a:lnTo>
                    <a:pt x="154225" y="763730"/>
                  </a:lnTo>
                  <a:lnTo>
                    <a:pt x="121378" y="765497"/>
                  </a:lnTo>
                  <a:lnTo>
                    <a:pt x="97953" y="799325"/>
                  </a:lnTo>
                  <a:lnTo>
                    <a:pt x="57777" y="793960"/>
                  </a:lnTo>
                  <a:lnTo>
                    <a:pt x="33305" y="810252"/>
                  </a:lnTo>
                  <a:lnTo>
                    <a:pt x="18190" y="867113"/>
                  </a:lnTo>
                  <a:lnTo>
                    <a:pt x="0" y="879873"/>
                  </a:lnTo>
                  <a:lnTo>
                    <a:pt x="393" y="892305"/>
                  </a:lnTo>
                  <a:lnTo>
                    <a:pt x="65106" y="866982"/>
                  </a:lnTo>
                  <a:lnTo>
                    <a:pt x="338025" y="868291"/>
                  </a:lnTo>
                  <a:lnTo>
                    <a:pt x="374406" y="965393"/>
                  </a:lnTo>
                  <a:lnTo>
                    <a:pt x="399008" y="1023170"/>
                  </a:lnTo>
                  <a:lnTo>
                    <a:pt x="420994" y="1047315"/>
                  </a:lnTo>
                  <a:lnTo>
                    <a:pt x="506972" y="1032789"/>
                  </a:lnTo>
                  <a:lnTo>
                    <a:pt x="542960" y="1035930"/>
                  </a:lnTo>
                  <a:lnTo>
                    <a:pt x="563113" y="947857"/>
                  </a:lnTo>
                  <a:lnTo>
                    <a:pt x="627434" y="949231"/>
                  </a:lnTo>
                  <a:lnTo>
                    <a:pt x="641763" y="940136"/>
                  </a:lnTo>
                  <a:lnTo>
                    <a:pt x="675526" y="943670"/>
                  </a:lnTo>
                  <a:lnTo>
                    <a:pt x="684295" y="975143"/>
                  </a:lnTo>
                  <a:lnTo>
                    <a:pt x="753719" y="980246"/>
                  </a:lnTo>
                  <a:lnTo>
                    <a:pt x="771254" y="1113075"/>
                  </a:lnTo>
                  <a:lnTo>
                    <a:pt x="772498" y="1184396"/>
                  </a:lnTo>
                  <a:lnTo>
                    <a:pt x="804494" y="1251007"/>
                  </a:lnTo>
                  <a:lnTo>
                    <a:pt x="779826" y="1283854"/>
                  </a:lnTo>
                  <a:lnTo>
                    <a:pt x="788987" y="1291575"/>
                  </a:lnTo>
                  <a:lnTo>
                    <a:pt x="804691" y="1268477"/>
                  </a:lnTo>
                  <a:lnTo>
                    <a:pt x="913636" y="1263308"/>
                  </a:lnTo>
                  <a:lnTo>
                    <a:pt x="940398" y="1249240"/>
                  </a:lnTo>
                  <a:lnTo>
                    <a:pt x="968665" y="1265140"/>
                  </a:lnTo>
                  <a:lnTo>
                    <a:pt x="974750" y="1288434"/>
                  </a:lnTo>
                  <a:lnTo>
                    <a:pt x="1011392" y="1276526"/>
                  </a:lnTo>
                  <a:lnTo>
                    <a:pt x="1034817" y="1285555"/>
                  </a:lnTo>
                  <a:lnTo>
                    <a:pt x="1049998" y="1322197"/>
                  </a:lnTo>
                  <a:lnTo>
                    <a:pt x="1110261" y="1344968"/>
                  </a:lnTo>
                  <a:lnTo>
                    <a:pt x="1169020" y="1328021"/>
                  </a:lnTo>
                  <a:lnTo>
                    <a:pt x="1222413" y="1372254"/>
                  </a:lnTo>
                  <a:lnTo>
                    <a:pt x="1262915" y="1375002"/>
                  </a:lnTo>
                  <a:lnTo>
                    <a:pt x="1288761" y="1429376"/>
                  </a:lnTo>
                  <a:lnTo>
                    <a:pt x="1359167" y="1450773"/>
                  </a:lnTo>
                  <a:lnTo>
                    <a:pt x="1355306" y="1379254"/>
                  </a:lnTo>
                  <a:lnTo>
                    <a:pt x="1303942" y="1376899"/>
                  </a:lnTo>
                  <a:lnTo>
                    <a:pt x="1267757" y="1333190"/>
                  </a:lnTo>
                  <a:lnTo>
                    <a:pt x="1296548" y="1228498"/>
                  </a:lnTo>
                  <a:lnTo>
                    <a:pt x="1295370" y="1176675"/>
                  </a:lnTo>
                  <a:lnTo>
                    <a:pt x="1281433" y="1127993"/>
                  </a:lnTo>
                  <a:lnTo>
                    <a:pt x="1309700" y="1101166"/>
                  </a:lnTo>
                  <a:lnTo>
                    <a:pt x="1329068" y="1062495"/>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99" name="Graphic 32">
              <a:extLst>
                <a:ext uri="{FF2B5EF4-FFF2-40B4-BE49-F238E27FC236}">
                  <a16:creationId xmlns:a16="http://schemas.microsoft.com/office/drawing/2014/main" id="{2CCAB990-16BC-4BD0-9F29-D6D017328C5A}"/>
                </a:ext>
              </a:extLst>
            </p:cNvPr>
            <p:cNvSpPr/>
            <p:nvPr/>
          </p:nvSpPr>
          <p:spPr>
            <a:xfrm>
              <a:off x="5861991" y="2702356"/>
              <a:ext cx="249363" cy="47765"/>
            </a:xfrm>
            <a:custGeom>
              <a:avLst/>
              <a:gdLst>
                <a:gd fmla="*/ 83099 w 249363" name="connsiteX0"/>
                <a:gd fmla="*/ 28136 h 47765" name="connsiteY0"/>
                <a:gd fmla="*/ 124780 w 249363" name="connsiteX1"/>
                <a:gd fmla="*/ 15704 h 47765" name="connsiteY1"/>
                <a:gd fmla="*/ 154421 w 249363" name="connsiteX2"/>
                <a:gd fmla="*/ 10011 h 47765" name="connsiteY2"/>
                <a:gd fmla="*/ 221555 w 249363" name="connsiteX3"/>
                <a:gd fmla="*/ 31669 h 47765" name="connsiteY3"/>
                <a:gd fmla="*/ 249364 w 249363" name="connsiteX4"/>
                <a:gd fmla="*/ 24144 h 47765" name="connsiteY4"/>
                <a:gd fmla="*/ 249364 w 249363" name="connsiteX5"/>
                <a:gd fmla="*/ 16031 h 47765" name="connsiteY5"/>
                <a:gd fmla="*/ 214423 w 249363" name="connsiteX6"/>
                <a:gd fmla="*/ 17667 h 47765" name="connsiteY6"/>
                <a:gd fmla="*/ 167638 w 249363" name="connsiteX7"/>
                <a:gd fmla="*/ 0 h 47765" name="connsiteY7"/>
                <a:gd fmla="*/ 123341 w 249363" name="connsiteX8"/>
                <a:gd fmla="*/ 1897 h 47765" name="connsiteY8"/>
                <a:gd fmla="*/ 96186 w 249363" name="connsiteX9"/>
                <a:gd fmla="*/ 16489 h 47765" name="connsiteY9"/>
                <a:gd fmla="*/ 21004 w 249363" name="connsiteX10"/>
                <a:gd fmla="*/ 17667 h 47765" name="connsiteY10"/>
                <a:gd fmla="*/ 19434 w 249363" name="connsiteX11"/>
                <a:gd fmla="*/ 24930 h 47765" name="connsiteY11"/>
                <a:gd fmla="*/ 0 w 249363" name="connsiteX12"/>
                <a:gd fmla="*/ 32455 h 47765" name="connsiteY12"/>
                <a:gd fmla="*/ 0 w 249363" name="connsiteX13"/>
                <a:gd fmla="*/ 47766 h 47765" name="connsiteY13"/>
                <a:gd fmla="*/ 45541 w 249363" name="connsiteX14"/>
                <a:gd fmla="*/ 32324 h 47765" name="connsiteY14"/>
                <a:gd fmla="*/ 83099 w 249363" name="connsiteX15"/>
                <a:gd fmla="*/ 28136 h 47765"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7765" w="249363">
                  <a:moveTo>
                    <a:pt x="83099" y="28136"/>
                  </a:moveTo>
                  <a:lnTo>
                    <a:pt x="124780" y="15704"/>
                  </a:lnTo>
                  <a:lnTo>
                    <a:pt x="154421" y="10011"/>
                  </a:lnTo>
                  <a:lnTo>
                    <a:pt x="221555" y="31669"/>
                  </a:lnTo>
                  <a:lnTo>
                    <a:pt x="249364" y="24144"/>
                  </a:lnTo>
                  <a:lnTo>
                    <a:pt x="249364" y="16031"/>
                  </a:lnTo>
                  <a:lnTo>
                    <a:pt x="214423" y="17667"/>
                  </a:lnTo>
                  <a:lnTo>
                    <a:pt x="167638" y="0"/>
                  </a:lnTo>
                  <a:lnTo>
                    <a:pt x="123341" y="1897"/>
                  </a:lnTo>
                  <a:lnTo>
                    <a:pt x="96186" y="16489"/>
                  </a:lnTo>
                  <a:lnTo>
                    <a:pt x="21004" y="17667"/>
                  </a:lnTo>
                  <a:lnTo>
                    <a:pt x="19434" y="24930"/>
                  </a:lnTo>
                  <a:lnTo>
                    <a:pt x="0" y="32455"/>
                  </a:lnTo>
                  <a:lnTo>
                    <a:pt x="0" y="47766"/>
                  </a:lnTo>
                  <a:lnTo>
                    <a:pt x="45541" y="32324"/>
                  </a:lnTo>
                  <a:lnTo>
                    <a:pt x="83099" y="28136"/>
                  </a:lnTo>
                  <a:close/>
                </a:path>
              </a:pathLst>
            </a:custGeom>
            <a:solidFill>
              <a:srgbClr val="008CCF"/>
            </a:solidFill>
            <a:ln cap="flat" w="6538">
              <a:solidFill>
                <a:srgbClr val="FFFFFF"/>
              </a:solidFill>
              <a:prstDash val="solid"/>
              <a:miter/>
            </a:ln>
          </p:spPr>
          <p:txBody>
            <a:bodyPr anchor="ctr" rtlCol="0"/>
            <a:lstStyle/>
            <a:p>
              <a:endParaRPr lang="en-GB"/>
            </a:p>
          </p:txBody>
        </p:sp>
        <p:sp>
          <p:nvSpPr>
            <p:cNvPr id="100" name="Graphic 32">
              <a:extLst>
                <a:ext uri="{FF2B5EF4-FFF2-40B4-BE49-F238E27FC236}">
                  <a16:creationId xmlns:a16="http://schemas.microsoft.com/office/drawing/2014/main" id="{EEBE9033-BED2-424F-8CF5-140186C777AD}"/>
                </a:ext>
              </a:extLst>
            </p:cNvPr>
            <p:cNvSpPr/>
            <p:nvPr/>
          </p:nvSpPr>
          <p:spPr>
            <a:xfrm>
              <a:off x="9849717" y="3441810"/>
              <a:ext cx="601064" cy="717403"/>
            </a:xfrm>
            <a:custGeom>
              <a:avLst/>
              <a:gdLst>
                <a:gd fmla="*/ 540801 w 601064" name="connsiteX0"/>
                <a:gd fmla="*/ 433688 h 717403" name="connsiteY0"/>
                <a:gd fmla="*/ 551532 w 601064" name="connsiteX1"/>
                <a:gd fmla="*/ 123406 h 717403" name="connsiteY1"/>
                <a:gd fmla="*/ 588043 w 601064" name="connsiteX2"/>
                <a:gd fmla="*/ 91213 h 717403" name="connsiteY2"/>
                <a:gd fmla="*/ 601065 w 601064" name="connsiteX3"/>
                <a:gd fmla="*/ 50841 h 717403" name="connsiteY3"/>
                <a:gd fmla="*/ 583332 w 601064" name="connsiteX4"/>
                <a:gd fmla="*/ 56730 h 717403" name="connsiteY4"/>
                <a:gd fmla="*/ 537856 w 601064" name="connsiteX5"/>
                <a:gd fmla="*/ 37297 h 717403" name="connsiteY5"/>
                <a:gd fmla="*/ 497746 w 601064" name="connsiteX6"/>
                <a:gd fmla="*/ 35465 h 717403" name="connsiteY6"/>
                <a:gd fmla="*/ 441016 w 601064" name="connsiteX7"/>
                <a:gd fmla="*/ 88007 h 717403" name="connsiteY7"/>
                <a:gd fmla="*/ 300009 w 601064" name="connsiteX8"/>
                <a:gd fmla="*/ 64124 h 717403" name="connsiteY8"/>
                <a:gd fmla="*/ 299027 w 601064" name="connsiteX9"/>
                <a:gd fmla="*/ 63732 h 717403" name="connsiteY9"/>
                <a:gd fmla="*/ 150626 w 601064" name="connsiteX10"/>
                <a:gd fmla="*/ 3991 h 717403" name="connsiteY10"/>
                <a:gd fmla="*/ 28202 w 601064" name="connsiteX11"/>
                <a:gd fmla="*/ 0 h 717403" name="connsiteY11"/>
                <a:gd fmla="*/ 0 w 601064" name="connsiteX12"/>
                <a:gd fmla="*/ 39194 h 717403" name="connsiteY12"/>
                <a:gd fmla="*/ 20873 w 601064" name="connsiteX13"/>
                <a:gd fmla="*/ 50514 h 717403" name="connsiteY13"/>
                <a:gd fmla="*/ 41615 w 601064" name="connsiteX14"/>
                <a:gd fmla="*/ 114638 h 717403" name="connsiteY14"/>
                <a:gd fmla="*/ 75968 w 601064" name="connsiteX15"/>
                <a:gd fmla="*/ 129688 h 717403" name="connsiteY15"/>
                <a:gd fmla="*/ 89577 w 601064" name="connsiteX16"/>
                <a:gd fmla="*/ 245438 h 717403" name="connsiteY16"/>
                <a:gd fmla="*/ 4842 w 601064" name="connsiteX17"/>
                <a:gd fmla="*/ 344634 h 717403" name="connsiteY17"/>
                <a:gd fmla="*/ 11974 w 601064" name="connsiteX18"/>
                <a:gd fmla="*/ 368844 h 717403" name="connsiteY18"/>
                <a:gd fmla="*/ 67265 w 601064" name="connsiteX19"/>
                <a:gd fmla="*/ 373293 h 717403" name="connsiteY19"/>
                <a:gd fmla="*/ 63404 w 601064" name="connsiteX20"/>
                <a:gd fmla="*/ 408300 h 717403" name="connsiteY20"/>
                <a:gd fmla="*/ 17144 w 601064" name="connsiteX21"/>
                <a:gd fmla="*/ 420339 h 717403" name="connsiteY21"/>
                <a:gd fmla="*/ 17732 w 601064" name="connsiteX22"/>
                <a:gd fmla="*/ 426097 h 717403" name="connsiteY22"/>
                <a:gd fmla="*/ 302953 w 601064" name="connsiteX23"/>
                <a:gd fmla="*/ 588501 h 717403" name="connsiteY23"/>
                <a:gd fmla="*/ 311263 w 601064" name="connsiteX24"/>
                <a:gd fmla="*/ 644773 h 717403" name="connsiteY24"/>
                <a:gd fmla="*/ 438137 w 601064" name="connsiteX25"/>
                <a:gd fmla="*/ 717404 h 717403" name="connsiteY25"/>
                <a:gd fmla="*/ 495587 w 601064" name="connsiteX26"/>
                <a:gd fmla="*/ 591053 h 717403" name="connsiteY26"/>
                <a:gd fmla="*/ 509393 w 601064" name="connsiteX27"/>
                <a:gd fmla="*/ 566908 h 717403" name="connsiteY27"/>
                <a:gd fmla="*/ 540474 w 601064" name="connsiteX28"/>
                <a:gd fmla="*/ 555130 h 717403" name="connsiteY28"/>
                <a:gd fmla="*/ 555000 w 601064" name="connsiteX29"/>
                <a:gd fmla="*/ 520648 h 717403" name="connsiteY29"/>
                <a:gd fmla="*/ 573648 w 601064" name="connsiteX30"/>
                <a:gd fmla="*/ 516460 h 717403" name="connsiteY30"/>
                <a:gd fmla="*/ 597269 w 601064" name="connsiteX31"/>
                <a:gd fmla="*/ 490156 h 717403" name="connsiteY31"/>
                <a:gd fmla="*/ 540801 w 601064" name="connsiteX32"/>
                <a:gd fmla="*/ 433688 h 717403"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17403" w="601064">
                  <a:moveTo>
                    <a:pt x="540801" y="433688"/>
                  </a:moveTo>
                  <a:lnTo>
                    <a:pt x="551532" y="123406"/>
                  </a:lnTo>
                  <a:lnTo>
                    <a:pt x="588043" y="91213"/>
                  </a:lnTo>
                  <a:lnTo>
                    <a:pt x="601065" y="50841"/>
                  </a:lnTo>
                  <a:lnTo>
                    <a:pt x="583332" y="56730"/>
                  </a:lnTo>
                  <a:lnTo>
                    <a:pt x="537856" y="37297"/>
                  </a:lnTo>
                  <a:lnTo>
                    <a:pt x="497746" y="35465"/>
                  </a:lnTo>
                  <a:lnTo>
                    <a:pt x="441016" y="88007"/>
                  </a:lnTo>
                  <a:lnTo>
                    <a:pt x="300009" y="64124"/>
                  </a:lnTo>
                  <a:lnTo>
                    <a:pt x="299027" y="63732"/>
                  </a:lnTo>
                  <a:lnTo>
                    <a:pt x="150626" y="3991"/>
                  </a:lnTo>
                  <a:lnTo>
                    <a:pt x="28202" y="0"/>
                  </a:lnTo>
                  <a:lnTo>
                    <a:pt x="0" y="39194"/>
                  </a:lnTo>
                  <a:lnTo>
                    <a:pt x="20873" y="50514"/>
                  </a:lnTo>
                  <a:lnTo>
                    <a:pt x="41615" y="114638"/>
                  </a:lnTo>
                  <a:lnTo>
                    <a:pt x="75968" y="129688"/>
                  </a:lnTo>
                  <a:lnTo>
                    <a:pt x="89577" y="245438"/>
                  </a:lnTo>
                  <a:lnTo>
                    <a:pt x="4842" y="344634"/>
                  </a:lnTo>
                  <a:lnTo>
                    <a:pt x="11974" y="368844"/>
                  </a:lnTo>
                  <a:lnTo>
                    <a:pt x="67265" y="373293"/>
                  </a:lnTo>
                  <a:lnTo>
                    <a:pt x="63404" y="408300"/>
                  </a:lnTo>
                  <a:lnTo>
                    <a:pt x="17144" y="420339"/>
                  </a:lnTo>
                  <a:lnTo>
                    <a:pt x="17732" y="426097"/>
                  </a:lnTo>
                  <a:lnTo>
                    <a:pt x="302953" y="588501"/>
                  </a:lnTo>
                  <a:lnTo>
                    <a:pt x="311263" y="644773"/>
                  </a:lnTo>
                  <a:lnTo>
                    <a:pt x="438137" y="717404"/>
                  </a:lnTo>
                  <a:lnTo>
                    <a:pt x="495587" y="591053"/>
                  </a:lnTo>
                  <a:lnTo>
                    <a:pt x="509393" y="566908"/>
                  </a:lnTo>
                  <a:lnTo>
                    <a:pt x="540474" y="555130"/>
                  </a:lnTo>
                  <a:lnTo>
                    <a:pt x="555000" y="520648"/>
                  </a:lnTo>
                  <a:lnTo>
                    <a:pt x="573648" y="516460"/>
                  </a:lnTo>
                  <a:lnTo>
                    <a:pt x="597269" y="490156"/>
                  </a:lnTo>
                  <a:lnTo>
                    <a:pt x="540801" y="433688"/>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1" name="Graphic 32">
              <a:extLst>
                <a:ext uri="{FF2B5EF4-FFF2-40B4-BE49-F238E27FC236}">
                  <a16:creationId xmlns:a16="http://schemas.microsoft.com/office/drawing/2014/main" id="{CDC080D0-F455-41AC-92D7-1AF114345589}"/>
                </a:ext>
              </a:extLst>
            </p:cNvPr>
            <p:cNvSpPr/>
            <p:nvPr/>
          </p:nvSpPr>
          <p:spPr>
            <a:xfrm>
              <a:off x="9513459" y="3491997"/>
              <a:ext cx="408757" cy="410197"/>
            </a:xfrm>
            <a:custGeom>
              <a:avLst/>
              <a:gdLst>
                <a:gd fmla="*/ 397372 w 408757" name="connsiteX0"/>
                <a:gd fmla="*/ 92456 h 410197" name="connsiteY0"/>
                <a:gd fmla="*/ 365114 w 408757" name="connsiteX1"/>
                <a:gd fmla="*/ 78323 h 410197" name="connsiteY1"/>
                <a:gd fmla="*/ 344110 w 408757" name="connsiteX2"/>
                <a:gd fmla="*/ 13348 h 410197" name="connsiteY2"/>
                <a:gd fmla="*/ 319442 w 408757" name="connsiteX3"/>
                <a:gd fmla="*/ 0 h 410197" name="connsiteY3"/>
                <a:gd fmla="*/ 263955 w 408757" name="connsiteX4"/>
                <a:gd fmla="*/ 21593 h 410197" name="connsiteY4"/>
                <a:gd fmla="*/ 163320 w 408757" name="connsiteX5"/>
                <a:gd fmla="*/ 25453 h 410197" name="connsiteY5"/>
                <a:gd fmla="*/ 104692 w 408757" name="connsiteX6"/>
                <a:gd fmla="*/ 25453 h 410197" name="connsiteY6"/>
                <a:gd fmla="*/ 98542 w 408757" name="connsiteX7"/>
                <a:gd fmla="*/ 25780 h 410197" name="connsiteY7"/>
                <a:gd fmla="*/ 96121 w 408757" name="connsiteX8"/>
                <a:gd fmla="*/ 67592 h 410197" name="connsiteY8"/>
                <a:gd fmla="*/ 108749 w 408757" name="connsiteX9"/>
                <a:gd fmla="*/ 129884 h 410197" name="connsiteY9"/>
                <a:gd fmla="*/ 138586 w 408757" name="connsiteX10"/>
                <a:gd fmla="*/ 128837 h 410197" name="connsiteY10"/>
                <a:gd fmla="*/ 133940 w 408757" name="connsiteX11"/>
                <a:gd fmla="*/ 177126 h 410197" name="connsiteY11"/>
                <a:gd fmla="*/ 101421 w 408757" name="connsiteX12"/>
                <a:gd fmla="*/ 208665 h 410197" name="connsiteY12"/>
                <a:gd fmla="*/ 89708 w 408757" name="connsiteX13"/>
                <a:gd fmla="*/ 233660 h 410197" name="connsiteY13"/>
                <a:gd fmla="*/ 64255 w 408757" name="connsiteX14"/>
                <a:gd fmla="*/ 247859 h 410197" name="connsiteY14"/>
                <a:gd fmla="*/ 50972 w 408757" name="connsiteX15"/>
                <a:gd fmla="*/ 231762 h 410197" name="connsiteY15"/>
                <a:gd fmla="*/ 23687 w 408757" name="connsiteX16"/>
                <a:gd fmla="*/ 272658 h 410197" name="connsiteY16"/>
                <a:gd fmla="*/ 9160 w 408757" name="connsiteX17"/>
                <a:gd fmla="*/ 392988 h 410197" name="connsiteY17"/>
                <a:gd fmla="*/ 0 w 408757" name="connsiteX18"/>
                <a:gd fmla="*/ 410197 h 410197" name="connsiteY18"/>
                <a:gd fmla="*/ 23163 w 408757" name="connsiteX19"/>
                <a:gd fmla="*/ 407973 h 410197" name="connsiteY19"/>
                <a:gd fmla="*/ 54571 w 408757" name="connsiteX20"/>
                <a:gd fmla="*/ 380687 h 410197" name="connsiteY20"/>
                <a:gd fmla="*/ 153767 w 408757" name="connsiteX21"/>
                <a:gd fmla="*/ 376761 h 410197" name="connsiteY21"/>
                <a:gd fmla="*/ 159786 w 408757" name="connsiteX22"/>
                <a:gd fmla="*/ 310478 h 410197" name="connsiteY22"/>
                <a:gd fmla="*/ 225939 w 408757" name="connsiteX23"/>
                <a:gd fmla="*/ 284501 h 410197" name="connsiteY23"/>
                <a:gd fmla="*/ 263693 w 408757" name="connsiteX24"/>
                <a:gd fmla="*/ 290128 h 410197" name="connsiteY24"/>
                <a:gd fmla="*/ 271873 w 408757" name="connsiteX25"/>
                <a:gd fmla="*/ 275799 h 410197" name="connsiteY25"/>
                <a:gd fmla="*/ 329322 w 408757" name="connsiteX26"/>
                <a:gd fmla="*/ 282146 h 410197" name="connsiteY26"/>
                <a:gd fmla="*/ 408757 w 408757" name="connsiteX27"/>
                <a:gd fmla="*/ 189166 h 410197" name="connsiteY27"/>
                <a:gd fmla="*/ 397372 w 408757" name="connsiteX28"/>
                <a:gd fmla="*/ 92456 h 4101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10197" w="408757">
                  <a:moveTo>
                    <a:pt x="397372" y="92456"/>
                  </a:moveTo>
                  <a:lnTo>
                    <a:pt x="365114" y="78323"/>
                  </a:lnTo>
                  <a:lnTo>
                    <a:pt x="344110" y="13348"/>
                  </a:lnTo>
                  <a:lnTo>
                    <a:pt x="319442" y="0"/>
                  </a:lnTo>
                  <a:lnTo>
                    <a:pt x="263955" y="21593"/>
                  </a:lnTo>
                  <a:lnTo>
                    <a:pt x="163320" y="25453"/>
                  </a:lnTo>
                  <a:lnTo>
                    <a:pt x="104692" y="25453"/>
                  </a:lnTo>
                  <a:lnTo>
                    <a:pt x="98542" y="25780"/>
                  </a:lnTo>
                  <a:lnTo>
                    <a:pt x="96121" y="67592"/>
                  </a:lnTo>
                  <a:lnTo>
                    <a:pt x="108749" y="129884"/>
                  </a:lnTo>
                  <a:lnTo>
                    <a:pt x="138586" y="128837"/>
                  </a:lnTo>
                  <a:lnTo>
                    <a:pt x="133940" y="177126"/>
                  </a:lnTo>
                  <a:lnTo>
                    <a:pt x="101421" y="208665"/>
                  </a:lnTo>
                  <a:lnTo>
                    <a:pt x="89708" y="233660"/>
                  </a:lnTo>
                  <a:lnTo>
                    <a:pt x="64255" y="247859"/>
                  </a:lnTo>
                  <a:lnTo>
                    <a:pt x="50972" y="231762"/>
                  </a:lnTo>
                  <a:lnTo>
                    <a:pt x="23687" y="272658"/>
                  </a:lnTo>
                  <a:lnTo>
                    <a:pt x="9160" y="392988"/>
                  </a:lnTo>
                  <a:lnTo>
                    <a:pt x="0" y="410197"/>
                  </a:lnTo>
                  <a:lnTo>
                    <a:pt x="23163" y="407973"/>
                  </a:lnTo>
                  <a:lnTo>
                    <a:pt x="54571" y="380687"/>
                  </a:lnTo>
                  <a:lnTo>
                    <a:pt x="153767" y="376761"/>
                  </a:lnTo>
                  <a:lnTo>
                    <a:pt x="159786" y="310478"/>
                  </a:lnTo>
                  <a:lnTo>
                    <a:pt x="225939" y="284501"/>
                  </a:lnTo>
                  <a:lnTo>
                    <a:pt x="263693" y="290128"/>
                  </a:lnTo>
                  <a:lnTo>
                    <a:pt x="271873" y="275799"/>
                  </a:lnTo>
                  <a:lnTo>
                    <a:pt x="329322" y="282146"/>
                  </a:lnTo>
                  <a:lnTo>
                    <a:pt x="408757" y="189166"/>
                  </a:lnTo>
                  <a:lnTo>
                    <a:pt x="397372" y="92456"/>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2" name="Graphic 32">
              <a:extLst>
                <a:ext uri="{FF2B5EF4-FFF2-40B4-BE49-F238E27FC236}">
                  <a16:creationId xmlns:a16="http://schemas.microsoft.com/office/drawing/2014/main" id="{905A5489-51AC-4337-BB0F-D818F9BD26F9}"/>
                </a:ext>
              </a:extLst>
            </p:cNvPr>
            <p:cNvSpPr/>
            <p:nvPr/>
          </p:nvSpPr>
          <p:spPr>
            <a:xfrm>
              <a:off x="6906034" y="2928229"/>
              <a:ext cx="333313" cy="497942"/>
            </a:xfrm>
            <a:custGeom>
              <a:avLst/>
              <a:gdLst>
                <a:gd fmla="*/ 291764 w 333313" name="connsiteX0"/>
                <a:gd fmla="*/ 329192 h 497942" name="connsiteY0"/>
                <a:gd fmla="*/ 279005 w 333313" name="connsiteX1"/>
                <a:gd fmla="*/ 138914 h 497942" name="connsiteY1"/>
                <a:gd fmla="*/ 272658 w 333313" name="connsiteX2"/>
                <a:gd fmla="*/ 104561 h 497942" name="connsiteY2"/>
                <a:gd fmla="*/ 271415 w 333313" name="connsiteX3"/>
                <a:gd fmla="*/ 64778 h 497942" name="connsiteY3"/>
                <a:gd fmla="*/ 229014 w 333313" name="connsiteX4"/>
                <a:gd fmla="*/ 0 h 497942" name="connsiteY4"/>
                <a:gd fmla="*/ 205262 w 333313" name="connsiteX5"/>
                <a:gd fmla="*/ 9291 h 497942" name="connsiteY5"/>
                <a:gd fmla="*/ 51757 w 333313" name="connsiteX6"/>
                <a:gd fmla="*/ 4319 h 497942" name="connsiteY6"/>
                <a:gd fmla="*/ 45214 w 333313" name="connsiteX7"/>
                <a:gd fmla="*/ 10862 h 497942" name="connsiteY7"/>
                <a:gd fmla="*/ 65367 w 333313" name="connsiteX8"/>
                <a:gd fmla="*/ 211347 h 497942" name="connsiteY8"/>
                <a:gd fmla="*/ 30557 w 333313" name="connsiteX9"/>
                <a:gd fmla="*/ 257805 h 497942" name="connsiteY9"/>
                <a:gd fmla="*/ 26762 w 333313" name="connsiteX10"/>
                <a:gd fmla="*/ 294512 h 497942" name="connsiteY10"/>
                <a:gd fmla="*/ 0 w 333313" name="connsiteX11"/>
                <a:gd fmla="*/ 329780 h 497942" name="connsiteY11"/>
                <a:gd fmla="*/ 18190 w 333313" name="connsiteX12"/>
                <a:gd fmla="*/ 408300 h 497942" name="connsiteY12"/>
                <a:gd fmla="*/ 43513 w 333313" name="connsiteX13"/>
                <a:gd fmla="*/ 420339 h 497942" name="connsiteY13"/>
                <a:gd fmla="*/ 43513 w 333313" name="connsiteX14"/>
                <a:gd fmla="*/ 483482 h 497942" name="connsiteY14"/>
                <a:gd fmla="*/ 85521 w 333313" name="connsiteX15"/>
                <a:gd fmla="*/ 497942 h 497942" name="connsiteY15"/>
                <a:gd fmla="*/ 112544 w 333313" name="connsiteX16"/>
                <a:gd fmla="*/ 486230 h 497942" name="connsiteY16"/>
                <a:gd fmla="*/ 126678 w 333313" name="connsiteX17"/>
                <a:gd fmla="*/ 473732 h 497942" name="connsiteY17"/>
                <a:gd fmla="*/ 174640 w 333313" name="connsiteX18"/>
                <a:gd fmla="*/ 460842 h 497942" name="connsiteY18"/>
                <a:gd fmla="*/ 246092 w 333313" name="connsiteX19"/>
                <a:gd fmla="*/ 423742 h 497942" name="connsiteY19"/>
                <a:gd fmla="*/ 277958 w 333313" name="connsiteX20"/>
                <a:gd fmla="*/ 414450 h 497942" name="connsiteY20"/>
                <a:gd fmla="*/ 296933 w 333313" name="connsiteX21"/>
                <a:gd fmla="*/ 410786 h 497942" name="connsiteY21"/>
                <a:gd fmla="*/ 308188 w 333313" name="connsiteX22"/>
                <a:gd fmla="*/ 415235 h 497942" name="connsiteY22"/>
                <a:gd fmla="*/ 322714 w 333313" name="connsiteX23"/>
                <a:gd fmla="*/ 413207 h 497942" name="connsiteY23"/>
                <a:gd fmla="*/ 333314 w 333313" name="connsiteX24"/>
                <a:gd fmla="*/ 401037 h 497942" name="connsiteY24"/>
                <a:gd fmla="*/ 291764 w 333313" name="connsiteX25"/>
                <a:gd fmla="*/ 329192 h 497942"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97942" w="333313">
                  <a:moveTo>
                    <a:pt x="291764" y="329192"/>
                  </a:moveTo>
                  <a:lnTo>
                    <a:pt x="279005" y="138914"/>
                  </a:lnTo>
                  <a:lnTo>
                    <a:pt x="272658" y="104561"/>
                  </a:lnTo>
                  <a:lnTo>
                    <a:pt x="271415" y="64778"/>
                  </a:lnTo>
                  <a:lnTo>
                    <a:pt x="229014" y="0"/>
                  </a:lnTo>
                  <a:lnTo>
                    <a:pt x="205262" y="9291"/>
                  </a:lnTo>
                  <a:lnTo>
                    <a:pt x="51757" y="4319"/>
                  </a:lnTo>
                  <a:lnTo>
                    <a:pt x="45214" y="10862"/>
                  </a:lnTo>
                  <a:lnTo>
                    <a:pt x="65367" y="211347"/>
                  </a:lnTo>
                  <a:lnTo>
                    <a:pt x="30557" y="257805"/>
                  </a:lnTo>
                  <a:lnTo>
                    <a:pt x="26762" y="294512"/>
                  </a:lnTo>
                  <a:lnTo>
                    <a:pt x="0" y="329780"/>
                  </a:lnTo>
                  <a:lnTo>
                    <a:pt x="18190" y="408300"/>
                  </a:lnTo>
                  <a:lnTo>
                    <a:pt x="43513" y="420339"/>
                  </a:lnTo>
                  <a:lnTo>
                    <a:pt x="43513" y="483482"/>
                  </a:lnTo>
                  <a:lnTo>
                    <a:pt x="85521" y="497942"/>
                  </a:lnTo>
                  <a:lnTo>
                    <a:pt x="112544" y="486230"/>
                  </a:lnTo>
                  <a:lnTo>
                    <a:pt x="126678" y="473732"/>
                  </a:lnTo>
                  <a:lnTo>
                    <a:pt x="174640" y="460842"/>
                  </a:lnTo>
                  <a:lnTo>
                    <a:pt x="246092" y="423742"/>
                  </a:lnTo>
                  <a:lnTo>
                    <a:pt x="277958" y="414450"/>
                  </a:lnTo>
                  <a:lnTo>
                    <a:pt x="296933" y="410786"/>
                  </a:lnTo>
                  <a:lnTo>
                    <a:pt x="308188" y="415235"/>
                  </a:lnTo>
                  <a:lnTo>
                    <a:pt x="322714" y="413207"/>
                  </a:lnTo>
                  <a:lnTo>
                    <a:pt x="333314" y="401037"/>
                  </a:lnTo>
                  <a:lnTo>
                    <a:pt x="291764" y="329192"/>
                  </a:lnTo>
                  <a:close/>
                </a:path>
              </a:pathLst>
            </a:custGeom>
            <a:solidFill>
              <a:srgbClr val="A0ADBA"/>
            </a:solidFill>
            <a:ln cap="flat" w="19614">
              <a:solidFill>
                <a:srgbClr val="FFFFFF"/>
              </a:solidFill>
              <a:prstDash val="solid"/>
              <a:miter/>
            </a:ln>
          </p:spPr>
          <p:txBody>
            <a:bodyPr anchor="ctr" rtlCol="0"/>
            <a:lstStyle/>
            <a:p>
              <a:endParaRPr lang="en-GB"/>
            </a:p>
          </p:txBody>
        </p:sp>
        <p:sp>
          <p:nvSpPr>
            <p:cNvPr id="103" name="Graphic 32">
              <a:extLst>
                <a:ext uri="{FF2B5EF4-FFF2-40B4-BE49-F238E27FC236}">
                  <a16:creationId xmlns:a16="http://schemas.microsoft.com/office/drawing/2014/main" id="{090F2EB7-B903-47B7-BBA5-12B27A1E9199}"/>
                </a:ext>
              </a:extLst>
            </p:cNvPr>
            <p:cNvSpPr/>
            <p:nvPr/>
          </p:nvSpPr>
          <p:spPr>
            <a:xfrm>
              <a:off x="9481136" y="3896372"/>
              <a:ext cx="114440" cy="116861"/>
            </a:xfrm>
            <a:custGeom>
              <a:avLst/>
              <a:gdLst>
                <a:gd fmla="*/ 54211 w 114440" name="connsiteX0"/>
                <a:gd fmla="*/ 14565 h 116861" name="connsiteY0"/>
                <a:gd fmla="*/ 9846 w 114440" name="connsiteX1"/>
                <a:gd fmla="*/ 19016 h 116861" name="connsiteY1"/>
                <a:gd fmla="*/ 9060 w 114440" name="connsiteX2"/>
                <a:gd fmla="*/ 23268 h 116861" name="connsiteY2"/>
                <a:gd fmla="*/ -6707 w 114440" name="connsiteX3"/>
                <a:gd fmla="*/ 89420 h 116861" name="connsiteY3"/>
                <a:gd fmla="*/ 12399 w 114440" name="connsiteX4"/>
                <a:gd fmla="*/ 110098 h 116861" name="connsiteY4"/>
                <a:gd fmla="*/ 24175 w 114440" name="connsiteX5"/>
                <a:gd fmla="*/ 109050 h 116861" name="connsiteY5"/>
                <a:gd fmla="*/ 32616 w 114440" name="connsiteX6"/>
                <a:gd fmla="*/ 79541 h 116861" name="connsiteY6"/>
                <a:gd fmla="*/ 39489 w 114440" name="connsiteX7"/>
                <a:gd fmla="*/ 79541 h 116861" name="connsiteY7"/>
                <a:gd fmla="*/ 62652 w 114440" name="connsiteX8"/>
                <a:gd fmla="*/ 78624 h 116861" name="connsiteY8"/>
                <a:gd fmla="*/ 78748 w 114440" name="connsiteX9"/>
                <a:gd fmla="*/ 78100 h 116861" name="connsiteY9"/>
                <a:gd fmla="*/ 81560 w 114440" name="connsiteX10"/>
                <a:gd fmla="*/ 78100 h 116861" name="connsiteY10"/>
                <a:gd fmla="*/ 107733 w 114440" name="connsiteX11"/>
                <a:gd fmla="*/ 40738 h 116861" name="connsiteY11"/>
                <a:gd fmla="*/ 79269 w 114440" name="connsiteX12"/>
                <a:gd fmla="*/ -6764 h 116861"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16861" w="114440">
                  <a:moveTo>
                    <a:pt x="54211" y="14565"/>
                  </a:moveTo>
                  <a:lnTo>
                    <a:pt x="9846" y="19016"/>
                  </a:lnTo>
                  <a:lnTo>
                    <a:pt x="9060" y="23268"/>
                  </a:lnTo>
                  <a:lnTo>
                    <a:pt x="-6707" y="89420"/>
                  </a:lnTo>
                  <a:lnTo>
                    <a:pt x="12399" y="110098"/>
                  </a:lnTo>
                  <a:lnTo>
                    <a:pt x="24175" y="109050"/>
                  </a:lnTo>
                  <a:lnTo>
                    <a:pt x="32616" y="79541"/>
                  </a:lnTo>
                  <a:lnTo>
                    <a:pt x="39489" y="79541"/>
                  </a:lnTo>
                  <a:lnTo>
                    <a:pt x="62652" y="78624"/>
                  </a:lnTo>
                  <a:lnTo>
                    <a:pt x="78748" y="78100"/>
                  </a:lnTo>
                  <a:lnTo>
                    <a:pt x="81560" y="78100"/>
                  </a:lnTo>
                  <a:lnTo>
                    <a:pt x="107733" y="40738"/>
                  </a:lnTo>
                  <a:lnTo>
                    <a:pt x="79269" y="-6764"/>
                  </a:lnTo>
                  <a:close/>
                </a:path>
              </a:pathLst>
            </a:custGeom>
            <a:solidFill>
              <a:srgbClr val="A0ADBA"/>
            </a:solidFill>
            <a:ln cap="flat" w="19614">
              <a:solidFill>
                <a:srgbClr val="FFFFFF"/>
              </a:solidFill>
              <a:prstDash val="solid"/>
              <a:miter/>
            </a:ln>
          </p:spPr>
          <p:txBody>
            <a:bodyPr anchor="ctr" rtlCol="0"/>
            <a:lstStyle/>
            <a:p>
              <a:endParaRPr lang="en-GB"/>
            </a:p>
          </p:txBody>
        </p:sp>
      </p:grpSp>
      <p:grpSp>
        <p:nvGrpSpPr>
          <p:cNvPr id="104" name="Graphic 32">
            <a:extLst>
              <a:ext uri="{FF2B5EF4-FFF2-40B4-BE49-F238E27FC236}">
                <a16:creationId xmlns:a16="http://schemas.microsoft.com/office/drawing/2014/main" id="{2F845248-E43C-4760-9314-CFD87879EA27}"/>
              </a:ext>
            </a:extLst>
          </p:cNvPr>
          <p:cNvGrpSpPr/>
          <p:nvPr/>
        </p:nvGrpSpPr>
        <p:grpSpPr>
          <a:xfrm>
            <a:off x="3338848" y="5718145"/>
            <a:ext cx="740525" cy="604568"/>
            <a:chOff x="8478381" y="5556856"/>
            <a:chExt cx="1186097" cy="968335"/>
          </a:xfrm>
        </p:grpSpPr>
        <p:sp>
          <p:nvSpPr>
            <p:cNvPr id="105" name="Graphic 32">
              <a:extLst>
                <a:ext uri="{FF2B5EF4-FFF2-40B4-BE49-F238E27FC236}">
                  <a16:creationId xmlns:a16="http://schemas.microsoft.com/office/drawing/2014/main" id="{AFABCFC2-7C71-4284-9F70-6441F8CE4C98}"/>
                </a:ext>
              </a:extLst>
            </p:cNvPr>
            <p:cNvSpPr/>
            <p:nvPr/>
          </p:nvSpPr>
          <p:spPr>
            <a:xfrm>
              <a:off x="8478381" y="5556856"/>
              <a:ext cx="1186097" cy="968335"/>
            </a:xfrm>
            <a:custGeom>
              <a:avLst/>
              <a:gdLst>
                <a:gd fmla="*/ 1134370 w 1186097" name="connsiteX0"/>
                <a:gd fmla="*/ 359854 h 968335" name="connsiteY0"/>
                <a:gd fmla="*/ 1104667 w 1186097" name="connsiteX1"/>
                <a:gd fmla="*/ 395973 h 968335" name="connsiteY1"/>
                <a:gd fmla="*/ 1035307 w 1186097" name="connsiteX2"/>
                <a:gd fmla="*/ 385241 h 968335" name="connsiteY2"/>
                <a:gd fmla="*/ 1026406 w 1186097" name="connsiteX3"/>
                <a:gd fmla="*/ 315492 h 968335" name="connsiteY3"/>
                <a:gd fmla="*/ 1045253 w 1186097" name="connsiteX4"/>
                <a:gd fmla="*/ 282184 h 968335" name="connsiteY4"/>
                <a:gd fmla="*/ 1077510 w 1186097" name="connsiteX5"/>
                <a:gd fmla="*/ 254506 h 968335" name="connsiteY5"/>
                <a:gd fmla="*/ 1120434 w 1186097" name="connsiteX6"/>
                <a:gd fmla="*/ 272305 h 968335" name="connsiteY6"/>
                <a:gd fmla="*/ 1120434 w 1186097" name="connsiteX7"/>
                <a:gd fmla="*/ 172521 h 968335" name="connsiteY7"/>
                <a:gd fmla="*/ 1103159 w 1186097" name="connsiteX8"/>
                <a:gd fmla="*/ 50684 h 968335" name="connsiteY8"/>
                <a:gd fmla="*/ 1063509 w 1186097" name="connsiteX9"/>
                <a:gd fmla="*/ 5338 h 968335" name="connsiteY9"/>
                <a:gd fmla="*/ 1012339 w 1186097" name="connsiteX10"/>
                <a:gd fmla="*/ 4163 h 968335" name="connsiteY10"/>
                <a:gd fmla="*/ 959993 w 1186097" name="connsiteX11"/>
                <a:gd fmla="*/ -6764 h 968335" name="connsiteY11"/>
                <a:gd fmla="*/ 870614 w 1186097" name="connsiteX12"/>
                <a:gd fmla="*/ 36748 h 968335" name="connsiteY12"/>
                <a:gd fmla="*/ 842869 w 1186097" name="connsiteX13"/>
                <a:gd fmla="*/ 62921 h 968335" name="connsiteY13"/>
                <a:gd fmla="*/ 802955 w 1186097" name="connsiteX14"/>
                <a:gd fmla="*/ 84120 h 968335" name="connsiteY14"/>
                <a:gd fmla="*/ 748909 w 1186097" name="connsiteX15"/>
                <a:gd fmla="*/ 152041 h 968335" name="connsiteY15"/>
                <a:gd fmla="*/ 691326 w 1186097" name="connsiteX16"/>
                <a:gd fmla="*/ 192020 h 968335" name="connsiteY16"/>
                <a:gd fmla="*/ 653507 w 1186097" name="connsiteX17"/>
                <a:gd fmla="*/ 261248 h 968335" name="connsiteY17"/>
                <a:gd fmla="*/ 576493 w 1186097" name="connsiteX18"/>
                <a:gd fmla="*/ 273810 h 968335" name="connsiteY18"/>
                <a:gd fmla="*/ 514137 w 1186097" name="connsiteX19"/>
                <a:gd fmla="*/ 246394 h 968335" name="connsiteY19"/>
                <a:gd fmla="*/ 492019 w 1186097" name="connsiteX20"/>
                <a:gd fmla="*/ 254442 h 968335" name="connsiteY20"/>
                <a:gd fmla="*/ 403160 w 1186097" name="connsiteX21"/>
                <a:gd fmla="*/ 350889 h 968335" name="connsiteY21"/>
                <a:gd fmla="*/ 357358 w 1186097" name="connsiteX22"/>
                <a:gd fmla="*/ 363975 h 968335" name="connsiteY22"/>
                <a:gd fmla="*/ 293430 w 1186097" name="connsiteX23"/>
                <a:gd fmla="*/ 344345 h 968335" name="connsiteY23"/>
                <a:gd fmla="*/ 285318 w 1186097" name="connsiteX24"/>
                <a:gd fmla="*/ 324061 h 968335" name="connsiteY24"/>
                <a:gd fmla="*/ 298404 w 1186097" name="connsiteX25"/>
                <a:gd fmla="*/ 289514 h 968335" name="connsiteY25"/>
                <a:gd fmla="*/ 297356 w 1186097" name="connsiteX26"/>
                <a:gd fmla="*/ 266024 h 968335" name="connsiteY26"/>
                <a:gd fmla="*/ 242068 w 1186097" name="connsiteX27"/>
                <a:gd fmla="*/ 209751 h 968335" name="connsiteY27"/>
                <a:gd fmla="*/ 235001 w 1186097" name="connsiteX28"/>
                <a:gd fmla="*/ 498441 h 968335" name="connsiteY28"/>
                <a:gd fmla="*/ 159424 w 1186097" name="connsiteX29"/>
                <a:gd fmla="*/ 533445 h 968335" name="connsiteY29"/>
                <a:gd fmla="*/ 58265 w 1186097" name="connsiteX30"/>
                <a:gd fmla="*/ 533445 h 968335" name="connsiteY30"/>
                <a:gd fmla="*/ 51070 w 1186097" name="connsiteX31"/>
                <a:gd fmla="*/ 493141 h 968335" name="connsiteY31"/>
                <a:gd fmla="*/ 29019 w 1186097" name="connsiteX32"/>
                <a:gd fmla="*/ 471089 h 968335" name="connsiteY32"/>
                <a:gd fmla="*/ -6707 w 1186097" name="connsiteX33"/>
                <a:gd fmla="*/ 501975 h 968335" name="connsiteY33"/>
                <a:gd fmla="*/ -4222 w 1186097" name="connsiteX34"/>
                <a:gd fmla="*/ 516566 h 968335" name="connsiteY34"/>
                <a:gd fmla="*/ 7555 w 1186097" name="connsiteX35"/>
                <a:gd fmla="*/ 531745 h 968335" name="connsiteY35"/>
                <a:gd fmla="*/ 15865 w 1186097" name="connsiteX36"/>
                <a:gd fmla="*/ 555235 h 968335" name="connsiteY36"/>
                <a:gd fmla="*/ 59380 w 1186097" name="connsiteX37"/>
                <a:gd fmla="*/ 649850 h 968335" name="connsiteY37"/>
                <a:gd fmla="*/ 122193 w 1186097" name="connsiteX38"/>
                <a:gd fmla="*/ 748654 h 968335" name="connsiteY38"/>
                <a:gd fmla="*/ 124941 w 1186097" name="connsiteX39"/>
                <a:gd fmla="*/ 802505 h 968335" name="connsiteY39"/>
                <a:gd fmla="*/ 108388 w 1186097" name="connsiteX40"/>
                <a:gd fmla="*/ 816310 h 968335" name="connsiteY40"/>
                <a:gd fmla="*/ 95956 w 1186097" name="connsiteX41"/>
                <a:gd fmla="*/ 812844 h 968335" name="connsiteY41"/>
                <a:gd fmla="*/ 95301 w 1186097" name="connsiteX42"/>
                <a:gd fmla="*/ 832473 h 968335" name="connsiteY42"/>
                <a:gd fmla="*/ 109107 w 1186097" name="connsiteX43"/>
                <a:gd fmla="*/ 841438 h 968335" name="connsiteY43"/>
                <a:gd fmla="*/ 109762 w 1186097" name="connsiteX44"/>
                <a:gd fmla="*/ 854525 h 968335" name="connsiteY44"/>
                <a:gd fmla="*/ 138094 w 1186097" name="connsiteX45"/>
                <a:gd fmla="*/ 885605 h 968335" name="connsiteY45"/>
                <a:gd fmla="*/ 130503 w 1186097" name="connsiteX46"/>
                <a:gd fmla="*/ 920152 h 968335" name="connsiteY46"/>
                <a:gd fmla="*/ 136721 w 1186097" name="connsiteX47"/>
                <a:gd fmla="*/ 939456 h 968335" name="connsiteY47"/>
                <a:gd fmla="*/ 144312 w 1186097" name="connsiteX48"/>
                <a:gd fmla="*/ 934613 h 968335" name="connsiteY48"/>
                <a:gd fmla="*/ 140187 w 1186097" name="connsiteX49"/>
                <a:gd fmla="*/ 920152 h 968335" name="connsiteY49"/>
                <a:gd fmla="*/ 150526 w 1186097" name="connsiteX50"/>
                <a:gd fmla="*/ 915967 h 968335" name="connsiteY50"/>
                <a:gd fmla="*/ 162958 w 1186097" name="connsiteX51"/>
                <a:gd fmla="*/ 914590 h 968335" name="connsiteY51"/>
                <a:gd fmla="*/ 160865 w 1186097" name="connsiteX52"/>
                <a:gd fmla="*/ 937361 h 968335" name="connsiteY52"/>
                <a:gd fmla="*/ 195412 w 1186097" name="connsiteX53"/>
                <a:gd fmla="*/ 936709 h 968335" name="connsiteY53"/>
                <a:gd fmla="*/ 196789 w 1186097" name="connsiteX54"/>
                <a:gd fmla="*/ 949795 h 968335" name="connsiteY54"/>
                <a:gd fmla="*/ 212687 w 1186097" name="connsiteX55"/>
                <a:gd fmla="*/ 960853 h 968335" name="connsiteY55"/>
                <a:gd fmla="*/ 256199 w 1186097" name="connsiteX56"/>
                <a:gd fmla="*/ 961572 h 968335" name="connsiteY56"/>
                <a:gd fmla="*/ 271381 w 1186097" name="connsiteX57"/>
                <a:gd fmla="*/ 944297 h 968335" name="connsiteY57"/>
                <a:gd fmla="*/ 287280 w 1186097" name="connsiteX58"/>
                <a:gd fmla="*/ 942923 h 968335" name="connsiteY58"/>
                <a:gd fmla="*/ 328044 w 1186097" name="connsiteX59"/>
                <a:gd fmla="*/ 939456 h 968335" name="connsiteY59"/>
                <a:gd fmla="*/ 339105 w 1186097" name="connsiteX60"/>
                <a:gd fmla="*/ 935335 h 968335" name="connsiteY60"/>
                <a:gd fmla="*/ 368808 w 1186097" name="connsiteX61"/>
                <a:gd fmla="*/ 935335 h 968335" name="connsiteY61"/>
                <a:gd fmla="*/ 393675 w 1186097" name="connsiteX62"/>
                <a:gd fmla="*/ 912497 h 968335" name="connsiteY62"/>
                <a:gd fmla="*/ 417164 w 1186097" name="connsiteX63"/>
                <a:gd fmla="*/ 911842 h 968335" name="connsiteY63"/>
                <a:gd fmla="*/ 444778 w 1186097" name="connsiteX64"/>
                <a:gd fmla="*/ 915967 h 968335" name="connsiteY64"/>
                <a:gd fmla="*/ 470951 w 1186097" name="connsiteX65"/>
                <a:gd fmla="*/ 918715 h 968335" name="connsiteY65"/>
                <a:gd fmla="*/ 477887 w 1186097" name="connsiteX66"/>
                <a:gd fmla="*/ 909095 h 968335" name="connsiteY66"/>
                <a:gd fmla="*/ 507594 w 1186097" name="connsiteX67"/>
                <a:gd fmla="*/ 909095 h 968335" name="connsiteY67"/>
                <a:gd fmla="*/ 554509 w 1186097" name="connsiteX68"/>
                <a:gd fmla="*/ 924274 h 968335" name="connsiteY68"/>
                <a:gd fmla="*/ 576624 w 1186097" name="connsiteX69"/>
                <a:gd fmla="*/ 924274 h 968335" name="connsiteY69"/>
                <a:gd fmla="*/ 586308 w 1186097" name="connsiteX70"/>
                <a:gd fmla="*/ 913216 h 968335" name="connsiteY70"/>
                <a:gd fmla="*/ 600113 w 1186097" name="connsiteX71"/>
                <a:gd fmla="*/ 911842 h 968335" name="connsiteY71"/>
                <a:gd fmla="*/ 622951 w 1186097" name="connsiteX72"/>
                <a:gd fmla="*/ 913871 h 968335" name="connsiteY72"/>
                <a:gd fmla="*/ 640159 w 1186097" name="connsiteX73"/>
                <a:gd fmla="*/ 913216 h 968335" name="connsiteY73"/>
                <a:gd fmla="*/ 640159 w 1186097" name="connsiteX74"/>
                <a:gd fmla="*/ 895222 h 968335" name="connsiteY74"/>
                <a:gd fmla="*/ 646376 w 1186097" name="connsiteX75"/>
                <a:gd fmla="*/ 891101 h 968335" name="connsiteY75"/>
                <a:gd fmla="*/ 705266 w 1186097" name="connsiteX76"/>
                <a:gd fmla="*/ 890446 h 968335" name="connsiteY76"/>
                <a:gd fmla="*/ 761864 w 1186097" name="connsiteX77"/>
                <a:gd fmla="*/ 866238 h 968335" name="connsiteY77"/>
                <a:gd fmla="*/ 862042 w 1186097" name="connsiteX78"/>
                <a:gd fmla="*/ 786147 h 968335" name="connsiteY78"/>
                <a:gd fmla="*/ 909021 w 1186097" name="connsiteX79"/>
                <a:gd fmla="*/ 734979 h 968335" name="connsiteY79"/>
                <a:gd fmla="*/ 954236 w 1186097" name="connsiteX80"/>
                <a:gd fmla="*/ 700103 h 968335" name="connsiteY80"/>
                <a:gd fmla="*/ 995655 w 1186097" name="connsiteX81"/>
                <a:gd fmla="*/ 646185 h 968335" name="connsiteY81"/>
                <a:gd fmla="*/ 1077184 w 1186097" name="connsiteX82"/>
                <a:gd fmla="*/ 528081 h 968335" name="connsiteY82"/>
                <a:gd fmla="*/ 1132476 w 1186097" name="connsiteX83"/>
                <a:gd fmla="*/ 500470 h 968335" name="connsiteY83"/>
                <a:gd fmla="*/ 1163556 w 1186097" name="connsiteX84"/>
                <a:gd fmla="*/ 434120 h 968335" name="connsiteY84"/>
                <a:gd fmla="*/ 1179390 w 1186097" name="connsiteX85"/>
                <a:gd fmla="*/ 359854 h 968335" name="connsiteY85"/>
                <a:gd fmla="*/ 929305 w 1186097" name="connsiteX86"/>
                <a:gd fmla="*/ 586708 h 968335" name="connsiteY86"/>
                <a:gd fmla="*/ 888215 w 1186097" name="connsiteX87"/>
                <a:gd fmla="*/ 617527 h 968335" name="connsiteY87"/>
                <a:gd fmla="*/ 853994 w 1186097" name="connsiteX88"/>
                <a:gd fmla="*/ 623613 h 968335" name="connsiteY88"/>
                <a:gd fmla="*/ 834364 w 1186097" name="connsiteX89"/>
                <a:gd fmla="*/ 647169 h 968335" name="connsiteY89"/>
                <a:gd fmla="*/ 797197 w 1186097" name="connsiteX90"/>
                <a:gd fmla="*/ 647169 h 968335" name="connsiteY90"/>
                <a:gd fmla="*/ 760752 w 1186097" name="connsiteX91"/>
                <a:gd fmla="*/ 600712 h 968335" name="connsiteY91"/>
                <a:gd fmla="*/ 741123 w 1186097" name="connsiteX92"/>
                <a:gd fmla="*/ 567276 h 968335" name="connsiteY92"/>
                <a:gd fmla="*/ 784306 w 1186097" name="connsiteX93"/>
                <a:gd fmla="*/ 512508 h 968335" name="connsiteY93"/>
                <a:gd fmla="*/ 849738 w 1186097" name="connsiteX94"/>
                <a:gd fmla="*/ 477763 h 968335" name="connsiteY94"/>
                <a:gd fmla="*/ 887429 w 1186097" name="connsiteX95"/>
                <a:gd fmla="*/ 474623 h 968335" name="connsiteY95"/>
                <a:gd fmla="*/ 912359 w 1186097" name="connsiteX96"/>
                <a:gd fmla="*/ 509825 h 968335" name="connsiteY96"/>
                <a:gd fmla="*/ 929043 w 1186097" name="connsiteX97"/>
                <a:gd fmla="*/ 535998 h 968335"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968335" w="1186097">
                  <a:moveTo>
                    <a:pt x="1134370" y="359854"/>
                  </a:moveTo>
                  <a:lnTo>
                    <a:pt x="1104667" y="395973"/>
                  </a:lnTo>
                  <a:lnTo>
                    <a:pt x="1035307" y="385241"/>
                  </a:lnTo>
                  <a:lnTo>
                    <a:pt x="1026406" y="315492"/>
                  </a:lnTo>
                  <a:lnTo>
                    <a:pt x="1045253" y="282184"/>
                  </a:lnTo>
                  <a:lnTo>
                    <a:pt x="1077510" y="254506"/>
                  </a:lnTo>
                  <a:lnTo>
                    <a:pt x="1120434" y="272305"/>
                  </a:lnTo>
                  <a:lnTo>
                    <a:pt x="1120434" y="172521"/>
                  </a:lnTo>
                  <a:lnTo>
                    <a:pt x="1103159" y="50684"/>
                  </a:lnTo>
                  <a:lnTo>
                    <a:pt x="1063509" y="5338"/>
                  </a:lnTo>
                  <a:lnTo>
                    <a:pt x="1012339" y="4163"/>
                  </a:lnTo>
                  <a:lnTo>
                    <a:pt x="959993" y="-6764"/>
                  </a:lnTo>
                  <a:lnTo>
                    <a:pt x="870614" y="36748"/>
                  </a:lnTo>
                  <a:lnTo>
                    <a:pt x="842869" y="62921"/>
                  </a:lnTo>
                  <a:lnTo>
                    <a:pt x="802955" y="84120"/>
                  </a:lnTo>
                  <a:lnTo>
                    <a:pt x="748909" y="152041"/>
                  </a:lnTo>
                  <a:lnTo>
                    <a:pt x="691326" y="192020"/>
                  </a:lnTo>
                  <a:lnTo>
                    <a:pt x="653507" y="261248"/>
                  </a:lnTo>
                  <a:lnTo>
                    <a:pt x="576493" y="273810"/>
                  </a:lnTo>
                  <a:lnTo>
                    <a:pt x="514137" y="246394"/>
                  </a:lnTo>
                  <a:lnTo>
                    <a:pt x="492019" y="254442"/>
                  </a:lnTo>
                  <a:lnTo>
                    <a:pt x="403160" y="350889"/>
                  </a:lnTo>
                  <a:lnTo>
                    <a:pt x="357358" y="363975"/>
                  </a:lnTo>
                  <a:lnTo>
                    <a:pt x="293430" y="344345"/>
                  </a:lnTo>
                  <a:lnTo>
                    <a:pt x="285318" y="324061"/>
                  </a:lnTo>
                  <a:lnTo>
                    <a:pt x="298404" y="289514"/>
                  </a:lnTo>
                  <a:lnTo>
                    <a:pt x="297356" y="266024"/>
                  </a:lnTo>
                  <a:lnTo>
                    <a:pt x="242068" y="209751"/>
                  </a:lnTo>
                  <a:lnTo>
                    <a:pt x="235001" y="498441"/>
                  </a:lnTo>
                  <a:lnTo>
                    <a:pt x="159424" y="533445"/>
                  </a:lnTo>
                  <a:lnTo>
                    <a:pt x="58265" y="533445"/>
                  </a:lnTo>
                  <a:lnTo>
                    <a:pt x="51070" y="493141"/>
                  </a:lnTo>
                  <a:lnTo>
                    <a:pt x="29019" y="471089"/>
                  </a:lnTo>
                  <a:lnTo>
                    <a:pt x="-6707" y="501975"/>
                  </a:lnTo>
                  <a:lnTo>
                    <a:pt x="-4222" y="516566"/>
                  </a:lnTo>
                  <a:lnTo>
                    <a:pt x="7555" y="531745"/>
                  </a:lnTo>
                  <a:lnTo>
                    <a:pt x="15865" y="555235"/>
                  </a:lnTo>
                  <a:lnTo>
                    <a:pt x="59380" y="649850"/>
                  </a:lnTo>
                  <a:lnTo>
                    <a:pt x="122193" y="748654"/>
                  </a:lnTo>
                  <a:lnTo>
                    <a:pt x="124941" y="802505"/>
                  </a:lnTo>
                  <a:lnTo>
                    <a:pt x="108388" y="816310"/>
                  </a:lnTo>
                  <a:lnTo>
                    <a:pt x="95956" y="812844"/>
                  </a:lnTo>
                  <a:lnTo>
                    <a:pt x="95301" y="832473"/>
                  </a:lnTo>
                  <a:lnTo>
                    <a:pt x="109107" y="841438"/>
                  </a:lnTo>
                  <a:lnTo>
                    <a:pt x="109762" y="854525"/>
                  </a:lnTo>
                  <a:lnTo>
                    <a:pt x="138094" y="885605"/>
                  </a:lnTo>
                  <a:lnTo>
                    <a:pt x="130503" y="920152"/>
                  </a:lnTo>
                  <a:lnTo>
                    <a:pt x="136721" y="939456"/>
                  </a:lnTo>
                  <a:lnTo>
                    <a:pt x="144312" y="934613"/>
                  </a:lnTo>
                  <a:lnTo>
                    <a:pt x="140187" y="920152"/>
                  </a:lnTo>
                  <a:lnTo>
                    <a:pt x="150526" y="915967"/>
                  </a:lnTo>
                  <a:lnTo>
                    <a:pt x="162958" y="914590"/>
                  </a:lnTo>
                  <a:lnTo>
                    <a:pt x="160865" y="937361"/>
                  </a:lnTo>
                  <a:lnTo>
                    <a:pt x="195412" y="936709"/>
                  </a:lnTo>
                  <a:lnTo>
                    <a:pt x="196789" y="949795"/>
                  </a:lnTo>
                  <a:lnTo>
                    <a:pt x="212687" y="960853"/>
                  </a:lnTo>
                  <a:lnTo>
                    <a:pt x="256199" y="961572"/>
                  </a:lnTo>
                  <a:lnTo>
                    <a:pt x="271381" y="944297"/>
                  </a:lnTo>
                  <a:lnTo>
                    <a:pt x="287280" y="942923"/>
                  </a:lnTo>
                  <a:lnTo>
                    <a:pt x="328044" y="939456"/>
                  </a:lnTo>
                  <a:lnTo>
                    <a:pt x="339105" y="935335"/>
                  </a:lnTo>
                  <a:lnTo>
                    <a:pt x="368808" y="935335"/>
                  </a:lnTo>
                  <a:lnTo>
                    <a:pt x="393675" y="912497"/>
                  </a:lnTo>
                  <a:lnTo>
                    <a:pt x="417164" y="911842"/>
                  </a:lnTo>
                  <a:lnTo>
                    <a:pt x="444778" y="915967"/>
                  </a:lnTo>
                  <a:lnTo>
                    <a:pt x="470951" y="918715"/>
                  </a:lnTo>
                  <a:lnTo>
                    <a:pt x="477887" y="909095"/>
                  </a:lnTo>
                  <a:lnTo>
                    <a:pt x="507594" y="909095"/>
                  </a:lnTo>
                  <a:lnTo>
                    <a:pt x="554509" y="924274"/>
                  </a:lnTo>
                  <a:lnTo>
                    <a:pt x="576624" y="924274"/>
                  </a:lnTo>
                  <a:lnTo>
                    <a:pt x="586308" y="913216"/>
                  </a:lnTo>
                  <a:lnTo>
                    <a:pt x="600113" y="911842"/>
                  </a:lnTo>
                  <a:lnTo>
                    <a:pt x="622951" y="913871"/>
                  </a:lnTo>
                  <a:lnTo>
                    <a:pt x="640159" y="913216"/>
                  </a:lnTo>
                  <a:lnTo>
                    <a:pt x="640159" y="895222"/>
                  </a:lnTo>
                  <a:lnTo>
                    <a:pt x="646376" y="891101"/>
                  </a:lnTo>
                  <a:lnTo>
                    <a:pt x="705266" y="890446"/>
                  </a:lnTo>
                  <a:lnTo>
                    <a:pt x="761864" y="866238"/>
                  </a:lnTo>
                  <a:lnTo>
                    <a:pt x="862042" y="786147"/>
                  </a:lnTo>
                  <a:lnTo>
                    <a:pt x="909021" y="734979"/>
                  </a:lnTo>
                  <a:lnTo>
                    <a:pt x="954236" y="700103"/>
                  </a:lnTo>
                  <a:lnTo>
                    <a:pt x="995655" y="646185"/>
                  </a:lnTo>
                  <a:lnTo>
                    <a:pt x="1077184" y="528081"/>
                  </a:lnTo>
                  <a:lnTo>
                    <a:pt x="1132476" y="500470"/>
                  </a:lnTo>
                  <a:lnTo>
                    <a:pt x="1163556" y="434120"/>
                  </a:lnTo>
                  <a:lnTo>
                    <a:pt x="1179390" y="359854"/>
                  </a:lnTo>
                  <a:close/>
                  <a:moveTo>
                    <a:pt x="929305" y="586708"/>
                  </a:moveTo>
                  <a:lnTo>
                    <a:pt x="888215" y="617527"/>
                  </a:lnTo>
                  <a:lnTo>
                    <a:pt x="853994" y="623613"/>
                  </a:lnTo>
                  <a:lnTo>
                    <a:pt x="834364" y="647169"/>
                  </a:lnTo>
                  <a:lnTo>
                    <a:pt x="797197" y="647169"/>
                  </a:lnTo>
                  <a:lnTo>
                    <a:pt x="760752" y="600712"/>
                  </a:lnTo>
                  <a:lnTo>
                    <a:pt x="741123" y="567276"/>
                  </a:lnTo>
                  <a:lnTo>
                    <a:pt x="784306" y="512508"/>
                  </a:lnTo>
                  <a:lnTo>
                    <a:pt x="849738" y="477763"/>
                  </a:lnTo>
                  <a:lnTo>
                    <a:pt x="887429" y="474623"/>
                  </a:lnTo>
                  <a:lnTo>
                    <a:pt x="912359" y="509825"/>
                  </a:lnTo>
                  <a:lnTo>
                    <a:pt x="929043" y="535998"/>
                  </a:lnTo>
                  <a:close/>
                </a:path>
              </a:pathLst>
            </a:custGeom>
            <a:solidFill>
              <a:srgbClr val="2196F3"/>
            </a:solidFill>
            <a:ln cap="flat" w="13076">
              <a:solidFill>
                <a:srgbClr val="FFFFFF"/>
              </a:solidFill>
              <a:prstDash val="solid"/>
              <a:miter/>
            </a:ln>
          </p:spPr>
          <p:txBody>
            <a:bodyPr anchor="ctr" rtlCol="0"/>
            <a:lstStyle/>
            <a:p>
              <a:endParaRPr lang="en-GB"/>
            </a:p>
          </p:txBody>
        </p:sp>
        <p:sp>
          <p:nvSpPr>
            <p:cNvPr id="106" name="Graphic 32">
              <a:extLst>
                <a:ext uri="{FF2B5EF4-FFF2-40B4-BE49-F238E27FC236}">
                  <a16:creationId xmlns:a16="http://schemas.microsoft.com/office/drawing/2014/main" id="{44D85910-B59D-4CE5-B082-5596CFEEFAB9}"/>
                </a:ext>
              </a:extLst>
            </p:cNvPr>
            <p:cNvSpPr/>
            <p:nvPr/>
          </p:nvSpPr>
          <p:spPr>
            <a:xfrm>
              <a:off x="9249242" y="6057807"/>
              <a:ext cx="146111" cy="133744"/>
            </a:xfrm>
            <a:custGeom>
              <a:avLst/>
              <a:gdLst>
                <a:gd fmla="*/ 114311 w 146111" name="connsiteX0"/>
                <a:gd fmla="*/ 0 h 133744" name="connsiteY0"/>
                <a:gd fmla="*/ 91279 w 146111" name="connsiteX1"/>
                <a:gd fmla="*/ 1897 h 133744" name="connsiteY1"/>
                <a:gd fmla="*/ 32716 w 146111" name="connsiteX2"/>
                <a:gd fmla="*/ 32978 h 133744" name="connsiteY2"/>
                <a:gd fmla="*/ 0 w 146111" name="connsiteX3"/>
                <a:gd fmla="*/ 74397 h 133744" name="connsiteY3"/>
                <a:gd fmla="*/ 12825 w 146111" name="connsiteX4"/>
                <a:gd fmla="*/ 96055 h 133744" name="connsiteY4"/>
                <a:gd fmla="*/ 42531 w 146111" name="connsiteX5"/>
                <a:gd fmla="*/ 133744 h 133744" name="connsiteY5"/>
                <a:gd fmla="*/ 61310 w 146111" name="connsiteX6"/>
                <a:gd fmla="*/ 133744 h 133744" name="connsiteY6"/>
                <a:gd fmla="*/ 79631 w 146111" name="connsiteX7"/>
                <a:gd fmla="*/ 111694 h 133744" name="connsiteY7"/>
                <a:gd fmla="*/ 116274 w 146111" name="connsiteX8"/>
                <a:gd fmla="*/ 105150 h 133744" name="connsiteY8"/>
                <a:gd fmla="*/ 146111 w 146111" name="connsiteX9"/>
                <a:gd fmla="*/ 82772 h 133744" name="connsiteY9"/>
                <a:gd fmla="*/ 146111 w 146111" name="connsiteX10"/>
                <a:gd fmla="*/ 47242 h 133744" name="connsiteY10"/>
                <a:gd fmla="*/ 132567 w 146111" name="connsiteX11"/>
                <a:gd fmla="*/ 25715 h 133744" name="connsiteY11"/>
                <a:gd fmla="*/ 114311 w 146111" name="connsiteX12"/>
                <a:gd fmla="*/ 0 h 133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3744" w="146111">
                  <a:moveTo>
                    <a:pt x="114311" y="0"/>
                  </a:moveTo>
                  <a:lnTo>
                    <a:pt x="91279" y="1897"/>
                  </a:lnTo>
                  <a:lnTo>
                    <a:pt x="32716" y="32978"/>
                  </a:lnTo>
                  <a:lnTo>
                    <a:pt x="0" y="74397"/>
                  </a:lnTo>
                  <a:lnTo>
                    <a:pt x="12825" y="96055"/>
                  </a:lnTo>
                  <a:lnTo>
                    <a:pt x="42531" y="133744"/>
                  </a:lnTo>
                  <a:lnTo>
                    <a:pt x="61310" y="133744"/>
                  </a:lnTo>
                  <a:lnTo>
                    <a:pt x="79631" y="111694"/>
                  </a:lnTo>
                  <a:lnTo>
                    <a:pt x="116274" y="105150"/>
                  </a:lnTo>
                  <a:lnTo>
                    <a:pt x="146111" y="82772"/>
                  </a:lnTo>
                  <a:lnTo>
                    <a:pt x="146111" y="47242"/>
                  </a:lnTo>
                  <a:lnTo>
                    <a:pt x="132567" y="25715"/>
                  </a:lnTo>
                  <a:lnTo>
                    <a:pt x="114311" y="0"/>
                  </a:lnTo>
                  <a:close/>
                </a:path>
              </a:pathLst>
            </a:custGeom>
            <a:solidFill>
              <a:srgbClr val="A0ADBA"/>
            </a:solidFill>
            <a:ln cap="flat" w="13076">
              <a:solidFill>
                <a:srgbClr val="FFFFFF"/>
              </a:solidFill>
              <a:prstDash val="solid"/>
              <a:miter/>
            </a:ln>
          </p:spPr>
          <p:txBody>
            <a:bodyPr anchor="ctr" rtlCol="0"/>
            <a:lstStyle/>
            <a:p>
              <a:endParaRPr lang="en-GB"/>
            </a:p>
          </p:txBody>
        </p:sp>
        <p:sp>
          <p:nvSpPr>
            <p:cNvPr id="107" name="Graphic 32">
              <a:extLst>
                <a:ext uri="{FF2B5EF4-FFF2-40B4-BE49-F238E27FC236}">
                  <a16:creationId xmlns:a16="http://schemas.microsoft.com/office/drawing/2014/main" id="{0C90172F-C347-4816-B0F1-A09A95C3E550}"/>
                </a:ext>
              </a:extLst>
            </p:cNvPr>
            <p:cNvSpPr/>
            <p:nvPr/>
          </p:nvSpPr>
          <p:spPr>
            <a:xfrm>
              <a:off x="9531126" y="5839916"/>
              <a:ext cx="74331" cy="98999"/>
            </a:xfrm>
            <a:custGeom>
              <a:avLst/>
              <a:gdLst>
                <a:gd fmla="*/ 0 w 74331" name="connsiteX0"/>
                <a:gd fmla="*/ 42793 h 98999" name="connsiteY0"/>
                <a:gd fmla="*/ 6281 w 74331" name="connsiteX1"/>
                <a:gd fmla="*/ 92063 h 98999" name="connsiteY1"/>
                <a:gd fmla="*/ 50841 w 74331" name="connsiteX2"/>
                <a:gd fmla="*/ 99000 h 98999" name="connsiteY2"/>
                <a:gd fmla="*/ 74331 w 74331" name="connsiteX3"/>
                <a:gd fmla="*/ 70405 h 98999" name="connsiteY3"/>
                <a:gd fmla="*/ 74331 w 74331" name="connsiteX4"/>
                <a:gd fmla="*/ 16293 h 98999" name="connsiteY4"/>
                <a:gd fmla="*/ 35006 w 74331" name="connsiteX5"/>
                <a:gd fmla="*/ 0 h 98999" name="connsiteY5"/>
                <a:gd fmla="*/ 14068 w 74331" name="connsiteX6"/>
                <a:gd fmla="*/ 17863 h 98999" name="connsiteY6"/>
                <a:gd fmla="*/ 0 w 74331" name="connsiteX7"/>
                <a:gd fmla="*/ 42793 h 989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8999" w="74331">
                  <a:moveTo>
                    <a:pt x="0" y="42793"/>
                  </a:moveTo>
                  <a:lnTo>
                    <a:pt x="6281" y="92063"/>
                  </a:lnTo>
                  <a:lnTo>
                    <a:pt x="50841" y="99000"/>
                  </a:lnTo>
                  <a:lnTo>
                    <a:pt x="74331" y="70405"/>
                  </a:lnTo>
                  <a:lnTo>
                    <a:pt x="74331" y="16293"/>
                  </a:lnTo>
                  <a:lnTo>
                    <a:pt x="35006" y="0"/>
                  </a:lnTo>
                  <a:lnTo>
                    <a:pt x="14068" y="17863"/>
                  </a:lnTo>
                  <a:lnTo>
                    <a:pt x="0" y="42793"/>
                  </a:lnTo>
                  <a:close/>
                </a:path>
              </a:pathLst>
            </a:custGeom>
            <a:solidFill>
              <a:srgbClr val="A0ADBA"/>
            </a:solidFill>
            <a:ln cap="flat" w="13076">
              <a:solidFill>
                <a:srgbClr val="FFFFFF"/>
              </a:solidFill>
              <a:prstDash val="solid"/>
              <a:miter/>
            </a:ln>
          </p:spPr>
          <p:txBody>
            <a:bodyPr anchor="ctr" rtlCol="0"/>
            <a:lstStyle/>
            <a:p>
              <a:endParaRPr lang="en-GB"/>
            </a:p>
          </p:txBody>
        </p:sp>
      </p:grpSp>
      <p:sp>
        <p:nvSpPr>
          <p:cNvPr id="113" name="TextBox 112">
            <a:extLst>
              <a:ext uri="{FF2B5EF4-FFF2-40B4-BE49-F238E27FC236}">
                <a16:creationId xmlns:a16="http://schemas.microsoft.com/office/drawing/2014/main" id="{7F92E6DC-4C22-4A5D-8ACC-631E9815B903}"/>
              </a:ext>
            </a:extLst>
          </p:cNvPr>
          <p:cNvSpPr txBox="1"/>
          <p:nvPr/>
        </p:nvSpPr>
        <p:spPr>
          <a:xfrm>
            <a:off x="7098153" y="2064483"/>
            <a:ext cx="4598547"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514002d37090848c6e5ffd8e25e63c37">
            <a:pPr algn="l"/>
            <a:r>
              <a:rPr lang="en-US"/>
              <a:t>Grâce à la collaboration du HISP, le logiciel d'information sanitaire de district, ou DHIS, a été lancé en Afrique du Sud en 1996, avant de devenir le système national d'information sur la gestion de la santé (HMIS) en 1999. DHIS - qui a ensuite évolué vers DHIS2 - a été conçu dès le départ pour faciliter l'utilisation des données au niveau local.</a:t>
            </a:r>
            <a:endParaRPr lang="es-ES"/>
          </a:p>
        </p:txBody>
      </p:sp>
      <p:sp>
        <p:nvSpPr>
          <p:cNvPr id="115" name="TextBox 114">
            <a:extLst>
              <a:ext uri="{FF2B5EF4-FFF2-40B4-BE49-F238E27FC236}">
                <a16:creationId xmlns:a16="http://schemas.microsoft.com/office/drawing/2014/main" id="{98D6FF0B-9A8F-4EEA-A8D7-2CFC6EA76D62}"/>
              </a:ext>
            </a:extLst>
          </p:cNvPr>
          <p:cNvSpPr txBox="1"/>
          <p:nvPr/>
        </p:nvSpPr>
        <p:spPr>
          <a:xfrm>
            <a:off x="10096500" y="636827"/>
            <a:ext cx="1600200" cy="461665"/>
          </a:xfrm>
          <a:prstGeom prst="rect">
            <a:avLst/>
          </a:prstGeom>
          <a:noFill/>
        </p:spPr>
        <p:txBody>
          <a:bodyPr rtlCol="0" wrap="square">
            <a:spAutoFit/>
          </a:bodyPr>
          <a:lstStyle/>
          <a:p txid="3de00774643c80b7ec33c0c819b25dc8">
            <a:pPr algn="ctr" indent="0" marL="0">
              <a:buClr>
                <a:srgbClr val="008CCF"/>
              </a:buClr>
              <a:buFont charset="-79" pitchFamily="2" typeface="Rubik"/>
              <a:buNone/>
            </a:pPr>
            <a:r>
              <a:rPr lang="en-US" sz="2400">
                <a:solidFill>
                  <a:schemeClr val="bg1"/>
                </a:solidFill>
              </a:rPr>
              <a:t>2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ACF9C9B6-DA24-41B0-967C-FAE2CC1E8C1B}"/>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6" name="Rounded Rectangle 49">
              <a:hlinkClick action="ppaction://hlinkshowjump?jump=nextslide" r:id=""/>
              <a:extLst>
                <a:ext uri="{FF2B5EF4-FFF2-40B4-BE49-F238E27FC236}">
                  <a16:creationId xmlns:a16="http://schemas.microsoft.com/office/drawing/2014/main" id="{8183C265-A85C-4FE2-B08B-B67D90CAFD6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7" name="Freeform 144">
              <a:extLst>
                <a:ext uri="{FF2B5EF4-FFF2-40B4-BE49-F238E27FC236}">
                  <a16:creationId xmlns:a16="http://schemas.microsoft.com/office/drawing/2014/main" id="{0F2D5904-15D6-4693-A6CB-5A8E0ECAEF57}"/>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8" name="Group 117">
            <a:extLst>
              <a:ext uri="{FF2B5EF4-FFF2-40B4-BE49-F238E27FC236}">
                <a16:creationId xmlns:a16="http://schemas.microsoft.com/office/drawing/2014/main" id="{BCE8CE23-B0E7-43BB-B452-3619DFF464E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19" name="Rounded Rectangle 47">
              <a:hlinkClick action="ppaction://hlinkshowjump?jump=previousslide" r:id=""/>
              <a:extLst>
                <a:ext uri="{FF2B5EF4-FFF2-40B4-BE49-F238E27FC236}">
                  <a16:creationId xmlns:a16="http://schemas.microsoft.com/office/drawing/2014/main" id="{48BD95D8-999E-4F45-8904-4C4550994071}"/>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0" name="Freeform 144">
              <a:extLst>
                <a:ext uri="{FF2B5EF4-FFF2-40B4-BE49-F238E27FC236}">
                  <a16:creationId xmlns:a16="http://schemas.microsoft.com/office/drawing/2014/main" id="{34725354-90F7-4D65-A287-072782CBFBB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65952987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13"/>
                                        </p:tgtEl>
                                        <p:attrNameLst>
                                          <p:attrName>style.visibility</p:attrName>
                                        </p:attrNameLst>
                                      </p:cBhvr>
                                      <p:to>
                                        <p:strVal val="visible"/>
                                      </p:to>
                                    </p:set>
                                    <p:animEffect filter="fade" transition="in">
                                      <p:cBhvr>
                                        <p:cTn dur="500" id="7"/>
                                        <p:tgtEl>
                                          <p:spTgt spid="113"/>
                                        </p:tgtEl>
                                      </p:cBhvr>
                                    </p:animEffect>
                                  </p:childTnLst>
                                </p:cTn>
                              </p:par>
                              <p:par>
                                <p:cTn fill="hold" grpId="0" id="8" nodeType="withEffect" presetClass="entr" presetID="2" presetSubtype="8">
                                  <p:stCondLst>
                                    <p:cond delay="0"/>
                                  </p:stCondLst>
                                  <p:childTnLst>
                                    <p:set>
                                      <p:cBhvr>
                                        <p:cTn dur="1" fill="hold" id="9">
                                          <p:stCondLst>
                                            <p:cond delay="0"/>
                                          </p:stCondLst>
                                        </p:cTn>
                                        <p:tgtEl>
                                          <p:spTgt spid="5"/>
                                        </p:tgtEl>
                                        <p:attrNameLst>
                                          <p:attrName>style.visibility</p:attrName>
                                        </p:attrNameLst>
                                      </p:cBhvr>
                                      <p:to>
                                        <p:strVal val="visible"/>
                                      </p:to>
                                    </p:set>
                                    <p:anim calcmode="lin" valueType="num">
                                      <p:cBhvr additive="base">
                                        <p:cTn dur="500" fill="hold" id="10"/>
                                        <p:tgtEl>
                                          <p:spTgt spid="5"/>
                                        </p:tgtEl>
                                        <p:attrNameLst>
                                          <p:attrName>ppt_x</p:attrName>
                                        </p:attrNameLst>
                                      </p:cBhvr>
                                      <p:tavLst>
                                        <p:tav tm="0">
                                          <p:val>
                                            <p:strVal val="0-#ppt_w/2"/>
                                          </p:val>
                                        </p:tav>
                                        <p:tav tm="100000">
                                          <p:val>
                                            <p:strVal val="#ppt_x"/>
                                          </p:val>
                                        </p:tav>
                                      </p:tavLst>
                                    </p:anim>
                                    <p:anim calcmode="lin" valueType="num">
                                      <p:cBhvr additive="base">
                                        <p:cTn dur="500" fill="hold" id="11"/>
                                        <p:tgtEl>
                                          <p:spTgt spid="5"/>
                                        </p:tgtEl>
                                        <p:attrNameLst>
                                          <p:attrName>ppt_y</p:attrName>
                                        </p:attrNameLst>
                                      </p:cBhvr>
                                      <p:tavLst>
                                        <p:tav tm="0">
                                          <p:val>
                                            <p:strVal val="#ppt_y"/>
                                          </p:val>
                                        </p:tav>
                                        <p:tav tm="100000">
                                          <p:val>
                                            <p:strVal val="#ppt_y"/>
                                          </p:val>
                                        </p:tav>
                                      </p:tavLst>
                                    </p:anim>
                                  </p:childTnLst>
                                </p:cTn>
                              </p:par>
                              <p:par>
                                <p:cTn fill="hold" grpId="0" id="12" nodeType="withEffect" presetClass="entr" presetID="2" presetSubtype="8">
                                  <p:stCondLst>
                                    <p:cond delay="0"/>
                                  </p:stCondLst>
                                  <p:childTnLst>
                                    <p:set>
                                      <p:cBhvr>
                                        <p:cTn dur="1" fill="hold" id="13">
                                          <p:stCondLst>
                                            <p:cond delay="0"/>
                                          </p:stCondLst>
                                        </p:cTn>
                                        <p:tgtEl>
                                          <p:spTgt spid="4"/>
                                        </p:tgtEl>
                                        <p:attrNameLst>
                                          <p:attrName>style.visibility</p:attrName>
                                        </p:attrNameLst>
                                      </p:cBhvr>
                                      <p:to>
                                        <p:strVal val="visible"/>
                                      </p:to>
                                    </p:set>
                                    <p:anim calcmode="lin" valueType="num">
                                      <p:cBhvr additive="base">
                                        <p:cTn dur="500" fill="hold" id="14"/>
                                        <p:tgtEl>
                                          <p:spTgt spid="4"/>
                                        </p:tgtEl>
                                        <p:attrNameLst>
                                          <p:attrName>ppt_x</p:attrName>
                                        </p:attrNameLst>
                                      </p:cBhvr>
                                      <p:tavLst>
                                        <p:tav tm="0">
                                          <p:val>
                                            <p:strVal val="0-#ppt_w/2"/>
                                          </p:val>
                                        </p:tav>
                                        <p:tav tm="100000">
                                          <p:val>
                                            <p:strVal val="#ppt_x"/>
                                          </p:val>
                                        </p:tav>
                                      </p:tavLst>
                                    </p:anim>
                                    <p:anim calcmode="lin" valueType="num">
                                      <p:cBhvr additive="base">
                                        <p:cTn dur="500" fill="hold" id="15"/>
                                        <p:tgtEl>
                                          <p:spTgt spid="4"/>
                                        </p:tgtEl>
                                        <p:attrNameLst>
                                          <p:attrName>ppt_y</p:attrName>
                                        </p:attrNameLst>
                                      </p:cBhvr>
                                      <p:tavLst>
                                        <p:tav tm="0">
                                          <p:val>
                                            <p:strVal val="#ppt_y"/>
                                          </p:val>
                                        </p:tav>
                                        <p:tav tm="100000">
                                          <p:val>
                                            <p:strVal val="#ppt_y"/>
                                          </p:val>
                                        </p:tav>
                                      </p:tavLst>
                                    </p:anim>
                                  </p:childTnLst>
                                </p:cTn>
                              </p:par>
                              <p:par>
                                <p:cTn fill="hold" id="16" nodeType="withEffect" presetClass="entr" presetID="2" presetSubtype="8">
                                  <p:stCondLst>
                                    <p:cond delay="0"/>
                                  </p:stCondLst>
                                  <p:childTnLst>
                                    <p:set>
                                      <p:cBhvr>
                                        <p:cTn dur="1" fill="hold" id="17">
                                          <p:stCondLst>
                                            <p:cond delay="0"/>
                                          </p:stCondLst>
                                        </p:cTn>
                                        <p:tgtEl>
                                          <p:spTgt spid="6"/>
                                        </p:tgtEl>
                                        <p:attrNameLst>
                                          <p:attrName>style.visibility</p:attrName>
                                        </p:attrNameLst>
                                      </p:cBhvr>
                                      <p:to>
                                        <p:strVal val="visible"/>
                                      </p:to>
                                    </p:set>
                                    <p:anim calcmode="lin" valueType="num">
                                      <p:cBhvr additive="base">
                                        <p:cTn dur="500" fill="hold" id="18"/>
                                        <p:tgtEl>
                                          <p:spTgt spid="6"/>
                                        </p:tgtEl>
                                        <p:attrNameLst>
                                          <p:attrName>ppt_x</p:attrName>
                                        </p:attrNameLst>
                                      </p:cBhvr>
                                      <p:tavLst>
                                        <p:tav tm="0">
                                          <p:val>
                                            <p:strVal val="0-#ppt_w/2"/>
                                          </p:val>
                                        </p:tav>
                                        <p:tav tm="100000">
                                          <p:val>
                                            <p:strVal val="#ppt_x"/>
                                          </p:val>
                                        </p:tav>
                                      </p:tavLst>
                                    </p:anim>
                                    <p:anim calcmode="lin" valueType="num">
                                      <p:cBhvr additive="base">
                                        <p:cTn dur="500" fill="hold" id="19"/>
                                        <p:tgtEl>
                                          <p:spTgt spid="6"/>
                                        </p:tgtEl>
                                        <p:attrNameLst>
                                          <p:attrName>ppt_y</p:attrName>
                                        </p:attrNameLst>
                                      </p:cBhvr>
                                      <p:tavLst>
                                        <p:tav tm="0">
                                          <p:val>
                                            <p:strVal val="#ppt_y"/>
                                          </p:val>
                                        </p:tav>
                                        <p:tav tm="100000">
                                          <p:val>
                                            <p:strVal val="#ppt_y"/>
                                          </p:val>
                                        </p:tav>
                                      </p:tavLst>
                                    </p:anim>
                                  </p:childTnLst>
                                </p:cTn>
                              </p:par>
                              <p:par>
                                <p:cTn fill="hold" id="20" nodeType="withEffect" presetClass="entr" presetID="2" presetSubtype="8">
                                  <p:stCondLst>
                                    <p:cond delay="0"/>
                                  </p:stCondLst>
                                  <p:childTnLst>
                                    <p:set>
                                      <p:cBhvr>
                                        <p:cTn dur="1" fill="hold" id="21">
                                          <p:stCondLst>
                                            <p:cond delay="0"/>
                                          </p:stCondLst>
                                        </p:cTn>
                                        <p:tgtEl>
                                          <p:spTgt spid="104"/>
                                        </p:tgtEl>
                                        <p:attrNameLst>
                                          <p:attrName>style.visibility</p:attrName>
                                        </p:attrNameLst>
                                      </p:cBhvr>
                                      <p:to>
                                        <p:strVal val="visible"/>
                                      </p:to>
                                    </p:set>
                                    <p:anim calcmode="lin" valueType="num">
                                      <p:cBhvr additive="base">
                                        <p:cTn dur="500" fill="hold" id="22"/>
                                        <p:tgtEl>
                                          <p:spTgt spid="104"/>
                                        </p:tgtEl>
                                        <p:attrNameLst>
                                          <p:attrName>ppt_x</p:attrName>
                                        </p:attrNameLst>
                                      </p:cBhvr>
                                      <p:tavLst>
                                        <p:tav tm="0">
                                          <p:val>
                                            <p:strVal val="0-#ppt_w/2"/>
                                          </p:val>
                                        </p:tav>
                                        <p:tav tm="100000">
                                          <p:val>
                                            <p:strVal val="#ppt_x"/>
                                          </p:val>
                                        </p:tav>
                                      </p:tavLst>
                                    </p:anim>
                                    <p:anim calcmode="lin" valueType="num">
                                      <p:cBhvr additive="base">
                                        <p:cTn dur="500" fill="hold" id="23"/>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0" spid="4"/>
      <p:bldP grpId="0" spid="113"/>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A315-948C-4B16-AB91-7CB7D74953BD}"/>
              </a:ext>
            </a:extLst>
          </p:cNvPr>
          <p:cNvSpPr>
            <a:spLocks noGrp="1"/>
          </p:cNvSpPr>
          <p:nvPr>
            <p:ph type="title"/>
          </p:nvPr>
        </p:nvSpPr>
        <p:spPr/>
        <p:txBody>
          <a:bodyPr/>
          <a:lstStyle/>
          <a:p txid="e3ea3ca1940a4c163d8406d03aeb9ab7">
            <a:r>
              <a:rPr dirty="0" lang="en-GB"/>
              <a:t>2004 : Début du développement de DHIS2</a:t>
            </a:r>
          </a:p>
        </p:txBody>
      </p:sp>
      <p:sp>
        <p:nvSpPr>
          <p:cNvPr id="29" name="Rectangle: Rounded Corners 28">
            <a:extLst>
              <a:ext uri="{FF2B5EF4-FFF2-40B4-BE49-F238E27FC236}">
                <a16:creationId xmlns:a16="http://schemas.microsoft.com/office/drawing/2014/main" id="{4DA41610-5831-45D5-A40D-97C99AAA7B4F}"/>
              </a:ext>
            </a:extLst>
          </p:cNvPr>
          <p:cNvSpPr/>
          <p:nvPr/>
        </p:nvSpPr>
        <p:spPr>
          <a:xfrm>
            <a:off x="793653" y="1937915"/>
            <a:ext cx="4154930" cy="1195199"/>
          </a:xfrm>
          <a:prstGeom prst="round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rtlCol="0"/>
          <a:lstStyle/>
          <a:p txid="90fa98ae6fdeaa31c8bfcb619b11e208">
            <a:pPr algn="ctr"/>
            <a:r>
              <a:rPr dirty="0" lang="en-GB" sz="5400">
                <a:latin typeface="+mj-lt"/>
              </a:rPr>
              <a:t>DHIS</a:t>
            </a:r>
          </a:p>
        </p:txBody>
      </p:sp>
      <p:pic>
        <p:nvPicPr>
          <p:cNvPr descr="Wireless with solid fill" id="30" name="Graphic 29">
            <a:extLst>
              <a:ext uri="{FF2B5EF4-FFF2-40B4-BE49-F238E27FC236}">
                <a16:creationId xmlns:a16="http://schemas.microsoft.com/office/drawing/2014/main" id="{B562F925-22D1-472D-A115-EA1449E679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645726">
            <a:off x="3727121" y="1960314"/>
            <a:ext cx="1042119" cy="1042119"/>
          </a:xfrm>
          <a:prstGeom prst="rect">
            <a:avLst/>
          </a:prstGeom>
        </p:spPr>
      </p:pic>
      <p:cxnSp>
        <p:nvCxnSpPr>
          <p:cNvPr id="31" name="Straight Connector 30">
            <a:extLst>
              <a:ext uri="{FF2B5EF4-FFF2-40B4-BE49-F238E27FC236}">
                <a16:creationId xmlns:a16="http://schemas.microsoft.com/office/drawing/2014/main" id="{4CC04ECC-2BBB-4974-8D7A-5F8AD61910DF}"/>
              </a:ext>
            </a:extLst>
          </p:cNvPr>
          <p:cNvCxnSpPr>
            <a:cxnSpLocks/>
            <a:stCxn id="30" idx="3"/>
            <a:endCxn id="30" idx="1"/>
          </p:cNvCxnSpPr>
          <p:nvPr/>
        </p:nvCxnSpPr>
        <p:spPr>
          <a:xfrm flipH="1" flipV="1">
            <a:off x="3873965" y="2118792"/>
            <a:ext cx="748431" cy="725164"/>
          </a:xfrm>
          <a:prstGeom prst="line">
            <a:avLst/>
          </a:prstGeom>
          <a:ln cap="rnd" w="6032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ogo, company name  Description automatically generated" id="41" name="Picture 40">
            <a:extLst>
              <a:ext uri="{FF2B5EF4-FFF2-40B4-BE49-F238E27FC236}">
                <a16:creationId xmlns:a16="http://schemas.microsoft.com/office/drawing/2014/main" id="{3E118FB6-06EE-4207-8C40-4D59F4712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3500" y="4132844"/>
            <a:ext cx="3782412" cy="1151717"/>
          </a:xfrm>
          <a:prstGeom prst="rect">
            <a:avLst/>
          </a:prstGeom>
        </p:spPr>
      </p:pic>
      <p:sp>
        <p:nvSpPr>
          <p:cNvPr id="40" name="TextBox 39">
            <a:extLst>
              <a:ext uri="{FF2B5EF4-FFF2-40B4-BE49-F238E27FC236}">
                <a16:creationId xmlns:a16="http://schemas.microsoft.com/office/drawing/2014/main" id="{6A7F8BB7-EECE-4858-AA04-A068B014E242}"/>
              </a:ext>
            </a:extLst>
          </p:cNvPr>
          <p:cNvSpPr txBox="1"/>
          <p:nvPr/>
        </p:nvSpPr>
        <p:spPr>
          <a:xfrm>
            <a:off x="7148199" y="1422803"/>
            <a:ext cx="4548501" cy="4708981"/>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1e6acf2732b326362d84f4829958270b">
            <a:pPr algn="l"/>
            <a:r>
              <a:rPr lang="en-US"/>
              <a:t>DHIS a été conçu comme un système hors ligne fonctionnant sur des bases de données locales. En conséquence, il a été difficile d'agréger et de partager les données et d'étendre la mise en œuvre au fil du temps. Ainsi, en 2004, l'Université d'Oslo a commencé le développement de la version 2 du DHIS (DHIS2), une version basée sur le web. En tant que plateforme basée sur le web, DHIS2 offrait des améliorations significatives en termes d'accessibilité en permettant aux utilisateurs de saisir et d'accéder à leurs données partout où ils disposent d'une connectivité internet.</a:t>
            </a:r>
          </a:p>
          <a:p>
            <a:pPr algn="l"/>
            <a:endParaRPr lang="es-ES"/>
          </a:p>
        </p:txBody>
      </p:sp>
      <p:pic>
        <p:nvPicPr>
          <p:cNvPr descr="Arrow: Straight with solid fill" id="4" name="Graphic 3">
            <a:extLst>
              <a:ext uri="{FF2B5EF4-FFF2-40B4-BE49-F238E27FC236}">
                <a16:creationId xmlns:a16="http://schemas.microsoft.com/office/drawing/2014/main" id="{2D713210-9A46-4A5A-ABB1-C7312D84AC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2991649" y="3024833"/>
            <a:ext cx="914400" cy="914400"/>
          </a:xfrm>
          <a:prstGeom prst="rect">
            <a:avLst/>
          </a:prstGeom>
        </p:spPr>
      </p:pic>
      <p:sp>
        <p:nvSpPr>
          <p:cNvPr id="42" name="TextBox 41">
            <a:extLst>
              <a:ext uri="{FF2B5EF4-FFF2-40B4-BE49-F238E27FC236}">
                <a16:creationId xmlns:a16="http://schemas.microsoft.com/office/drawing/2014/main" id="{37788A29-52CB-4457-9000-779F2473C9BD}"/>
              </a:ext>
            </a:extLst>
          </p:cNvPr>
          <p:cNvSpPr txBox="1"/>
          <p:nvPr/>
        </p:nvSpPr>
        <p:spPr>
          <a:xfrm>
            <a:off x="10096500" y="636827"/>
            <a:ext cx="1600200" cy="461665"/>
          </a:xfrm>
          <a:prstGeom prst="rect">
            <a:avLst/>
          </a:prstGeom>
          <a:noFill/>
        </p:spPr>
        <p:txBody>
          <a:bodyPr rtlCol="0" wrap="square">
            <a:spAutoFit/>
          </a:bodyPr>
          <a:lstStyle/>
          <a:p txid="f570cd7ffb6b462b0514463bc9078132">
            <a:pPr algn="ctr" indent="0" marL="0">
              <a:buClr>
                <a:srgbClr val="008CCF"/>
              </a:buClr>
              <a:buFont charset="-79" pitchFamily="2" typeface="Rubik"/>
              <a:buNone/>
            </a:pPr>
            <a:r>
              <a:rPr lang="en-US" sz="2400">
                <a:solidFill>
                  <a:schemeClr val="bg1"/>
                </a:solidFill>
              </a:rPr>
              <a:t>3 / 15</a:t>
            </a:r>
            <a:r>
              <a:rPr lang="es-ES" sz="2400">
                <a:solidFill>
                  <a:schemeClr val="bg1"/>
                </a:solidFill>
              </a:rPr>
            </a:r>
            <a:r>
              <a:rPr lang="en-US" sz="2400">
                <a:solidFill>
                  <a:schemeClr val="bg1"/>
                </a:solidFill>
              </a:rPr>
            </a:r>
            <a:endParaRPr lang="es-ES" sz="2400">
              <a:solidFill>
                <a:schemeClr val="bg1"/>
              </a:solidFill>
            </a:endParaRPr>
          </a:p>
        </p:txBody>
      </p:sp>
      <p:grpSp>
        <p:nvGrpSpPr>
          <p:cNvPr id="12" name="Group 11">
            <a:extLst>
              <a:ext uri="{FF2B5EF4-FFF2-40B4-BE49-F238E27FC236}">
                <a16:creationId xmlns:a16="http://schemas.microsoft.com/office/drawing/2014/main" id="{F3F2597B-2CBC-41A1-8D33-6C3A0AB5B4F3}"/>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3" name="Rounded Rectangle 49">
              <a:hlinkClick action="ppaction://hlinkshowjump?jump=nextslide" r:id=""/>
              <a:extLst>
                <a:ext uri="{FF2B5EF4-FFF2-40B4-BE49-F238E27FC236}">
                  <a16:creationId xmlns:a16="http://schemas.microsoft.com/office/drawing/2014/main" id="{860DA544-A0DE-4C63-9964-619E5CB39C11}"/>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4" name="Freeform 144">
              <a:extLst>
                <a:ext uri="{FF2B5EF4-FFF2-40B4-BE49-F238E27FC236}">
                  <a16:creationId xmlns:a16="http://schemas.microsoft.com/office/drawing/2014/main" id="{F0A023BD-AF0A-4D56-8C6A-719E21164C9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5" name="Group 14">
            <a:extLst>
              <a:ext uri="{FF2B5EF4-FFF2-40B4-BE49-F238E27FC236}">
                <a16:creationId xmlns:a16="http://schemas.microsoft.com/office/drawing/2014/main" id="{BAC74AF7-BB96-4EE5-BD69-304C8E0248A1}"/>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6" name="Rounded Rectangle 47">
              <a:hlinkClick action="ppaction://hlinkshowjump?jump=previousslide" r:id=""/>
              <a:extLst>
                <a:ext uri="{FF2B5EF4-FFF2-40B4-BE49-F238E27FC236}">
                  <a16:creationId xmlns:a16="http://schemas.microsoft.com/office/drawing/2014/main" id="{4782C208-6F4B-4358-A922-E89919EEF52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7" name="Freeform 144">
              <a:extLst>
                <a:ext uri="{FF2B5EF4-FFF2-40B4-BE49-F238E27FC236}">
                  <a16:creationId xmlns:a16="http://schemas.microsoft.com/office/drawing/2014/main" id="{83E83A10-7D8E-4E03-9B2F-F78084D4A74C}"/>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2073382121"/>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29"/>
                                        </p:tgtEl>
                                        <p:attrNameLst>
                                          <p:attrName>style.visibility</p:attrName>
                                        </p:attrNameLst>
                                      </p:cBhvr>
                                      <p:to>
                                        <p:strVal val="visible"/>
                                      </p:to>
                                    </p:set>
                                    <p:anim calcmode="lin" valueType="num">
                                      <p:cBhvr additive="base">
                                        <p:cTn dur="500" fill="hold" id="7"/>
                                        <p:tgtEl>
                                          <p:spTgt spid="29"/>
                                        </p:tgtEl>
                                        <p:attrNameLst>
                                          <p:attrName>ppt_x</p:attrName>
                                        </p:attrNameLst>
                                      </p:cBhvr>
                                      <p:tavLst>
                                        <p:tav tm="0">
                                          <p:val>
                                            <p:strVal val="0-#ppt_w/2"/>
                                          </p:val>
                                        </p:tav>
                                        <p:tav tm="100000">
                                          <p:val>
                                            <p:strVal val="#ppt_x"/>
                                          </p:val>
                                        </p:tav>
                                      </p:tavLst>
                                    </p:anim>
                                    <p:anim calcmode="lin" valueType="num">
                                      <p:cBhvr additive="base">
                                        <p:cTn dur="500" fill="hold" id="8"/>
                                        <p:tgtEl>
                                          <p:spTgt spid="29"/>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30"/>
                                        </p:tgtEl>
                                        <p:attrNameLst>
                                          <p:attrName>style.visibility</p:attrName>
                                        </p:attrNameLst>
                                      </p:cBhvr>
                                      <p:to>
                                        <p:strVal val="visible"/>
                                      </p:to>
                                    </p:set>
                                    <p:anim calcmode="lin" valueType="num">
                                      <p:cBhvr additive="base">
                                        <p:cTn dur="500" fill="hold" id="11"/>
                                        <p:tgtEl>
                                          <p:spTgt spid="30"/>
                                        </p:tgtEl>
                                        <p:attrNameLst>
                                          <p:attrName>ppt_x</p:attrName>
                                        </p:attrNameLst>
                                      </p:cBhvr>
                                      <p:tavLst>
                                        <p:tav tm="0">
                                          <p:val>
                                            <p:strVal val="0-#ppt_w/2"/>
                                          </p:val>
                                        </p:tav>
                                        <p:tav tm="100000">
                                          <p:val>
                                            <p:strVal val="#ppt_x"/>
                                          </p:val>
                                        </p:tav>
                                      </p:tavLst>
                                    </p:anim>
                                    <p:anim calcmode="lin" valueType="num">
                                      <p:cBhvr additive="base">
                                        <p:cTn dur="500" fill="hold" id="12"/>
                                        <p:tgtEl>
                                          <p:spTgt spid="30"/>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31"/>
                                        </p:tgtEl>
                                        <p:attrNameLst>
                                          <p:attrName>style.visibility</p:attrName>
                                        </p:attrNameLst>
                                      </p:cBhvr>
                                      <p:to>
                                        <p:strVal val="visible"/>
                                      </p:to>
                                    </p:set>
                                    <p:anim calcmode="lin" valueType="num">
                                      <p:cBhvr additive="base">
                                        <p:cTn dur="500" fill="hold" id="15"/>
                                        <p:tgtEl>
                                          <p:spTgt spid="31"/>
                                        </p:tgtEl>
                                        <p:attrNameLst>
                                          <p:attrName>ppt_x</p:attrName>
                                        </p:attrNameLst>
                                      </p:cBhvr>
                                      <p:tavLst>
                                        <p:tav tm="0">
                                          <p:val>
                                            <p:strVal val="0-#ppt_w/2"/>
                                          </p:val>
                                        </p:tav>
                                        <p:tav tm="100000">
                                          <p:val>
                                            <p:strVal val="#ppt_x"/>
                                          </p:val>
                                        </p:tav>
                                      </p:tavLst>
                                    </p:anim>
                                    <p:anim calcmode="lin" valueType="num">
                                      <p:cBhvr additive="base">
                                        <p:cTn dur="500" fill="hold" id="16"/>
                                        <p:tgtEl>
                                          <p:spTgt spid="31"/>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41"/>
                                        </p:tgtEl>
                                        <p:attrNameLst>
                                          <p:attrName>style.visibility</p:attrName>
                                        </p:attrNameLst>
                                      </p:cBhvr>
                                      <p:to>
                                        <p:strVal val="visible"/>
                                      </p:to>
                                    </p:set>
                                    <p:anim calcmode="lin" valueType="num">
                                      <p:cBhvr additive="base">
                                        <p:cTn dur="500" fill="hold" id="19"/>
                                        <p:tgtEl>
                                          <p:spTgt spid="41"/>
                                        </p:tgtEl>
                                        <p:attrNameLst>
                                          <p:attrName>ppt_x</p:attrName>
                                        </p:attrNameLst>
                                      </p:cBhvr>
                                      <p:tavLst>
                                        <p:tav tm="0">
                                          <p:val>
                                            <p:strVal val="0-#ppt_w/2"/>
                                          </p:val>
                                        </p:tav>
                                        <p:tav tm="100000">
                                          <p:val>
                                            <p:strVal val="#ppt_x"/>
                                          </p:val>
                                        </p:tav>
                                      </p:tavLst>
                                    </p:anim>
                                    <p:anim calcmode="lin" valueType="num">
                                      <p:cBhvr additive="base">
                                        <p:cTn dur="500" fill="hold" id="20"/>
                                        <p:tgtEl>
                                          <p:spTgt spid="41"/>
                                        </p:tgtEl>
                                        <p:attrNameLst>
                                          <p:attrName>ppt_y</p:attrName>
                                        </p:attrNameLst>
                                      </p:cBhvr>
                                      <p:tavLst>
                                        <p:tav tm="0">
                                          <p:val>
                                            <p:strVal val="#ppt_y"/>
                                          </p:val>
                                        </p:tav>
                                        <p:tav tm="100000">
                                          <p:val>
                                            <p:strVal val="#ppt_y"/>
                                          </p:val>
                                        </p:tav>
                                      </p:tavLst>
                                    </p:anim>
                                  </p:childTnLst>
                                </p:cTn>
                              </p:par>
                              <p:par>
                                <p:cTn fill="hold" id="21" nodeType="withEffect" presetClass="entr" presetID="2" presetSubtype="8">
                                  <p:stCondLst>
                                    <p:cond delay="0"/>
                                  </p:stCondLst>
                                  <p:childTnLst>
                                    <p:set>
                                      <p:cBhvr>
                                        <p:cTn dur="1" fill="hold" id="22">
                                          <p:stCondLst>
                                            <p:cond delay="0"/>
                                          </p:stCondLst>
                                        </p:cTn>
                                        <p:tgtEl>
                                          <p:spTgt spid="4"/>
                                        </p:tgtEl>
                                        <p:attrNameLst>
                                          <p:attrName>style.visibility</p:attrName>
                                        </p:attrNameLst>
                                      </p:cBhvr>
                                      <p:to>
                                        <p:strVal val="visible"/>
                                      </p:to>
                                    </p:set>
                                    <p:anim calcmode="lin" valueType="num">
                                      <p:cBhvr additive="base">
                                        <p:cTn dur="500" fill="hold" id="23"/>
                                        <p:tgtEl>
                                          <p:spTgt spid="4"/>
                                        </p:tgtEl>
                                        <p:attrNameLst>
                                          <p:attrName>ppt_x</p:attrName>
                                        </p:attrNameLst>
                                      </p:cBhvr>
                                      <p:tavLst>
                                        <p:tav tm="0">
                                          <p:val>
                                            <p:strVal val="0-#ppt_w/2"/>
                                          </p:val>
                                        </p:tav>
                                        <p:tav tm="100000">
                                          <p:val>
                                            <p:strVal val="#ppt_x"/>
                                          </p:val>
                                        </p:tav>
                                      </p:tavLst>
                                    </p:anim>
                                    <p:anim calcmode="lin" valueType="num">
                                      <p:cBhvr additive="base">
                                        <p:cTn dur="500" fill="hold" id="24"/>
                                        <p:tgtEl>
                                          <p:spTgt spid="4"/>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500" id="27"/>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9"/>
      <p:bldP grpId="0" spid="4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8aedf134bde2fb584f16a2dfd38caaa0">
            <a:r>
              <a:rPr dirty="0" lang="en-GB"/>
              <a:t>2006 : Lancement de DHIS2</a:t>
            </a:r>
          </a:p>
        </p:txBody>
      </p:sp>
      <p:grpSp>
        <p:nvGrpSpPr>
          <p:cNvPr id="6" name="Graphic 9">
            <a:extLst>
              <a:ext uri="{FF2B5EF4-FFF2-40B4-BE49-F238E27FC236}">
                <a16:creationId xmlns:a16="http://schemas.microsoft.com/office/drawing/2014/main" id="{D98A2CF2-E8C1-4D1E-98D7-66D569BB2361}"/>
              </a:ext>
            </a:extLst>
          </p:cNvPr>
          <p:cNvGrpSpPr/>
          <p:nvPr/>
        </p:nvGrpSpPr>
        <p:grpSpPr>
          <a:xfrm>
            <a:off x="2325747" y="986029"/>
            <a:ext cx="4908389" cy="5230249"/>
            <a:chOff x="5166224" y="1034747"/>
            <a:chExt cx="4908389" cy="5230249"/>
          </a:xfrm>
          <a:solidFill>
            <a:srgbClr val="A0ADBA"/>
          </a:solidFill>
        </p:grpSpPr>
        <p:sp>
          <p:nvSpPr>
            <p:cNvPr id="7" name="Graphic 9">
              <a:extLst>
                <a:ext uri="{FF2B5EF4-FFF2-40B4-BE49-F238E27FC236}">
                  <a16:creationId xmlns:a16="http://schemas.microsoft.com/office/drawing/2014/main" id="{20365D20-3BFC-47D6-8D5B-C372C33E8152}"/>
                </a:ext>
              </a:extLst>
            </p:cNvPr>
            <p:cNvSpPr/>
            <p:nvPr/>
          </p:nvSpPr>
          <p:spPr>
            <a:xfrm>
              <a:off x="9135738" y="2898616"/>
              <a:ext cx="192133" cy="312423"/>
            </a:xfrm>
            <a:custGeom>
              <a:avLst/>
              <a:gdLst>
                <a:gd fmla="*/ 180371 w 192133" name="connsiteX0"/>
                <a:gd fmla="*/ 53866 h 312423" name="connsiteY0"/>
                <a:gd fmla="*/ 170557 w 192133" name="connsiteX1"/>
                <a:gd fmla="*/ 48706 h 312423" name="connsiteY1"/>
                <a:gd fmla="*/ 172589 w 192133" name="connsiteX2"/>
                <a:gd fmla="*/ 13933 h 312423" name="connsiteY2"/>
                <a:gd fmla="*/ 154822 w 192133" name="connsiteX3"/>
                <a:gd fmla="*/ -6878 h 312423" name="connsiteY3"/>
                <a:gd fmla="*/ 147544 w 192133" name="connsiteX4"/>
                <a:gd fmla="*/ 2177 h 312423" name="connsiteY4"/>
                <a:gd fmla="*/ 137564 w 192133" name="connsiteX5"/>
                <a:gd fmla="*/ 28825 h 312423" name="connsiteY5"/>
                <a:gd fmla="*/ 113453 w 192133" name="connsiteX6"/>
                <a:gd fmla="*/ 25946 h 312423" name="connsiteY6"/>
                <a:gd fmla="*/ 102031 w 192133" name="connsiteX7"/>
                <a:gd fmla="*/ 69092 h 312423" name="connsiteY7"/>
                <a:gd fmla="*/ 78176 w 192133" name="connsiteX8"/>
                <a:gd fmla="*/ 66047 h 312423" name="connsiteY8"/>
                <a:gd fmla="*/ 61256 w 192133" name="connsiteX9"/>
                <a:gd fmla="*/ 84912 h 312423" name="connsiteY9"/>
                <a:gd fmla="*/ 35877 w 192133" name="connsiteX10"/>
                <a:gd fmla="*/ 106740 h 312423" name="connsiteY10"/>
                <a:gd fmla="*/ 13541 w 192133" name="connsiteX11"/>
                <a:gd fmla="*/ 115959 h 312423" name="connsiteY11"/>
                <a:gd fmla="*/ 1612 w 192133" name="connsiteX12"/>
                <a:gd fmla="*/ 161134 h 312423" name="connsiteY12"/>
                <a:gd fmla="*/ -6848 w 192133" name="connsiteX13"/>
                <a:gd fmla="*/ 194973 h 312423" name="connsiteY13"/>
                <a:gd fmla="*/ 3392 w 192133" name="connsiteX14"/>
                <a:gd fmla="*/ 217734 h 312423" name="connsiteY14"/>
                <a:gd fmla="*/ 24372 w 192133" name="connsiteX15"/>
                <a:gd fmla="*/ 255377 h 312423" name="connsiteY15"/>
                <a:gd fmla="*/ 41713 w 192133" name="connsiteX16"/>
                <a:gd fmla="*/ 298271 h 312423" name="connsiteY16"/>
                <a:gd fmla="*/ 50173 w 192133" name="connsiteX17"/>
                <a:gd fmla="*/ 283467 h 312423" name="connsiteY17"/>
                <a:gd fmla="*/ 46026 w 192133" name="connsiteX18"/>
                <a:gd fmla="*/ 260537 h 312423" name="connsiteY18"/>
                <a:gd fmla="*/ 67514 w 192133" name="connsiteX19"/>
                <a:gd fmla="*/ 278221 h 312423" name="connsiteY19"/>
                <a:gd fmla="*/ 84434 w 192133" name="connsiteX20"/>
                <a:gd fmla="*/ 303175 h 312423" name="connsiteY20"/>
                <a:gd fmla="*/ 96872 w 192133" name="connsiteX21"/>
                <a:gd fmla="*/ 304951 h 312423" name="connsiteY21"/>
                <a:gd fmla="*/ 104063 w 192133" name="connsiteX22"/>
                <a:gd fmla="*/ 305546 h 312423" name="connsiteY22"/>
                <a:gd fmla="*/ 119797 w 192133" name="connsiteX23"/>
                <a:gd fmla="*/ 278729 h 312423" name="connsiteY23"/>
                <a:gd fmla="*/ 111928 w 192133" name="connsiteX24"/>
                <a:gd fmla="*/ 230845 h 312423" name="connsiteY24"/>
                <a:gd fmla="*/ 127667 w 192133" name="connsiteX25"/>
                <a:gd fmla="*/ 206651 h 312423" name="connsiteY25"/>
                <a:gd fmla="*/ 132909 w 192133" name="connsiteX26"/>
                <a:gd fmla="*/ 170610 h 312423" name="connsiteY26"/>
                <a:gd fmla="*/ 164972 w 192133" name="connsiteX27"/>
                <a:gd fmla="*/ 161472 h 312423" name="connsiteY27"/>
                <a:gd fmla="*/ 185192 w 192133" name="connsiteX28"/>
                <a:gd fmla="*/ 145486 h 312423" name="connsiteY28"/>
                <a:gd fmla="*/ 180202 w 192133" name="connsiteX29"/>
                <a:gd fmla="*/ 114183 h 312423" name="connsiteY29"/>
                <a:gd fmla="*/ 180371 w 192133" name="connsiteX30"/>
                <a:gd fmla="*/ 53866 h 312423"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312423" w="192133">
                  <a:moveTo>
                    <a:pt x="180371" y="53866"/>
                  </a:moveTo>
                  <a:cubicBezTo>
                    <a:pt x="179438" y="48198"/>
                    <a:pt x="171911" y="55555"/>
                    <a:pt x="170557" y="48706"/>
                  </a:cubicBezTo>
                  <a:cubicBezTo>
                    <a:pt x="168020" y="38722"/>
                    <a:pt x="173601" y="24764"/>
                    <a:pt x="172589" y="13933"/>
                  </a:cubicBezTo>
                  <a:cubicBezTo>
                    <a:pt x="172589" y="9534"/>
                    <a:pt x="163534" y="992"/>
                    <a:pt x="154822" y="-6878"/>
                  </a:cubicBezTo>
                  <a:cubicBezTo>
                    <a:pt x="154822" y="-3408"/>
                    <a:pt x="152959" y="-533"/>
                    <a:pt x="147544" y="2177"/>
                  </a:cubicBezTo>
                  <a:cubicBezTo>
                    <a:pt x="136126" y="7845"/>
                    <a:pt x="147544" y="29924"/>
                    <a:pt x="137564" y="28825"/>
                  </a:cubicBezTo>
                  <a:cubicBezTo>
                    <a:pt x="127580" y="27726"/>
                    <a:pt x="115906" y="15710"/>
                    <a:pt x="113453" y="25946"/>
                  </a:cubicBezTo>
                  <a:cubicBezTo>
                    <a:pt x="110999" y="36186"/>
                    <a:pt x="111168" y="78906"/>
                    <a:pt x="102031" y="69092"/>
                  </a:cubicBezTo>
                  <a:cubicBezTo>
                    <a:pt x="92894" y="59281"/>
                    <a:pt x="88920" y="62495"/>
                    <a:pt x="78176" y="66047"/>
                  </a:cubicBezTo>
                  <a:cubicBezTo>
                    <a:pt x="67432" y="69600"/>
                    <a:pt x="67853" y="73747"/>
                    <a:pt x="61256" y="84912"/>
                  </a:cubicBezTo>
                  <a:cubicBezTo>
                    <a:pt x="54655" y="96078"/>
                    <a:pt x="46703" y="109024"/>
                    <a:pt x="35877" y="106740"/>
                  </a:cubicBezTo>
                  <a:cubicBezTo>
                    <a:pt x="25046" y="104455"/>
                    <a:pt x="17858" y="102340"/>
                    <a:pt x="13541" y="115959"/>
                  </a:cubicBezTo>
                  <a:cubicBezTo>
                    <a:pt x="9229" y="129579"/>
                    <a:pt x="6098" y="155384"/>
                    <a:pt x="1612" y="161134"/>
                  </a:cubicBezTo>
                  <a:cubicBezTo>
                    <a:pt x="-4564" y="171287"/>
                    <a:pt x="-7521" y="183130"/>
                    <a:pt x="-6848" y="194973"/>
                  </a:cubicBezTo>
                  <a:cubicBezTo>
                    <a:pt x="-6848" y="209526"/>
                    <a:pt x="-755" y="211893"/>
                    <a:pt x="3392" y="217734"/>
                  </a:cubicBezTo>
                  <a:cubicBezTo>
                    <a:pt x="7535" y="223570"/>
                    <a:pt x="24116" y="243786"/>
                    <a:pt x="24372" y="255377"/>
                  </a:cubicBezTo>
                  <a:cubicBezTo>
                    <a:pt x="24624" y="266968"/>
                    <a:pt x="35369" y="293616"/>
                    <a:pt x="41713" y="298271"/>
                  </a:cubicBezTo>
                  <a:cubicBezTo>
                    <a:pt x="48058" y="302923"/>
                    <a:pt x="54824" y="291418"/>
                    <a:pt x="50173" y="283467"/>
                  </a:cubicBezTo>
                  <a:cubicBezTo>
                    <a:pt x="45522" y="275511"/>
                    <a:pt x="38921" y="259607"/>
                    <a:pt x="46026" y="260537"/>
                  </a:cubicBezTo>
                  <a:cubicBezTo>
                    <a:pt x="55163" y="263498"/>
                    <a:pt x="62863" y="269843"/>
                    <a:pt x="67514" y="278221"/>
                  </a:cubicBezTo>
                  <a:cubicBezTo>
                    <a:pt x="72847" y="286680"/>
                    <a:pt x="77329" y="300130"/>
                    <a:pt x="84434" y="303175"/>
                  </a:cubicBezTo>
                  <a:cubicBezTo>
                    <a:pt x="88325" y="304951"/>
                    <a:pt x="92642" y="305628"/>
                    <a:pt x="96872" y="304951"/>
                  </a:cubicBezTo>
                  <a:lnTo>
                    <a:pt x="104063" y="305546"/>
                  </a:lnTo>
                  <a:cubicBezTo>
                    <a:pt x="104063" y="305546"/>
                    <a:pt x="126989" y="299622"/>
                    <a:pt x="119797" y="278729"/>
                  </a:cubicBezTo>
                  <a:cubicBezTo>
                    <a:pt x="113535" y="263585"/>
                    <a:pt x="110830" y="247174"/>
                    <a:pt x="111928" y="230845"/>
                  </a:cubicBezTo>
                  <a:cubicBezTo>
                    <a:pt x="113622" y="220947"/>
                    <a:pt x="119289" y="212149"/>
                    <a:pt x="127667" y="206651"/>
                  </a:cubicBezTo>
                  <a:cubicBezTo>
                    <a:pt x="128427" y="194552"/>
                    <a:pt x="130203" y="182453"/>
                    <a:pt x="132909" y="170610"/>
                  </a:cubicBezTo>
                  <a:cubicBezTo>
                    <a:pt x="136126" y="161472"/>
                    <a:pt x="150592" y="165364"/>
                    <a:pt x="164972" y="161472"/>
                  </a:cubicBezTo>
                  <a:cubicBezTo>
                    <a:pt x="175125" y="158684"/>
                    <a:pt x="180710" y="145230"/>
                    <a:pt x="185192" y="145486"/>
                  </a:cubicBezTo>
                  <a:cubicBezTo>
                    <a:pt x="184432" y="134825"/>
                    <a:pt x="180962" y="124758"/>
                    <a:pt x="180202" y="114183"/>
                  </a:cubicBezTo>
                  <a:cubicBezTo>
                    <a:pt x="179016" y="94388"/>
                    <a:pt x="183668" y="73491"/>
                    <a:pt x="180371" y="5386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8" name="Graphic 9">
              <a:extLst>
                <a:ext uri="{FF2B5EF4-FFF2-40B4-BE49-F238E27FC236}">
                  <a16:creationId xmlns:a16="http://schemas.microsoft.com/office/drawing/2014/main" id="{8CF8BBC0-9F75-4947-AA34-5A6A786E90CB}"/>
                </a:ext>
              </a:extLst>
            </p:cNvPr>
            <p:cNvSpPr/>
            <p:nvPr/>
          </p:nvSpPr>
          <p:spPr>
            <a:xfrm>
              <a:off x="9317718" y="2916980"/>
              <a:ext cx="239167" cy="423094"/>
            </a:xfrm>
            <a:custGeom>
              <a:avLst/>
              <a:gdLst>
                <a:gd fmla="*/ 182136 w 239167" name="connsiteX0"/>
                <a:gd fmla="*/ 28310 h 423094" name="connsiteY0"/>
                <a:gd fmla="*/ 148892 w 239167" name="connsiteX1"/>
                <a:gd fmla="*/ 57837 h 423094" name="connsiteY1"/>
                <a:gd fmla="*/ 120381 w 239167" name="connsiteX2"/>
                <a:gd fmla="*/ 36093 h 423094" name="connsiteY2"/>
                <a:gd fmla="*/ 111921 w 239167" name="connsiteX3"/>
                <a:gd fmla="*/ 9106 h 423094" name="connsiteY3"/>
                <a:gd fmla="*/ 84935 w 239167" name="connsiteX4"/>
                <a:gd fmla="*/ 6991 h 423094" name="connsiteY4"/>
                <a:gd fmla="*/ 70890 w 239167" name="connsiteX5"/>
                <a:gd fmla="*/ -1469 h 423094" name="connsiteY5"/>
                <a:gd fmla="*/ 66239 w 239167" name="connsiteX6"/>
                <a:gd fmla="*/ -6628 h 423094" name="connsiteY6"/>
                <a:gd fmla="*/ 30367 w 239167" name="connsiteX7"/>
                <a:gd fmla="*/ 58172 h 423094" name="connsiteY7"/>
                <a:gd fmla="*/ 336 w 239167" name="connsiteX8"/>
                <a:gd fmla="*/ 25010 h 423094" name="connsiteY8"/>
                <a:gd fmla="*/ -6942 w 239167" name="connsiteX9"/>
                <a:gd fmla="*/ 33470 h 423094" name="connsiteY9"/>
                <a:gd fmla="*/ -1270 w 239167" name="connsiteX10"/>
                <a:gd fmla="*/ 35502 h 423094" name="connsiteY10"/>
                <a:gd fmla="*/ -1270 w 239167" name="connsiteX11"/>
                <a:gd fmla="*/ 95737 h 423094" name="connsiteY11"/>
                <a:gd fmla="*/ 3720 w 239167" name="connsiteX12"/>
                <a:gd fmla="*/ 127036 h 423094" name="connsiteY12"/>
                <a:gd fmla="*/ 9048 w 239167" name="connsiteX13"/>
                <a:gd fmla="*/ 136425 h 423094" name="connsiteY13"/>
                <a:gd fmla="*/ 28678 w 239167" name="connsiteX14"/>
                <a:gd fmla="*/ 178724 h 423094" name="connsiteY14"/>
                <a:gd fmla="*/ 34597 w 239167" name="connsiteX15"/>
                <a:gd fmla="*/ 223225 h 423094" name="connsiteY15"/>
                <a:gd fmla="*/ 76896 w 239167" name="connsiteX16"/>
                <a:gd fmla="*/ 297926 h 423094" name="connsiteY16"/>
                <a:gd fmla="*/ 110736 w 239167" name="connsiteX17"/>
                <a:gd fmla="*/ 343100 h 423094" name="connsiteY17"/>
                <a:gd fmla="*/ 130956 w 239167" name="connsiteX18"/>
                <a:gd fmla="*/ 388952 h 423094" name="connsiteY18"/>
                <a:gd fmla="*/ 164795 w 239167" name="connsiteX19"/>
                <a:gd fmla="*/ 405872 h 423094" name="connsiteY19"/>
                <a:gd fmla="*/ 203372 w 239167" name="connsiteX20"/>
                <a:gd fmla="*/ 400712 h 423094" name="connsiteY20"/>
                <a:gd fmla="*/ 216314 w 239167" name="connsiteX21"/>
                <a:gd fmla="*/ 364758 h 423094" name="connsiteY21"/>
                <a:gd fmla="*/ 221222 w 239167" name="connsiteX22"/>
                <a:gd fmla="*/ 342762 h 423094" name="connsiteY22"/>
                <a:gd fmla="*/ 192542 w 239167" name="connsiteX23"/>
                <a:gd fmla="*/ 275083 h 423094" name="connsiteY23"/>
                <a:gd fmla="*/ 188398 w 239167" name="connsiteX24"/>
                <a:gd fmla="*/ 227286 h 423094" name="connsiteY24"/>
                <a:gd fmla="*/ 213778 w 239167" name="connsiteX25"/>
                <a:gd fmla="*/ 211890 h 423094" name="connsiteY25"/>
                <a:gd fmla="*/ 220375 w 239167" name="connsiteX26"/>
                <a:gd fmla="*/ 155377 h 423094" name="connsiteY26"/>
                <a:gd fmla="*/ 219359 w 239167" name="connsiteX27"/>
                <a:gd fmla="*/ 114854 h 423094" name="connsiteY27"/>
                <a:gd fmla="*/ 231966 w 239167" name="connsiteX28"/>
                <a:gd fmla="*/ 87616 h 423094" name="connsiteY28"/>
                <a:gd fmla="*/ 210647 w 239167" name="connsiteX29"/>
                <a:gd fmla="*/ 40831 h 423094" name="connsiteY29"/>
                <a:gd fmla="*/ 202187 w 239167" name="connsiteX30"/>
                <a:gd fmla="*/ 29665 h 423094" name="connsiteY30"/>
                <a:gd fmla="*/ 182136 w 239167" name="connsiteX31"/>
                <a:gd fmla="*/ 28310 h 423094"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423094" w="239167">
                  <a:moveTo>
                    <a:pt x="182136" y="28310"/>
                  </a:moveTo>
                  <a:cubicBezTo>
                    <a:pt x="172660" y="35415"/>
                    <a:pt x="165216" y="62150"/>
                    <a:pt x="148892" y="57837"/>
                  </a:cubicBezTo>
                  <a:cubicBezTo>
                    <a:pt x="138990" y="55383"/>
                    <a:pt x="123512" y="46837"/>
                    <a:pt x="120381" y="36093"/>
                  </a:cubicBezTo>
                  <a:cubicBezTo>
                    <a:pt x="118349" y="28480"/>
                    <a:pt x="119365" y="13757"/>
                    <a:pt x="111921" y="9106"/>
                  </a:cubicBezTo>
                  <a:cubicBezTo>
                    <a:pt x="104477" y="4455"/>
                    <a:pt x="93903" y="10374"/>
                    <a:pt x="84935" y="6991"/>
                  </a:cubicBezTo>
                  <a:cubicBezTo>
                    <a:pt x="79689" y="5215"/>
                    <a:pt x="74868" y="2340"/>
                    <a:pt x="70890" y="-1469"/>
                  </a:cubicBezTo>
                  <a:cubicBezTo>
                    <a:pt x="70299" y="-2229"/>
                    <a:pt x="68184" y="-8152"/>
                    <a:pt x="66239" y="-6628"/>
                  </a:cubicBezTo>
                  <a:cubicBezTo>
                    <a:pt x="46696" y="8007"/>
                    <a:pt x="54731" y="52083"/>
                    <a:pt x="30367" y="58172"/>
                  </a:cubicBezTo>
                  <a:cubicBezTo>
                    <a:pt x="10403" y="63166"/>
                    <a:pt x="15141" y="13084"/>
                    <a:pt x="336" y="25010"/>
                  </a:cubicBezTo>
                  <a:cubicBezTo>
                    <a:pt x="-2456" y="27550"/>
                    <a:pt x="-4910" y="30343"/>
                    <a:pt x="-6942" y="33470"/>
                  </a:cubicBezTo>
                  <a:cubicBezTo>
                    <a:pt x="-4488" y="33470"/>
                    <a:pt x="-1779" y="32201"/>
                    <a:pt x="-1270" y="35502"/>
                  </a:cubicBezTo>
                  <a:cubicBezTo>
                    <a:pt x="2026" y="55127"/>
                    <a:pt x="-2625" y="76025"/>
                    <a:pt x="-1270" y="95737"/>
                  </a:cubicBezTo>
                  <a:cubicBezTo>
                    <a:pt x="-510" y="106312"/>
                    <a:pt x="2959" y="116378"/>
                    <a:pt x="3720" y="127036"/>
                  </a:cubicBezTo>
                  <a:cubicBezTo>
                    <a:pt x="5665" y="127036"/>
                    <a:pt x="7359" y="129659"/>
                    <a:pt x="9048" y="136425"/>
                  </a:cubicBezTo>
                  <a:cubicBezTo>
                    <a:pt x="14972" y="159355"/>
                    <a:pt x="23514" y="160706"/>
                    <a:pt x="28678" y="178724"/>
                  </a:cubicBezTo>
                  <a:cubicBezTo>
                    <a:pt x="33837" y="196747"/>
                    <a:pt x="19540" y="181347"/>
                    <a:pt x="34597" y="223225"/>
                  </a:cubicBezTo>
                  <a:cubicBezTo>
                    <a:pt x="49658" y="265103"/>
                    <a:pt x="56255" y="286083"/>
                    <a:pt x="76896" y="297926"/>
                  </a:cubicBezTo>
                  <a:cubicBezTo>
                    <a:pt x="97538" y="309769"/>
                    <a:pt x="103713" y="325421"/>
                    <a:pt x="110736" y="343100"/>
                  </a:cubicBezTo>
                  <a:cubicBezTo>
                    <a:pt x="116151" y="358921"/>
                    <a:pt x="122917" y="374234"/>
                    <a:pt x="130956" y="388952"/>
                  </a:cubicBezTo>
                  <a:cubicBezTo>
                    <a:pt x="141531" y="408581"/>
                    <a:pt x="154559" y="401390"/>
                    <a:pt x="164795" y="405872"/>
                  </a:cubicBezTo>
                  <a:cubicBezTo>
                    <a:pt x="175031" y="410358"/>
                    <a:pt x="200919" y="429392"/>
                    <a:pt x="203372" y="400712"/>
                  </a:cubicBezTo>
                  <a:cubicBezTo>
                    <a:pt x="205826" y="372032"/>
                    <a:pt x="209631" y="369665"/>
                    <a:pt x="216314" y="364758"/>
                  </a:cubicBezTo>
                  <a:cubicBezTo>
                    <a:pt x="222998" y="359851"/>
                    <a:pt x="228921" y="361966"/>
                    <a:pt x="221222" y="342762"/>
                  </a:cubicBezTo>
                  <a:cubicBezTo>
                    <a:pt x="213522" y="323558"/>
                    <a:pt x="196771" y="294964"/>
                    <a:pt x="192542" y="275083"/>
                  </a:cubicBezTo>
                  <a:cubicBezTo>
                    <a:pt x="188312" y="255201"/>
                    <a:pt x="181715" y="236336"/>
                    <a:pt x="188398" y="227286"/>
                  </a:cubicBezTo>
                  <a:cubicBezTo>
                    <a:pt x="195082" y="218235"/>
                    <a:pt x="210729" y="223056"/>
                    <a:pt x="213778" y="211890"/>
                  </a:cubicBezTo>
                  <a:cubicBezTo>
                    <a:pt x="217669" y="193277"/>
                    <a:pt x="219867" y="174412"/>
                    <a:pt x="220375" y="155377"/>
                  </a:cubicBezTo>
                  <a:cubicBezTo>
                    <a:pt x="220375" y="138457"/>
                    <a:pt x="211915" y="123570"/>
                    <a:pt x="219359" y="114854"/>
                  </a:cubicBezTo>
                  <a:cubicBezTo>
                    <a:pt x="226806" y="106142"/>
                    <a:pt x="233659" y="97426"/>
                    <a:pt x="231966" y="87616"/>
                  </a:cubicBezTo>
                  <a:cubicBezTo>
                    <a:pt x="229512" y="70271"/>
                    <a:pt x="222068" y="54028"/>
                    <a:pt x="210647" y="40831"/>
                  </a:cubicBezTo>
                  <a:cubicBezTo>
                    <a:pt x="207264" y="37530"/>
                    <a:pt x="204471" y="33808"/>
                    <a:pt x="202187" y="29665"/>
                  </a:cubicBezTo>
                  <a:cubicBezTo>
                    <a:pt x="194405" y="28058"/>
                    <a:pt x="186114" y="25266"/>
                    <a:pt x="182136" y="2831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9" name="Graphic 9">
              <a:extLst>
                <a:ext uri="{FF2B5EF4-FFF2-40B4-BE49-F238E27FC236}">
                  <a16:creationId xmlns:a16="http://schemas.microsoft.com/office/drawing/2014/main" id="{7A8E4A0D-8579-464A-A51D-9CECC4A3AFF6}"/>
                </a:ext>
              </a:extLst>
            </p:cNvPr>
            <p:cNvSpPr/>
            <p:nvPr/>
          </p:nvSpPr>
          <p:spPr>
            <a:xfrm>
              <a:off x="9434974" y="2641403"/>
              <a:ext cx="294256" cy="340728"/>
            </a:xfrm>
            <a:custGeom>
              <a:avLst/>
              <a:gdLst>
                <a:gd fmla="*/ 234077 w 294256" name="connsiteX0"/>
                <a:gd fmla="*/ 32413 h 340728" name="connsiteY0"/>
                <a:gd fmla="*/ 229933 w 294256" name="connsiteX1"/>
                <a:gd fmla="*/ -6503 h 340728" name="connsiteY1"/>
                <a:gd fmla="*/ 200832 w 294256" name="connsiteX2"/>
                <a:gd fmla="*/ 19975 h 340728" name="connsiteY2"/>
                <a:gd fmla="*/ 181120 w 294256" name="connsiteX3"/>
                <a:gd fmla="*/ 30889 h 340728" name="connsiteY3"/>
                <a:gd fmla="*/ 105911 w 294256" name="connsiteX4"/>
                <a:gd fmla="*/ 38671 h 340728" name="connsiteY4"/>
                <a:gd fmla="*/ 110562 w 294256" name="connsiteX5"/>
                <a:gd fmla="*/ 58383 h 340728" name="connsiteY5"/>
                <a:gd fmla="*/ 97620 w 294256" name="connsiteX6"/>
                <a:gd fmla="*/ 78095 h 340728" name="connsiteY6"/>
                <a:gd fmla="*/ 85608 w 294256" name="connsiteX7"/>
                <a:gd fmla="*/ 101442 h 340728" name="connsiteY7"/>
                <a:gd fmla="*/ 53458 w 294256" name="connsiteX8"/>
                <a:gd fmla="*/ 100938 h 340728" name="connsiteY8"/>
                <a:gd fmla="*/ 41025 w 294256" name="connsiteX9"/>
                <a:gd fmla="*/ 120138 h 340728" name="connsiteY9"/>
                <a:gd fmla="*/ 8875 w 294256" name="connsiteX10"/>
                <a:gd fmla="*/ 197970 h 340728" name="connsiteY10"/>
                <a:gd fmla="*/ 4645 w 294256" name="connsiteX11"/>
                <a:gd fmla="*/ 256599 h 340728" name="connsiteY11"/>
                <a:gd fmla="*/ -6942 w 294256" name="connsiteX12"/>
                <a:gd fmla="*/ 284006 h 340728" name="connsiteY12"/>
                <a:gd fmla="*/ -5674 w 294256" name="connsiteX13"/>
                <a:gd fmla="*/ 284684 h 340728" name="connsiteY13"/>
                <a:gd fmla="*/ 2786 w 294256" name="connsiteX14"/>
                <a:gd fmla="*/ 311670 h 340728" name="connsiteY14"/>
                <a:gd fmla="*/ 31297 w 294256" name="connsiteX15"/>
                <a:gd fmla="*/ 333414 h 340728" name="connsiteY15"/>
                <a:gd fmla="*/ 64541 w 294256" name="connsiteX16"/>
                <a:gd fmla="*/ 303888 h 340728" name="connsiteY16"/>
                <a:gd fmla="*/ 83576 w 294256" name="connsiteX17"/>
                <a:gd fmla="*/ 306003 h 340728" name="connsiteY17"/>
                <a:gd fmla="*/ 87723 w 294256" name="connsiteX18"/>
                <a:gd fmla="*/ 293144 h 340728" name="connsiteY18"/>
                <a:gd fmla="*/ 115300 w 294256" name="connsiteX19"/>
                <a:gd fmla="*/ 303636 h 340728" name="connsiteY19"/>
                <a:gd fmla="*/ 141526 w 294256" name="connsiteX20"/>
                <a:gd fmla="*/ 296613 h 340728" name="connsiteY20"/>
                <a:gd fmla="*/ 183826 w 294256" name="connsiteX21"/>
                <a:gd fmla="*/ 302533 h 340728" name="connsiteY21"/>
                <a:gd fmla="*/ 210052 w 294256" name="connsiteX22"/>
                <a:gd fmla="*/ 296613 h 340728" name="connsiteY22"/>
                <a:gd fmla="*/ 225026 w 294256" name="connsiteX23"/>
                <a:gd fmla="*/ 268355 h 340728" name="connsiteY23"/>
                <a:gd fmla="*/ 247022 w 294256" name="connsiteX24"/>
                <a:gd fmla="*/ 177581 h 340728" name="connsiteY24"/>
                <a:gd fmla="*/ 284075 w 294256" name="connsiteX25"/>
                <a:gd fmla="*/ 103305 h 340728" name="connsiteY25"/>
                <a:gd fmla="*/ 284075 w 294256" name="connsiteX26"/>
                <a:gd fmla="*/ 58470 h 340728" name="connsiteY26"/>
                <a:gd fmla="*/ 255652 w 294256" name="connsiteX27"/>
                <a:gd fmla="*/ 35709 h 340728" name="connsiteY27"/>
                <a:gd fmla="*/ 255652 w 294256" name="connsiteX28"/>
                <a:gd fmla="*/ 32834 h 340728" name="connsiteY28"/>
                <a:gd fmla="*/ 234077 w 294256" name="connsiteX29"/>
                <a:gd fmla="*/ 32413 h 34072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340728" w="294256">
                  <a:moveTo>
                    <a:pt x="234077" y="32413"/>
                  </a:moveTo>
                  <a:cubicBezTo>
                    <a:pt x="227988" y="24883"/>
                    <a:pt x="236700" y="-4810"/>
                    <a:pt x="229933" y="-6503"/>
                  </a:cubicBezTo>
                  <a:cubicBezTo>
                    <a:pt x="215975" y="-9973"/>
                    <a:pt x="207850" y="11602"/>
                    <a:pt x="200832" y="19975"/>
                  </a:cubicBezTo>
                  <a:cubicBezTo>
                    <a:pt x="195247" y="25221"/>
                    <a:pt x="188481" y="28943"/>
                    <a:pt x="181120" y="30889"/>
                  </a:cubicBezTo>
                  <a:cubicBezTo>
                    <a:pt x="158533" y="37655"/>
                    <a:pt x="126639" y="24800"/>
                    <a:pt x="105911" y="38671"/>
                  </a:cubicBezTo>
                  <a:cubicBezTo>
                    <a:pt x="93473" y="47131"/>
                    <a:pt x="112342" y="51191"/>
                    <a:pt x="110562" y="58383"/>
                  </a:cubicBezTo>
                  <a:cubicBezTo>
                    <a:pt x="108365" y="66843"/>
                    <a:pt x="101342" y="70565"/>
                    <a:pt x="97620" y="78095"/>
                  </a:cubicBezTo>
                  <a:cubicBezTo>
                    <a:pt x="94828" y="86468"/>
                    <a:pt x="90767" y="94337"/>
                    <a:pt x="85608" y="101442"/>
                  </a:cubicBezTo>
                  <a:cubicBezTo>
                    <a:pt x="77148" y="109902"/>
                    <a:pt x="61497" y="94168"/>
                    <a:pt x="53458" y="100938"/>
                  </a:cubicBezTo>
                  <a:cubicBezTo>
                    <a:pt x="48468" y="106775"/>
                    <a:pt x="44325" y="113203"/>
                    <a:pt x="41025" y="120138"/>
                  </a:cubicBezTo>
                  <a:cubicBezTo>
                    <a:pt x="24696" y="143403"/>
                    <a:pt x="13699" y="169968"/>
                    <a:pt x="8875" y="197970"/>
                  </a:cubicBezTo>
                  <a:cubicBezTo>
                    <a:pt x="5830" y="217261"/>
                    <a:pt x="7693" y="237225"/>
                    <a:pt x="4645" y="256599"/>
                  </a:cubicBezTo>
                  <a:cubicBezTo>
                    <a:pt x="1857" y="266157"/>
                    <a:pt x="-2035" y="275377"/>
                    <a:pt x="-6942" y="284006"/>
                  </a:cubicBezTo>
                  <a:lnTo>
                    <a:pt x="-5674" y="284684"/>
                  </a:lnTo>
                  <a:cubicBezTo>
                    <a:pt x="2109" y="289335"/>
                    <a:pt x="1092" y="304057"/>
                    <a:pt x="2786" y="311670"/>
                  </a:cubicBezTo>
                  <a:cubicBezTo>
                    <a:pt x="5748" y="322414"/>
                    <a:pt x="21399" y="330961"/>
                    <a:pt x="31297" y="333414"/>
                  </a:cubicBezTo>
                  <a:cubicBezTo>
                    <a:pt x="47708" y="337558"/>
                    <a:pt x="55069" y="310993"/>
                    <a:pt x="64541" y="303888"/>
                  </a:cubicBezTo>
                  <a:cubicBezTo>
                    <a:pt x="68519" y="300843"/>
                    <a:pt x="76810" y="303888"/>
                    <a:pt x="83576" y="306003"/>
                  </a:cubicBezTo>
                  <a:cubicBezTo>
                    <a:pt x="77570" y="295007"/>
                    <a:pt x="79602" y="286799"/>
                    <a:pt x="87723" y="293144"/>
                  </a:cubicBezTo>
                  <a:cubicBezTo>
                    <a:pt x="98550" y="301603"/>
                    <a:pt x="110058" y="308118"/>
                    <a:pt x="115300" y="303636"/>
                  </a:cubicBezTo>
                  <a:cubicBezTo>
                    <a:pt x="120546" y="299150"/>
                    <a:pt x="132220" y="291706"/>
                    <a:pt x="141526" y="296613"/>
                  </a:cubicBezTo>
                  <a:cubicBezTo>
                    <a:pt x="150833" y="301521"/>
                    <a:pt x="174267" y="302194"/>
                    <a:pt x="183826" y="302533"/>
                  </a:cubicBezTo>
                  <a:cubicBezTo>
                    <a:pt x="192963" y="303805"/>
                    <a:pt x="202352" y="301690"/>
                    <a:pt x="210052" y="296613"/>
                  </a:cubicBezTo>
                  <a:cubicBezTo>
                    <a:pt x="222911" y="289674"/>
                    <a:pt x="219441" y="283329"/>
                    <a:pt x="225026" y="268355"/>
                  </a:cubicBezTo>
                  <a:cubicBezTo>
                    <a:pt x="230611" y="253381"/>
                    <a:pt x="225026" y="207698"/>
                    <a:pt x="247022" y="177581"/>
                  </a:cubicBezTo>
                  <a:cubicBezTo>
                    <a:pt x="269015" y="147467"/>
                    <a:pt x="283398" y="113880"/>
                    <a:pt x="284075" y="103305"/>
                  </a:cubicBezTo>
                  <a:cubicBezTo>
                    <a:pt x="284753" y="92731"/>
                    <a:pt x="291011" y="65575"/>
                    <a:pt x="284075" y="58470"/>
                  </a:cubicBezTo>
                  <a:cubicBezTo>
                    <a:pt x="277140" y="51361"/>
                    <a:pt x="257680" y="45103"/>
                    <a:pt x="255652" y="35709"/>
                  </a:cubicBezTo>
                  <a:cubicBezTo>
                    <a:pt x="255565" y="34780"/>
                    <a:pt x="255565" y="33764"/>
                    <a:pt x="255652" y="32834"/>
                  </a:cubicBezTo>
                  <a:cubicBezTo>
                    <a:pt x="247865" y="36304"/>
                    <a:pt x="239661" y="39687"/>
                    <a:pt x="234077" y="3241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0" name="Graphic 9">
              <a:extLst>
                <a:ext uri="{FF2B5EF4-FFF2-40B4-BE49-F238E27FC236}">
                  <a16:creationId xmlns:a16="http://schemas.microsoft.com/office/drawing/2014/main" id="{02873DDF-4DAF-4374-8E1D-79E63B5319F7}"/>
                </a:ext>
              </a:extLst>
            </p:cNvPr>
            <p:cNvSpPr/>
            <p:nvPr/>
          </p:nvSpPr>
          <p:spPr>
            <a:xfrm>
              <a:off x="9480675" y="2399830"/>
              <a:ext cx="289818" cy="352530"/>
            </a:xfrm>
            <a:custGeom>
              <a:avLst/>
              <a:gdLst>
                <a:gd fmla="*/ 211640 w 289818" name="connsiteX0"/>
                <a:gd fmla="*/ 222 h 352530" name="connsiteY0"/>
                <a:gd fmla="*/ 195315 w 289818" name="connsiteX1"/>
                <a:gd fmla="*/ 22388 h 352530" name="connsiteY1"/>
                <a:gd fmla="*/ 173997 w 289818" name="connsiteX2"/>
                <a:gd fmla="*/ 20612 h 352530" name="connsiteY2"/>
                <a:gd fmla="*/ 127719 w 289818" name="connsiteX3"/>
                <a:gd fmla="*/ 58850 h 352530" name="connsiteY3"/>
                <a:gd fmla="*/ 103777 w 289818" name="connsiteX4"/>
                <a:gd fmla="*/ 121114 h 352530" name="connsiteY4"/>
                <a:gd fmla="*/ 78823 w 289818" name="connsiteX5"/>
                <a:gd fmla="*/ 150640 h 352530" name="connsiteY5"/>
                <a:gd fmla="*/ 69855 w 289818" name="connsiteX6"/>
                <a:gd fmla="*/ 171030 h 352530" name="connsiteY6"/>
                <a:gd fmla="*/ 64861 w 289818" name="connsiteX7"/>
                <a:gd fmla="*/ 189639 h 352530" name="connsiteY7"/>
                <a:gd fmla="*/ 69091 w 289818" name="connsiteX8"/>
                <a:gd fmla="*/ 219418 h 352530" name="connsiteY8"/>
                <a:gd fmla="*/ 39990 w 289818" name="connsiteX9"/>
                <a:gd fmla="*/ 201738 h 352530" name="connsiteY9"/>
                <a:gd fmla="*/ 30093 w 289818" name="connsiteX10"/>
                <a:gd fmla="*/ 230670 h 352530" name="connsiteY10"/>
                <a:gd fmla="*/ 19605 w 289818" name="connsiteX11"/>
                <a:gd fmla="*/ 240993 h 352530" name="connsiteY11"/>
                <a:gd fmla="*/ 15457 w 289818" name="connsiteX12"/>
                <a:gd fmla="*/ 255963 h 352530" name="connsiteY12"/>
                <a:gd fmla="*/ -6283 w 289818" name="connsiteX13"/>
                <a:gd fmla="*/ 297250 h 352530" name="connsiteY13"/>
                <a:gd fmla="*/ 14949 w 289818" name="connsiteX14"/>
                <a:gd fmla="*/ 316454 h 352530" name="connsiteY14"/>
                <a:gd fmla="*/ 14949 w 289818" name="connsiteX15"/>
                <a:gd fmla="*/ 340987 h 352530" name="connsiteY15"/>
                <a:gd fmla="*/ 39738 w 289818" name="connsiteX16"/>
                <a:gd fmla="*/ 343015 h 352530" name="connsiteY16"/>
                <a:gd fmla="*/ 51750 w 289818" name="connsiteX17"/>
                <a:gd fmla="*/ 319668 h 352530" name="connsiteY17"/>
                <a:gd fmla="*/ 64692 w 289818" name="connsiteX18"/>
                <a:gd fmla="*/ 299956 h 352530" name="connsiteY18"/>
                <a:gd fmla="*/ 60041 w 289818" name="connsiteX19"/>
                <a:gd fmla="*/ 280244 h 352530" name="connsiteY19"/>
                <a:gd fmla="*/ 135250 w 289818" name="connsiteX20"/>
                <a:gd fmla="*/ 272461 h 352530" name="connsiteY20"/>
                <a:gd fmla="*/ 154962 w 289818" name="connsiteX21"/>
                <a:gd fmla="*/ 261548 h 352530" name="connsiteY21"/>
                <a:gd fmla="*/ 184063 w 289818" name="connsiteX22"/>
                <a:gd fmla="*/ 235069 h 352530" name="connsiteY22"/>
                <a:gd fmla="*/ 188206 w 289818" name="connsiteX23"/>
                <a:gd fmla="*/ 273985 h 352530" name="connsiteY23"/>
                <a:gd fmla="*/ 209612 w 289818" name="connsiteX24"/>
                <a:gd fmla="*/ 273985 h 352530" name="connsiteY24"/>
                <a:gd fmla="*/ 226106 w 289818" name="connsiteX25"/>
                <a:gd fmla="*/ 229146 h 352530" name="connsiteY25"/>
                <a:gd fmla="*/ 249879 w 289818" name="connsiteX26"/>
                <a:gd fmla="*/ 197930 h 352530" name="connsiteY26"/>
                <a:gd fmla="*/ 258339 w 289818" name="connsiteX27"/>
                <a:gd fmla="*/ 152755 h 352530" name="connsiteY27"/>
                <a:gd fmla="*/ 281603 w 289818" name="connsiteX28"/>
                <a:gd fmla="*/ 112063 h 352530" name="connsiteY28"/>
                <a:gd fmla="*/ 261891 w 289818" name="connsiteX29"/>
                <a:gd fmla="*/ 64348 h 352530" name="connsiteY29"/>
                <a:gd fmla="*/ 260115 w 289818" name="connsiteX30"/>
                <a:gd fmla="*/ 10462 h 352530" name="connsiteY30"/>
                <a:gd fmla="*/ 264601 w 289818" name="connsiteX31"/>
                <a:gd fmla="*/ 5468 h 352530" name="connsiteY31"/>
                <a:gd fmla="*/ 259863 w 289818" name="connsiteX32"/>
                <a:gd fmla="*/ 4118 h 352530" name="connsiteY32"/>
                <a:gd fmla="*/ 211640 w 289818" name="connsiteX33"/>
                <a:gd fmla="*/ 222 h 352530"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352530" w="289818">
                  <a:moveTo>
                    <a:pt x="211640" y="222"/>
                  </a:moveTo>
                  <a:cubicBezTo>
                    <a:pt x="205634" y="7162"/>
                    <a:pt x="203180" y="17142"/>
                    <a:pt x="195315" y="22388"/>
                  </a:cubicBezTo>
                  <a:cubicBezTo>
                    <a:pt x="187446" y="27634"/>
                    <a:pt x="181353" y="18836"/>
                    <a:pt x="173997" y="20612"/>
                  </a:cubicBezTo>
                  <a:cubicBezTo>
                    <a:pt x="154028" y="26535"/>
                    <a:pt x="137278" y="40324"/>
                    <a:pt x="127719" y="58850"/>
                  </a:cubicBezTo>
                  <a:cubicBezTo>
                    <a:pt x="115451" y="78901"/>
                    <a:pt x="112745" y="100133"/>
                    <a:pt x="103777" y="121114"/>
                  </a:cubicBezTo>
                  <a:cubicBezTo>
                    <a:pt x="97689" y="135410"/>
                    <a:pt x="88721" y="140826"/>
                    <a:pt x="78823" y="150640"/>
                  </a:cubicBezTo>
                  <a:cubicBezTo>
                    <a:pt x="73916" y="155548"/>
                    <a:pt x="72731" y="165106"/>
                    <a:pt x="69855" y="171030"/>
                  </a:cubicBezTo>
                  <a:cubicBezTo>
                    <a:pt x="66807" y="176780"/>
                    <a:pt x="65117" y="183125"/>
                    <a:pt x="64861" y="189639"/>
                  </a:cubicBezTo>
                  <a:cubicBezTo>
                    <a:pt x="65795" y="199284"/>
                    <a:pt x="77469" y="209773"/>
                    <a:pt x="69091" y="219418"/>
                  </a:cubicBezTo>
                  <a:cubicBezTo>
                    <a:pt x="47351" y="244797"/>
                    <a:pt x="45575" y="199536"/>
                    <a:pt x="39990" y="201738"/>
                  </a:cubicBezTo>
                  <a:cubicBezTo>
                    <a:pt x="25949" y="207406"/>
                    <a:pt x="37706" y="222380"/>
                    <a:pt x="30093" y="230670"/>
                  </a:cubicBezTo>
                  <a:cubicBezTo>
                    <a:pt x="26879" y="234140"/>
                    <a:pt x="21633" y="235999"/>
                    <a:pt x="19605" y="240993"/>
                  </a:cubicBezTo>
                  <a:cubicBezTo>
                    <a:pt x="17572" y="245983"/>
                    <a:pt x="19010" y="251398"/>
                    <a:pt x="15457" y="255963"/>
                  </a:cubicBezTo>
                  <a:cubicBezTo>
                    <a:pt x="5981" y="267810"/>
                    <a:pt x="-10430" y="280161"/>
                    <a:pt x="-6283" y="297250"/>
                  </a:cubicBezTo>
                  <a:cubicBezTo>
                    <a:pt x="-3829" y="306978"/>
                    <a:pt x="10637" y="307399"/>
                    <a:pt x="14949" y="316454"/>
                  </a:cubicBezTo>
                  <a:cubicBezTo>
                    <a:pt x="17403" y="324406"/>
                    <a:pt x="17403" y="333035"/>
                    <a:pt x="14949" y="340987"/>
                  </a:cubicBezTo>
                  <a:cubicBezTo>
                    <a:pt x="23409" y="342255"/>
                    <a:pt x="33393" y="349447"/>
                    <a:pt x="39738" y="343015"/>
                  </a:cubicBezTo>
                  <a:cubicBezTo>
                    <a:pt x="44897" y="335910"/>
                    <a:pt x="48958" y="328041"/>
                    <a:pt x="51750" y="319668"/>
                  </a:cubicBezTo>
                  <a:cubicBezTo>
                    <a:pt x="55472" y="312137"/>
                    <a:pt x="62494" y="308585"/>
                    <a:pt x="64692" y="299956"/>
                  </a:cubicBezTo>
                  <a:cubicBezTo>
                    <a:pt x="66472" y="292764"/>
                    <a:pt x="47772" y="288451"/>
                    <a:pt x="60041" y="280244"/>
                  </a:cubicBezTo>
                  <a:cubicBezTo>
                    <a:pt x="80769" y="266372"/>
                    <a:pt x="112663" y="279227"/>
                    <a:pt x="135250" y="272461"/>
                  </a:cubicBezTo>
                  <a:cubicBezTo>
                    <a:pt x="142611" y="270516"/>
                    <a:pt x="149377" y="266794"/>
                    <a:pt x="154962" y="261548"/>
                  </a:cubicBezTo>
                  <a:cubicBezTo>
                    <a:pt x="161980" y="253088"/>
                    <a:pt x="170105" y="231600"/>
                    <a:pt x="184063" y="235069"/>
                  </a:cubicBezTo>
                  <a:cubicBezTo>
                    <a:pt x="190829" y="236763"/>
                    <a:pt x="182118" y="266455"/>
                    <a:pt x="188206" y="273985"/>
                  </a:cubicBezTo>
                  <a:cubicBezTo>
                    <a:pt x="194299" y="281512"/>
                    <a:pt x="201999" y="277877"/>
                    <a:pt x="209612" y="273985"/>
                  </a:cubicBezTo>
                  <a:cubicBezTo>
                    <a:pt x="209612" y="262143"/>
                    <a:pt x="219931" y="233971"/>
                    <a:pt x="226106" y="229146"/>
                  </a:cubicBezTo>
                  <a:cubicBezTo>
                    <a:pt x="234736" y="219335"/>
                    <a:pt x="242687" y="208843"/>
                    <a:pt x="249879" y="197930"/>
                  </a:cubicBezTo>
                  <a:cubicBezTo>
                    <a:pt x="255377" y="191163"/>
                    <a:pt x="241419" y="186425"/>
                    <a:pt x="258339" y="152755"/>
                  </a:cubicBezTo>
                  <a:cubicBezTo>
                    <a:pt x="275258" y="119085"/>
                    <a:pt x="286849" y="134906"/>
                    <a:pt x="281603" y="112063"/>
                  </a:cubicBezTo>
                  <a:cubicBezTo>
                    <a:pt x="277630" y="95226"/>
                    <a:pt x="270946" y="79071"/>
                    <a:pt x="261891" y="64348"/>
                  </a:cubicBezTo>
                  <a:cubicBezTo>
                    <a:pt x="254109" y="49544"/>
                    <a:pt x="245988" y="27973"/>
                    <a:pt x="260115" y="10462"/>
                  </a:cubicBezTo>
                  <a:cubicBezTo>
                    <a:pt x="261553" y="8682"/>
                    <a:pt x="262994" y="7075"/>
                    <a:pt x="264601" y="5468"/>
                  </a:cubicBezTo>
                  <a:lnTo>
                    <a:pt x="259863" y="4118"/>
                  </a:lnTo>
                  <a:cubicBezTo>
                    <a:pt x="246748" y="140"/>
                    <a:pt x="225598" y="-16020"/>
                    <a:pt x="211640" y="22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1" name="Graphic 9">
              <a:extLst>
                <a:ext uri="{FF2B5EF4-FFF2-40B4-BE49-F238E27FC236}">
                  <a16:creationId xmlns:a16="http://schemas.microsoft.com/office/drawing/2014/main" id="{18B4C029-8692-497A-B362-9EAE45AD7C9A}"/>
                </a:ext>
              </a:extLst>
            </p:cNvPr>
            <p:cNvSpPr/>
            <p:nvPr/>
          </p:nvSpPr>
          <p:spPr>
            <a:xfrm>
              <a:off x="9111476" y="1899908"/>
              <a:ext cx="963138" cy="554729"/>
            </a:xfrm>
            <a:custGeom>
              <a:avLst/>
              <a:gdLst>
                <a:gd fmla="*/ 948673 w 963138" name="connsiteX0"/>
                <a:gd fmla="*/ 329597 h 554729" name="connsiteY0"/>
                <a:gd fmla="*/ 895630 w 963138" name="connsiteX1"/>
                <a:gd fmla="*/ 284249 h 554729" name="connsiteY1"/>
                <a:gd fmla="*/ 898084 w 963138" name="connsiteX2"/>
                <a:gd fmla="*/ 242714 h 554729" name="connsiteY2"/>
                <a:gd fmla="*/ 940383 w 963138" name="connsiteX3"/>
                <a:gd fmla="*/ 184933 h 554729" name="connsiteY3"/>
                <a:gd fmla="*/ 904090 w 963138" name="connsiteX4"/>
                <a:gd fmla="*/ 160652 h 554729" name="connsiteY4"/>
                <a:gd fmla="*/ 834552 w 963138" name="connsiteX5"/>
                <a:gd fmla="*/ 159301 h 554729" name="connsiteY5"/>
                <a:gd fmla="*/ 791319 w 963138" name="connsiteX6"/>
                <a:gd fmla="*/ 172156 h 554729" name="connsiteY6"/>
                <a:gd fmla="*/ 761545 w 963138" name="connsiteX7"/>
                <a:gd fmla="*/ 165390 h 554729" name="connsiteY7"/>
                <a:gd fmla="*/ 793434 w 963138" name="connsiteX8"/>
                <a:gd fmla="*/ 114631 h 554729" name="connsiteY8"/>
                <a:gd fmla="*/ 796227 w 963138" name="connsiteX9"/>
                <a:gd fmla="*/ 77999 h 554729" name="connsiteY9"/>
                <a:gd fmla="*/ 768650 w 963138" name="connsiteX10"/>
                <a:gd fmla="*/ 47291 h 554729" name="connsiteY10"/>
                <a:gd fmla="*/ 734810 w 963138" name="connsiteX11"/>
                <a:gd fmla="*/ 78255 h 554729" name="connsiteY11"/>
                <a:gd fmla="*/ 717891 w 963138" name="connsiteX12"/>
                <a:gd fmla="*/ 66747 h 554729" name="connsiteY12"/>
                <a:gd fmla="*/ 727280 w 963138" name="connsiteX13"/>
                <a:gd fmla="*/ 30710 h 554729" name="connsiteY13"/>
                <a:gd fmla="*/ 741068 w 963138" name="connsiteX14"/>
                <a:gd fmla="*/ 13200 h 554729" name="connsiteY14"/>
                <a:gd fmla="*/ 696316 w 963138" name="connsiteX15"/>
                <a:gd fmla="*/ -3720 h 554729" name="connsiteY15"/>
                <a:gd fmla="*/ 642851 w 963138" name="connsiteX16"/>
                <a:gd fmla="*/ 15819 h 554729" name="connsiteY16"/>
                <a:gd fmla="*/ 607066 w 963138" name="connsiteX17"/>
                <a:gd fmla="*/ 62013 h 554729" name="connsiteY17"/>
                <a:gd fmla="*/ 550470 w 963138" name="connsiteX18"/>
                <a:gd fmla="*/ 66747 h 554729" name="connsiteY18"/>
                <a:gd fmla="*/ 471961 w 963138" name="connsiteX19"/>
                <a:gd fmla="*/ 49827 h 554729" name="connsiteY19"/>
                <a:gd fmla="*/ 434825 w 963138" name="connsiteX20"/>
                <a:gd fmla="*/ 59221 h 554729" name="connsiteY20"/>
                <a:gd fmla="*/ 393117 w 963138" name="connsiteX21"/>
                <a:gd fmla="*/ 107609 h 554729" name="connsiteY21"/>
                <a:gd fmla="*/ 364945 w 963138" name="connsiteX22"/>
                <a:gd fmla="*/ 142464 h 554729" name="connsiteY22"/>
                <a:gd fmla="*/ 358348 w 963138" name="connsiteX23"/>
                <a:gd fmla="*/ 167844 h 554729" name="connsiteY23"/>
                <a:gd fmla="*/ 326537 w 963138" name="connsiteX24"/>
                <a:gd fmla="*/ 180955 h 554729" name="connsiteY24"/>
                <a:gd fmla="*/ 264695 w 963138" name="connsiteX25"/>
                <a:gd fmla="*/ 203798 h 554729" name="connsiteY25"/>
                <a:gd fmla="*/ 248283 w 963138" name="connsiteX26"/>
                <a:gd fmla="*/ 242119 h 554729" name="connsiteY26"/>
                <a:gd fmla="*/ 237287 w 963138" name="connsiteX27"/>
                <a:gd fmla="*/ 273761 h 554729" name="connsiteY27"/>
                <a:gd fmla="*/ 184496 w 963138" name="connsiteX28"/>
                <a:gd fmla="*/ 298294 h 554729" name="connsiteY28"/>
                <a:gd fmla="*/ 168423 w 963138" name="connsiteX29"/>
                <a:gd fmla="*/ 326466 h 554729" name="connsiteY29"/>
                <a:gd fmla="*/ 141354 w 963138" name="connsiteX30"/>
                <a:gd fmla="*/ 356752 h 554729" name="connsiteY30"/>
                <a:gd fmla="*/ 94825 w 963138" name="connsiteX31"/>
                <a:gd fmla="*/ 372148 h 554729" name="connsiteY31"/>
                <a:gd fmla="*/ 41781 w 963138" name="connsiteX32"/>
                <a:gd fmla="*/ 388307 h 554729" name="connsiteY32"/>
                <a:gd fmla="*/ 2865 w 963138" name="connsiteX33"/>
                <a:gd fmla="*/ 389576 h 554729" name="connsiteY33"/>
                <a:gd fmla="*/ 833 w 963138" name="connsiteX34"/>
                <a:gd fmla="*/ 428153 h 554729" name="connsiteY34"/>
                <a:gd fmla="*/ 33235 w 963138" name="connsiteX35"/>
                <a:gd fmla="*/ 450319 h 554729" name="connsiteY35"/>
                <a:gd fmla="*/ 77905 w 963138" name="connsiteX36"/>
                <a:gd fmla="*/ 463938 h 554729" name="connsiteY36"/>
                <a:gd fmla="*/ 80020 w 963138" name="connsiteX37"/>
                <a:gd fmla="*/ 509199 h 554729" name="connsiteY37"/>
                <a:gd fmla="*/ 93470 w 963138" name="connsiteX38"/>
                <a:gd fmla="*/ 544897 h 554729" name="connsiteY38"/>
                <a:gd fmla="*/ 94061 w 963138" name="connsiteX39"/>
                <a:gd fmla="*/ 544897 h 554729" name="connsiteY39"/>
                <a:gd fmla="*/ 147443 w 963138" name="connsiteX40"/>
                <a:gd fmla="*/ 544054 h 554729" name="connsiteY40"/>
                <a:gd fmla="*/ 200403 w 963138" name="connsiteX41"/>
                <a:gd fmla="*/ 519179 h 554729" name="connsiteY41"/>
                <a:gd fmla="*/ 236102 w 963138" name="connsiteX42"/>
                <a:gd fmla="*/ 520195 h 554729" name="connsiteY42"/>
                <a:gd fmla="*/ 265880 w 963138" name="connsiteX43"/>
                <a:gd fmla="*/ 531026 h 554729" name="connsiteY43"/>
                <a:gd fmla="*/ 311311 w 963138" name="connsiteX44"/>
                <a:gd fmla="*/ 517403 h 554729" name="connsiteY44"/>
                <a:gd fmla="*/ 368584 w 963138" name="connsiteX45"/>
                <a:gd fmla="*/ 498285 h 554729" name="connsiteY45"/>
                <a:gd fmla="*/ 387110 w 963138" name="connsiteX46"/>
                <a:gd fmla="*/ 459708 h 554729" name="connsiteY46"/>
                <a:gd fmla="*/ 429410 w 963138" name="connsiteX47"/>
                <a:gd fmla="*/ 412419 h 554729" name="connsiteY47"/>
                <a:gd fmla="*/ 450390 w 963138" name="connsiteX48"/>
                <a:gd fmla="*/ 373755 h 554729" name="connsiteY48"/>
                <a:gd fmla="*/ 509609 w 963138" name="connsiteX49"/>
                <a:gd fmla="*/ 367579 h 554729" name="connsiteY49"/>
                <a:gd fmla="*/ 581009 w 963138" name="connsiteX50"/>
                <a:gd fmla="*/ 313437 h 554729" name="connsiteY50"/>
                <a:gd fmla="*/ 614171 w 963138" name="connsiteX51"/>
                <a:gd fmla="*/ 300326 h 554729" name="connsiteY51"/>
                <a:gd fmla="*/ 688281 w 963138" name="connsiteX52"/>
                <a:gd fmla="*/ 269279 h 554729" name="connsiteY52"/>
                <a:gd fmla="*/ 713661 w 963138" name="connsiteX53"/>
                <a:gd fmla="*/ 262509 h 554729" name="connsiteY53"/>
                <a:gd fmla="*/ 688281 w 963138" name="connsiteX54"/>
                <a:gd fmla="*/ 320542 h 554729" name="connsiteY54"/>
                <a:gd fmla="*/ 723219 w 963138" name="connsiteX55"/>
                <a:gd fmla="*/ 346347 h 554729" name="connsiteY55"/>
                <a:gd fmla="*/ 721361 w 963138" name="connsiteX56"/>
                <a:gd fmla="*/ 366480 h 554729" name="connsiteY56"/>
                <a:gd fmla="*/ 735318 w 963138" name="connsiteX57"/>
                <a:gd fmla="*/ 377307 h 554729" name="connsiteY57"/>
                <a:gd fmla="*/ 728209 w 963138" name="connsiteX58"/>
                <a:gd fmla="*/ 382553 h 554729" name="connsiteY58"/>
                <a:gd fmla="*/ 713830 w 963138" name="connsiteX59"/>
                <a:gd fmla="*/ 395920 h 554729" name="connsiteY59"/>
                <a:gd fmla="*/ 681767 w 963138" name="connsiteX60"/>
                <a:gd fmla="*/ 405818 h 554729" name="connsiteY60"/>
                <a:gd fmla="*/ 644797 w 963138" name="connsiteX61"/>
                <a:gd fmla="*/ 459287 h 554729" name="connsiteY61"/>
                <a:gd fmla="*/ 606558 w 963138" name="connsiteX62"/>
                <a:gd fmla="*/ 493126 h 554729" name="connsiteY62"/>
                <a:gd fmla="*/ 629992 w 963138" name="connsiteX63"/>
                <a:gd fmla="*/ 502854 h 554729" name="connsiteY63"/>
                <a:gd fmla="*/ 634730 w 963138" name="connsiteX64"/>
                <a:gd fmla="*/ 504205 h 554729" name="connsiteY64"/>
                <a:gd fmla="*/ 693949 w 963138" name="connsiteX65"/>
                <a:gd fmla="*/ 452264 h 554729" name="connsiteY65"/>
                <a:gd fmla="*/ 739462 w 963138" name="connsiteX66"/>
                <a:gd fmla="*/ 393723 h 554729" name="connsiteY66"/>
                <a:gd fmla="*/ 791914 w 963138" name="connsiteX67"/>
                <a:gd fmla="*/ 349647 h 554729" name="connsiteY67"/>
                <a:gd fmla="*/ 858155 w 963138" name="connsiteX68"/>
                <a:gd fmla="*/ 319613 h 554729" name="connsiteY68"/>
                <a:gd fmla="*/ 896138 w 963138" name="connsiteX69"/>
                <a:gd fmla="*/ 319191 h 554729" name="connsiteY69"/>
                <a:gd fmla="*/ 917457 w 963138" name="connsiteX70"/>
                <a:gd fmla="*/ 341188 h 554729" name="connsiteY70"/>
                <a:gd fmla="*/ 948673 w 963138" name="connsiteX71"/>
                <a:gd fmla="*/ 329597 h 554729"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554729" w="963138">
                  <a:moveTo>
                    <a:pt x="948673" y="329597"/>
                  </a:moveTo>
                  <a:cubicBezTo>
                    <a:pt x="928288" y="307179"/>
                    <a:pt x="897323" y="306245"/>
                    <a:pt x="895630" y="284249"/>
                  </a:cubicBezTo>
                  <a:cubicBezTo>
                    <a:pt x="893940" y="262257"/>
                    <a:pt x="879982" y="264793"/>
                    <a:pt x="898084" y="242714"/>
                  </a:cubicBezTo>
                  <a:cubicBezTo>
                    <a:pt x="916189" y="220635"/>
                    <a:pt x="952651" y="204389"/>
                    <a:pt x="940383" y="184933"/>
                  </a:cubicBezTo>
                  <a:cubicBezTo>
                    <a:pt x="928118" y="165477"/>
                    <a:pt x="913566" y="160483"/>
                    <a:pt x="904090" y="160652"/>
                  </a:cubicBezTo>
                  <a:cubicBezTo>
                    <a:pt x="894618" y="160821"/>
                    <a:pt x="861282" y="157946"/>
                    <a:pt x="834552" y="159301"/>
                  </a:cubicBezTo>
                  <a:cubicBezTo>
                    <a:pt x="807818" y="160652"/>
                    <a:pt x="804179" y="168690"/>
                    <a:pt x="791319" y="172156"/>
                  </a:cubicBezTo>
                  <a:cubicBezTo>
                    <a:pt x="778464" y="175626"/>
                    <a:pt x="751391" y="188403"/>
                    <a:pt x="761545" y="165390"/>
                  </a:cubicBezTo>
                  <a:cubicBezTo>
                    <a:pt x="771694" y="142382"/>
                    <a:pt x="788362" y="130196"/>
                    <a:pt x="793434" y="114631"/>
                  </a:cubicBezTo>
                  <a:cubicBezTo>
                    <a:pt x="798511" y="99066"/>
                    <a:pt x="805281" y="93399"/>
                    <a:pt x="796227" y="77999"/>
                  </a:cubicBezTo>
                  <a:cubicBezTo>
                    <a:pt x="787176" y="62604"/>
                    <a:pt x="778126" y="40438"/>
                    <a:pt x="768650" y="47291"/>
                  </a:cubicBezTo>
                  <a:cubicBezTo>
                    <a:pt x="759174" y="54144"/>
                    <a:pt x="744456" y="72671"/>
                    <a:pt x="734810" y="78255"/>
                  </a:cubicBezTo>
                  <a:cubicBezTo>
                    <a:pt x="725165" y="83836"/>
                    <a:pt x="721104" y="79524"/>
                    <a:pt x="717891" y="66747"/>
                  </a:cubicBezTo>
                  <a:cubicBezTo>
                    <a:pt x="714677" y="53975"/>
                    <a:pt x="710447" y="40099"/>
                    <a:pt x="727280" y="30710"/>
                  </a:cubicBezTo>
                  <a:cubicBezTo>
                    <a:pt x="744117" y="21321"/>
                    <a:pt x="751391" y="22250"/>
                    <a:pt x="741068" y="13200"/>
                  </a:cubicBezTo>
                  <a:cubicBezTo>
                    <a:pt x="730750" y="4145"/>
                    <a:pt x="710191" y="4740"/>
                    <a:pt x="696316" y="-3720"/>
                  </a:cubicBezTo>
                  <a:cubicBezTo>
                    <a:pt x="682444" y="-12180"/>
                    <a:pt x="667045" y="-2960"/>
                    <a:pt x="642851" y="15819"/>
                  </a:cubicBezTo>
                  <a:cubicBezTo>
                    <a:pt x="618657" y="34601"/>
                    <a:pt x="617980" y="54735"/>
                    <a:pt x="607066" y="62013"/>
                  </a:cubicBezTo>
                  <a:cubicBezTo>
                    <a:pt x="596153" y="69287"/>
                    <a:pt x="575594" y="73179"/>
                    <a:pt x="550470" y="66747"/>
                  </a:cubicBezTo>
                  <a:cubicBezTo>
                    <a:pt x="525343" y="60320"/>
                    <a:pt x="482792" y="61757"/>
                    <a:pt x="471961" y="49827"/>
                  </a:cubicBezTo>
                  <a:cubicBezTo>
                    <a:pt x="461134" y="37902"/>
                    <a:pt x="454198" y="44160"/>
                    <a:pt x="434825" y="59221"/>
                  </a:cubicBezTo>
                  <a:cubicBezTo>
                    <a:pt x="418583" y="73179"/>
                    <a:pt x="404538" y="89508"/>
                    <a:pt x="393117" y="107609"/>
                  </a:cubicBezTo>
                  <a:cubicBezTo>
                    <a:pt x="387197" y="116577"/>
                    <a:pt x="373830" y="132141"/>
                    <a:pt x="364945" y="142464"/>
                  </a:cubicBezTo>
                  <a:cubicBezTo>
                    <a:pt x="359616" y="149825"/>
                    <a:pt x="357249" y="158876"/>
                    <a:pt x="358348" y="167844"/>
                  </a:cubicBezTo>
                  <a:cubicBezTo>
                    <a:pt x="348364" y="173511"/>
                    <a:pt x="337620" y="177997"/>
                    <a:pt x="326537" y="180955"/>
                  </a:cubicBezTo>
                  <a:cubicBezTo>
                    <a:pt x="316131" y="182227"/>
                    <a:pt x="282800" y="180451"/>
                    <a:pt x="264695" y="203798"/>
                  </a:cubicBezTo>
                  <a:cubicBezTo>
                    <a:pt x="246594" y="227145"/>
                    <a:pt x="238473" y="233659"/>
                    <a:pt x="248283" y="242119"/>
                  </a:cubicBezTo>
                  <a:cubicBezTo>
                    <a:pt x="258098" y="250579"/>
                    <a:pt x="260804" y="266487"/>
                    <a:pt x="237287" y="273761"/>
                  </a:cubicBezTo>
                  <a:cubicBezTo>
                    <a:pt x="218504" y="279176"/>
                    <a:pt x="200742" y="287467"/>
                    <a:pt x="184496" y="298294"/>
                  </a:cubicBezTo>
                  <a:cubicBezTo>
                    <a:pt x="170625" y="307852"/>
                    <a:pt x="168592" y="312082"/>
                    <a:pt x="168423" y="326466"/>
                  </a:cubicBezTo>
                  <a:cubicBezTo>
                    <a:pt x="168253" y="340849"/>
                    <a:pt x="162334" y="346599"/>
                    <a:pt x="141354" y="356752"/>
                  </a:cubicBezTo>
                  <a:cubicBezTo>
                    <a:pt x="126718" y="364196"/>
                    <a:pt x="110980" y="369355"/>
                    <a:pt x="94825" y="372148"/>
                  </a:cubicBezTo>
                  <a:cubicBezTo>
                    <a:pt x="76381" y="376126"/>
                    <a:pt x="59631" y="386192"/>
                    <a:pt x="41781" y="388307"/>
                  </a:cubicBezTo>
                  <a:cubicBezTo>
                    <a:pt x="23928" y="390422"/>
                    <a:pt x="9970" y="375279"/>
                    <a:pt x="2865" y="389576"/>
                  </a:cubicBezTo>
                  <a:cubicBezTo>
                    <a:pt x="-4240" y="403872"/>
                    <a:pt x="-14054" y="417491"/>
                    <a:pt x="833" y="428153"/>
                  </a:cubicBezTo>
                  <a:cubicBezTo>
                    <a:pt x="15724" y="438810"/>
                    <a:pt x="12085" y="450063"/>
                    <a:pt x="33235" y="450319"/>
                  </a:cubicBezTo>
                  <a:cubicBezTo>
                    <a:pt x="54384" y="450571"/>
                    <a:pt x="70965" y="452855"/>
                    <a:pt x="77905" y="463938"/>
                  </a:cubicBezTo>
                  <a:cubicBezTo>
                    <a:pt x="84841" y="475021"/>
                    <a:pt x="77058" y="491771"/>
                    <a:pt x="80020" y="509199"/>
                  </a:cubicBezTo>
                  <a:cubicBezTo>
                    <a:pt x="81879" y="520195"/>
                    <a:pt x="90847" y="535338"/>
                    <a:pt x="93470" y="544897"/>
                  </a:cubicBezTo>
                  <a:lnTo>
                    <a:pt x="94061" y="544897"/>
                  </a:lnTo>
                  <a:cubicBezTo>
                    <a:pt x="111658" y="549127"/>
                    <a:pt x="130015" y="548788"/>
                    <a:pt x="147443" y="544054"/>
                  </a:cubicBezTo>
                  <a:cubicBezTo>
                    <a:pt x="169270" y="538639"/>
                    <a:pt x="178238" y="521042"/>
                    <a:pt x="200403" y="519179"/>
                  </a:cubicBezTo>
                  <a:cubicBezTo>
                    <a:pt x="212246" y="517151"/>
                    <a:pt x="224428" y="517489"/>
                    <a:pt x="236102" y="520195"/>
                  </a:cubicBezTo>
                  <a:cubicBezTo>
                    <a:pt x="246932" y="523834"/>
                    <a:pt x="254120" y="530770"/>
                    <a:pt x="265880" y="531026"/>
                  </a:cubicBezTo>
                  <a:cubicBezTo>
                    <a:pt x="281280" y="531026"/>
                    <a:pt x="296758" y="522566"/>
                    <a:pt x="311311" y="517403"/>
                  </a:cubicBezTo>
                  <a:cubicBezTo>
                    <a:pt x="330428" y="510719"/>
                    <a:pt x="351916" y="510298"/>
                    <a:pt x="368584" y="498285"/>
                  </a:cubicBezTo>
                  <a:cubicBezTo>
                    <a:pt x="385247" y="486273"/>
                    <a:pt x="381612" y="475190"/>
                    <a:pt x="387110" y="459708"/>
                  </a:cubicBezTo>
                  <a:cubicBezTo>
                    <a:pt x="394215" y="440083"/>
                    <a:pt x="417059" y="428492"/>
                    <a:pt x="429410" y="412419"/>
                  </a:cubicBezTo>
                  <a:cubicBezTo>
                    <a:pt x="437192" y="402013"/>
                    <a:pt x="440154" y="381454"/>
                    <a:pt x="450390" y="373755"/>
                  </a:cubicBezTo>
                  <a:cubicBezTo>
                    <a:pt x="463418" y="363857"/>
                    <a:pt x="490574" y="377563"/>
                    <a:pt x="509609" y="367579"/>
                  </a:cubicBezTo>
                  <a:cubicBezTo>
                    <a:pt x="536256" y="353452"/>
                    <a:pt x="555378" y="328159"/>
                    <a:pt x="581009" y="313437"/>
                  </a:cubicBezTo>
                  <a:cubicBezTo>
                    <a:pt x="591840" y="308447"/>
                    <a:pt x="602836" y="304048"/>
                    <a:pt x="614171" y="300326"/>
                  </a:cubicBezTo>
                  <a:cubicBezTo>
                    <a:pt x="638621" y="290511"/>
                    <a:pt x="664422" y="280445"/>
                    <a:pt x="688281" y="269279"/>
                  </a:cubicBezTo>
                  <a:cubicBezTo>
                    <a:pt x="691326" y="267837"/>
                    <a:pt x="711120" y="257093"/>
                    <a:pt x="713661" y="262509"/>
                  </a:cubicBezTo>
                  <a:cubicBezTo>
                    <a:pt x="720683" y="277313"/>
                    <a:pt x="686588" y="304808"/>
                    <a:pt x="688281" y="320542"/>
                  </a:cubicBezTo>
                  <a:cubicBezTo>
                    <a:pt x="690479" y="342117"/>
                    <a:pt x="710108" y="333232"/>
                    <a:pt x="723219" y="346347"/>
                  </a:cubicBezTo>
                  <a:cubicBezTo>
                    <a:pt x="730072" y="353283"/>
                    <a:pt x="717383" y="360222"/>
                    <a:pt x="721361" y="366480"/>
                  </a:cubicBezTo>
                  <a:cubicBezTo>
                    <a:pt x="723476" y="369864"/>
                    <a:pt x="736925" y="372235"/>
                    <a:pt x="735318" y="377307"/>
                  </a:cubicBezTo>
                  <a:cubicBezTo>
                    <a:pt x="734724" y="379257"/>
                    <a:pt x="729903" y="381116"/>
                    <a:pt x="728209" y="382553"/>
                  </a:cubicBezTo>
                  <a:cubicBezTo>
                    <a:pt x="724149" y="386023"/>
                    <a:pt x="718907" y="394652"/>
                    <a:pt x="713830" y="395920"/>
                  </a:cubicBezTo>
                  <a:cubicBezTo>
                    <a:pt x="702747" y="397783"/>
                    <a:pt x="692003" y="401080"/>
                    <a:pt x="681767" y="405818"/>
                  </a:cubicBezTo>
                  <a:cubicBezTo>
                    <a:pt x="658333" y="418256"/>
                    <a:pt x="661716" y="442450"/>
                    <a:pt x="644797" y="459287"/>
                  </a:cubicBezTo>
                  <a:cubicBezTo>
                    <a:pt x="632698" y="471299"/>
                    <a:pt x="614679" y="478404"/>
                    <a:pt x="606558" y="493126"/>
                  </a:cubicBezTo>
                  <a:cubicBezTo>
                    <a:pt x="615018" y="495745"/>
                    <a:pt x="623478" y="500652"/>
                    <a:pt x="629992" y="502854"/>
                  </a:cubicBezTo>
                  <a:lnTo>
                    <a:pt x="634730" y="504205"/>
                  </a:lnTo>
                  <a:cubicBezTo>
                    <a:pt x="649787" y="488388"/>
                    <a:pt x="674997" y="472650"/>
                    <a:pt x="693949" y="452264"/>
                  </a:cubicBezTo>
                  <a:cubicBezTo>
                    <a:pt x="715098" y="429760"/>
                    <a:pt x="724318" y="412758"/>
                    <a:pt x="739462" y="393723"/>
                  </a:cubicBezTo>
                  <a:cubicBezTo>
                    <a:pt x="753085" y="375027"/>
                    <a:pt x="771103" y="359884"/>
                    <a:pt x="791914" y="349647"/>
                  </a:cubicBezTo>
                  <a:cubicBezTo>
                    <a:pt x="813741" y="339746"/>
                    <a:pt x="840389" y="333571"/>
                    <a:pt x="858155" y="319613"/>
                  </a:cubicBezTo>
                  <a:cubicBezTo>
                    <a:pt x="875918" y="305655"/>
                    <a:pt x="889624" y="301594"/>
                    <a:pt x="896138" y="319191"/>
                  </a:cubicBezTo>
                  <a:cubicBezTo>
                    <a:pt x="902652" y="336788"/>
                    <a:pt x="890979" y="344571"/>
                    <a:pt x="917457" y="341188"/>
                  </a:cubicBezTo>
                  <a:cubicBezTo>
                    <a:pt x="943935" y="337800"/>
                    <a:pt x="969232" y="352097"/>
                    <a:pt x="948673" y="32959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2" name="Graphic 9">
              <a:extLst>
                <a:ext uri="{FF2B5EF4-FFF2-40B4-BE49-F238E27FC236}">
                  <a16:creationId xmlns:a16="http://schemas.microsoft.com/office/drawing/2014/main" id="{A4C17412-E1FB-43C5-B808-7E7379831481}"/>
                </a:ext>
              </a:extLst>
            </p:cNvPr>
            <p:cNvSpPr/>
            <p:nvPr/>
          </p:nvSpPr>
          <p:spPr>
            <a:xfrm>
              <a:off x="8865625" y="2619619"/>
              <a:ext cx="504979" cy="198279"/>
            </a:xfrm>
            <a:custGeom>
              <a:avLst/>
              <a:gdLst>
                <a:gd fmla="*/ 482968 w 504979" name="connsiteX0"/>
                <a:gd fmla="*/ 169673 h 198279" name="connsiteY0"/>
                <a:gd fmla="*/ 483898 w 504979" name="connsiteX1"/>
                <a:gd fmla="*/ 155715 h 198279" name="connsiteY1"/>
                <a:gd fmla="*/ 497856 w 504979" name="connsiteX2"/>
                <a:gd fmla="*/ 124838 h 198279" name="connsiteY2"/>
                <a:gd fmla="*/ 470279 w 504979" name="connsiteX3"/>
                <a:gd fmla="*/ 100387 h 198279" name="connsiteY3"/>
                <a:gd fmla="*/ 488214 w 504979" name="connsiteX4"/>
                <a:gd fmla="*/ 79746 h 198279" name="connsiteY4"/>
                <a:gd fmla="*/ 448200 w 504979" name="connsiteX5"/>
                <a:gd fmla="*/ 68832 h 198279" name="connsiteY5"/>
                <a:gd fmla="*/ 422820 w 504979" name="connsiteX6"/>
                <a:gd fmla="*/ 42015 h 198279" name="connsiteY6"/>
                <a:gd fmla="*/ 423411 w 504979" name="connsiteX7"/>
                <a:gd fmla="*/ 53602 h 198279" name="connsiteY7"/>
                <a:gd fmla="*/ 395495 w 504979" name="connsiteX8"/>
                <a:gd fmla="*/ 67647 h 198279" name="connsiteY8"/>
                <a:gd fmla="*/ 389402 w 504979" name="connsiteX9"/>
                <a:gd fmla="*/ 47175 h 198279" name="connsiteY9"/>
                <a:gd fmla="*/ 390670 w 504979" name="connsiteX10"/>
                <a:gd fmla="*/ 22725 h 198279" name="connsiteY10"/>
                <a:gd fmla="*/ 403021 w 504979" name="connsiteX11"/>
                <a:gd fmla="*/ -961 h 198279" name="connsiteY11"/>
                <a:gd fmla="*/ 395495 w 504979" name="connsiteX12"/>
                <a:gd fmla="*/ -6038 h 198279" name="connsiteY12"/>
                <a:gd fmla="*/ 339911 w 504979" name="connsiteX13"/>
                <a:gd fmla="*/ 15281 h 198279" name="connsiteY13"/>
                <a:gd fmla="*/ 327560 w 504979" name="connsiteX14"/>
                <a:gd fmla="*/ -6798 h 198279" name="connsiteY14"/>
                <a:gd fmla="*/ 304890 w 504979" name="connsiteX15"/>
                <a:gd fmla="*/ 24757 h 198279" name="connsiteY15"/>
                <a:gd fmla="*/ 293808 w 504979" name="connsiteX16"/>
                <a:gd fmla="*/ 10882 h 198279" name="connsiteY16"/>
                <a:gd fmla="*/ 279850 w 504979" name="connsiteX17"/>
                <a:gd fmla="*/ 39814 h 198279" name="connsiteY17"/>
                <a:gd fmla="*/ 256750 w 504979" name="connsiteX18"/>
                <a:gd fmla="*/ 54028 h 198279" name="connsiteY18"/>
                <a:gd fmla="*/ 246176 w 504979" name="connsiteX19"/>
                <a:gd fmla="*/ 54028 h 198279" name="connsiteY19"/>
                <a:gd fmla="*/ 226468 w 504979" name="connsiteX20"/>
                <a:gd fmla="*/ 67816 h 198279" name="connsiteY20"/>
                <a:gd fmla="*/ 222238 w 504979" name="connsiteX21"/>
                <a:gd fmla="*/ 65280 h 198279" name="connsiteY21"/>
                <a:gd fmla="*/ 190175 w 504979" name="connsiteX22"/>
                <a:gd fmla="*/ 44044 h 198279" name="connsiteY22"/>
                <a:gd fmla="*/ 155232 w 504979" name="connsiteX23"/>
                <a:gd fmla="*/ 51574 h 198279" name="connsiteY23"/>
                <a:gd fmla="*/ 104473 w 504979" name="connsiteX24"/>
                <a:gd fmla="*/ 51574 h 198279" name="connsiteY24"/>
                <a:gd fmla="*/ 87050 w 504979" name="connsiteX25"/>
                <a:gd fmla="*/ 39900 h 198279" name="connsiteY25"/>
                <a:gd fmla="*/ 36291 w 504979" name="connsiteX26"/>
                <a:gd fmla="*/ 54705 h 198279" name="connsiteY26"/>
                <a:gd fmla="*/ -6942 w 504979" name="connsiteX27"/>
                <a:gd fmla="*/ 107323 h 198279" name="connsiteY27"/>
                <a:gd fmla="*/ 2195 w 504979" name="connsiteX28"/>
                <a:gd fmla="*/ 152332 h 198279" name="connsiteY28"/>
                <a:gd fmla="*/ 34514 w 504979" name="connsiteX29"/>
                <a:gd fmla="*/ 183970 h 198279" name="connsiteY29"/>
                <a:gd fmla="*/ 82481 w 504979" name="connsiteX30"/>
                <a:gd fmla="*/ 191075 h 198279" name="connsiteY30"/>
                <a:gd fmla="*/ 163101 w 504979" name="connsiteX31"/>
                <a:gd fmla="*/ 188960 h 198279" name="connsiteY31"/>
                <a:gd fmla="*/ 234927 w 504979" name="connsiteX32"/>
                <a:gd fmla="*/ 175762 h 198279" name="connsiteY32"/>
                <a:gd fmla="*/ 281457 w 504979" name="connsiteX33"/>
                <a:gd fmla="*/ 182953 h 198279" name="connsiteY33"/>
                <a:gd fmla="*/ 341097 w 504979" name="connsiteX34"/>
                <a:gd fmla="*/ 171532 h 198279" name="connsiteY34"/>
                <a:gd fmla="*/ 395156 w 504979" name="connsiteX35"/>
                <a:gd fmla="*/ 165187 h 198279" name="connsiteY35"/>
                <a:gd fmla="*/ 439062 w 504979" name="connsiteX36"/>
                <a:gd fmla="*/ 188877 h 198279" name="connsiteY36"/>
                <a:gd fmla="*/ 453190 w 504979" name="connsiteX37"/>
                <a:gd fmla="*/ 180417 h 198279" name="connsiteY37"/>
                <a:gd fmla="*/ 482968 w 504979" name="connsiteX38"/>
                <a:gd fmla="*/ 169673 h 198279"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198279" w="504979">
                  <a:moveTo>
                    <a:pt x="482968" y="169673"/>
                  </a:moveTo>
                  <a:cubicBezTo>
                    <a:pt x="487116" y="164175"/>
                    <a:pt x="480093" y="160705"/>
                    <a:pt x="483898" y="155715"/>
                  </a:cubicBezTo>
                  <a:cubicBezTo>
                    <a:pt x="491007" y="146322"/>
                    <a:pt x="499380" y="138031"/>
                    <a:pt x="497856" y="124838"/>
                  </a:cubicBezTo>
                  <a:cubicBezTo>
                    <a:pt x="496335" y="111640"/>
                    <a:pt x="468164" y="112230"/>
                    <a:pt x="470279" y="100387"/>
                  </a:cubicBezTo>
                  <a:cubicBezTo>
                    <a:pt x="472055" y="89982"/>
                    <a:pt x="486521" y="89643"/>
                    <a:pt x="488214" y="79746"/>
                  </a:cubicBezTo>
                  <a:cubicBezTo>
                    <a:pt x="489904" y="69849"/>
                    <a:pt x="454375" y="71286"/>
                    <a:pt x="448200" y="68832"/>
                  </a:cubicBezTo>
                  <a:cubicBezTo>
                    <a:pt x="439740" y="64941"/>
                    <a:pt x="441516" y="34993"/>
                    <a:pt x="422820" y="42015"/>
                  </a:cubicBezTo>
                  <a:cubicBezTo>
                    <a:pt x="419602" y="43284"/>
                    <a:pt x="424340" y="51149"/>
                    <a:pt x="423411" y="53602"/>
                  </a:cubicBezTo>
                  <a:cubicBezTo>
                    <a:pt x="423411" y="54536"/>
                    <a:pt x="400064" y="68324"/>
                    <a:pt x="395495" y="67647"/>
                  </a:cubicBezTo>
                  <a:cubicBezTo>
                    <a:pt x="388981" y="66717"/>
                    <a:pt x="386358" y="51487"/>
                    <a:pt x="389402" y="47175"/>
                  </a:cubicBezTo>
                  <a:cubicBezTo>
                    <a:pt x="394561" y="39983"/>
                    <a:pt x="390418" y="30846"/>
                    <a:pt x="390670" y="22725"/>
                  </a:cubicBezTo>
                  <a:cubicBezTo>
                    <a:pt x="390926" y="14604"/>
                    <a:pt x="402682" y="8259"/>
                    <a:pt x="403021" y="-961"/>
                  </a:cubicBezTo>
                  <a:cubicBezTo>
                    <a:pt x="403021" y="-3923"/>
                    <a:pt x="397779" y="-5699"/>
                    <a:pt x="395495" y="-6038"/>
                  </a:cubicBezTo>
                  <a:cubicBezTo>
                    <a:pt x="378575" y="-9082"/>
                    <a:pt x="352770" y="15702"/>
                    <a:pt x="339911" y="15281"/>
                  </a:cubicBezTo>
                  <a:cubicBezTo>
                    <a:pt x="327052" y="14860"/>
                    <a:pt x="342113" y="-8405"/>
                    <a:pt x="327560" y="-6798"/>
                  </a:cubicBezTo>
                  <a:cubicBezTo>
                    <a:pt x="306241" y="-4431"/>
                    <a:pt x="319100" y="16636"/>
                    <a:pt x="304890" y="24757"/>
                  </a:cubicBezTo>
                  <a:cubicBezTo>
                    <a:pt x="296431" y="29495"/>
                    <a:pt x="304890" y="7837"/>
                    <a:pt x="293808" y="10882"/>
                  </a:cubicBezTo>
                  <a:cubicBezTo>
                    <a:pt x="282725" y="13926"/>
                    <a:pt x="285348" y="32539"/>
                    <a:pt x="279850" y="39814"/>
                  </a:cubicBezTo>
                  <a:cubicBezTo>
                    <a:pt x="273757" y="46749"/>
                    <a:pt x="265718" y="51743"/>
                    <a:pt x="256750" y="54028"/>
                  </a:cubicBezTo>
                  <a:cubicBezTo>
                    <a:pt x="253962" y="54028"/>
                    <a:pt x="248291" y="52165"/>
                    <a:pt x="246176" y="54028"/>
                  </a:cubicBezTo>
                  <a:cubicBezTo>
                    <a:pt x="240000" y="57832"/>
                    <a:pt x="233742" y="66292"/>
                    <a:pt x="226468" y="67816"/>
                  </a:cubicBezTo>
                  <a:cubicBezTo>
                    <a:pt x="224266" y="68324"/>
                    <a:pt x="223588" y="66717"/>
                    <a:pt x="222238" y="65280"/>
                  </a:cubicBezTo>
                  <a:cubicBezTo>
                    <a:pt x="211155" y="53433"/>
                    <a:pt x="207685" y="47088"/>
                    <a:pt x="190175" y="44044"/>
                  </a:cubicBezTo>
                  <a:cubicBezTo>
                    <a:pt x="178245" y="41929"/>
                    <a:pt x="166993" y="53602"/>
                    <a:pt x="155232" y="51574"/>
                  </a:cubicBezTo>
                  <a:cubicBezTo>
                    <a:pt x="138313" y="48699"/>
                    <a:pt x="120464" y="54197"/>
                    <a:pt x="104473" y="51574"/>
                  </a:cubicBezTo>
                  <a:cubicBezTo>
                    <a:pt x="98046" y="50475"/>
                    <a:pt x="93985" y="41929"/>
                    <a:pt x="87050" y="39900"/>
                  </a:cubicBezTo>
                  <a:cubicBezTo>
                    <a:pt x="72749" y="35840"/>
                    <a:pt x="48047" y="46245"/>
                    <a:pt x="36291" y="54705"/>
                  </a:cubicBezTo>
                  <a:cubicBezTo>
                    <a:pt x="18186" y="67899"/>
                    <a:pt x="7780" y="89895"/>
                    <a:pt x="-6942" y="107323"/>
                  </a:cubicBezTo>
                  <a:cubicBezTo>
                    <a:pt x="-341" y="127118"/>
                    <a:pt x="-6178" y="137862"/>
                    <a:pt x="2195" y="152332"/>
                  </a:cubicBezTo>
                  <a:cubicBezTo>
                    <a:pt x="11754" y="169252"/>
                    <a:pt x="13869" y="175762"/>
                    <a:pt x="34514" y="183970"/>
                  </a:cubicBezTo>
                  <a:cubicBezTo>
                    <a:pt x="49741" y="189893"/>
                    <a:pt x="66152" y="192347"/>
                    <a:pt x="82481" y="191075"/>
                  </a:cubicBezTo>
                  <a:cubicBezTo>
                    <a:pt x="99401" y="191075"/>
                    <a:pt x="138990" y="190401"/>
                    <a:pt x="163101" y="188960"/>
                  </a:cubicBezTo>
                  <a:cubicBezTo>
                    <a:pt x="187213" y="187522"/>
                    <a:pt x="224605" y="173312"/>
                    <a:pt x="234927" y="175762"/>
                  </a:cubicBezTo>
                  <a:cubicBezTo>
                    <a:pt x="245246" y="178215"/>
                    <a:pt x="269357" y="186845"/>
                    <a:pt x="281457" y="182953"/>
                  </a:cubicBezTo>
                  <a:cubicBezTo>
                    <a:pt x="301082" y="177963"/>
                    <a:pt x="321046" y="174155"/>
                    <a:pt x="341097" y="171532"/>
                  </a:cubicBezTo>
                  <a:cubicBezTo>
                    <a:pt x="356410" y="169417"/>
                    <a:pt x="385850" y="161635"/>
                    <a:pt x="395156" y="165187"/>
                  </a:cubicBezTo>
                  <a:cubicBezTo>
                    <a:pt x="404463" y="168744"/>
                    <a:pt x="432548" y="180330"/>
                    <a:pt x="439062" y="188877"/>
                  </a:cubicBezTo>
                  <a:cubicBezTo>
                    <a:pt x="443462" y="185576"/>
                    <a:pt x="448200" y="182784"/>
                    <a:pt x="453190" y="180417"/>
                  </a:cubicBezTo>
                  <a:cubicBezTo>
                    <a:pt x="464186" y="175931"/>
                    <a:pt x="475777" y="179909"/>
                    <a:pt x="482968" y="16967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3" name="Graphic 9">
              <a:extLst>
                <a:ext uri="{FF2B5EF4-FFF2-40B4-BE49-F238E27FC236}">
                  <a16:creationId xmlns:a16="http://schemas.microsoft.com/office/drawing/2014/main" id="{5D181574-6FDE-4738-9643-D3C1362A1958}"/>
                </a:ext>
              </a:extLst>
            </p:cNvPr>
            <p:cNvSpPr/>
            <p:nvPr/>
          </p:nvSpPr>
          <p:spPr>
            <a:xfrm>
              <a:off x="8817297" y="2169220"/>
              <a:ext cx="1035821" cy="812738"/>
            </a:xfrm>
            <a:custGeom>
              <a:avLst/>
              <a:gdLst>
                <a:gd fmla="*/ 1014775 w 1035821" name="connsiteX0"/>
                <a:gd fmla="*/ 98606 h 812738" name="connsiteY0"/>
                <a:gd fmla="*/ 1016638 w 1035821" name="connsiteX1"/>
                <a:gd fmla="*/ 78473 h 812738" name="connsiteY1"/>
                <a:gd fmla="*/ 981700 w 1035821" name="connsiteX2"/>
                <a:gd fmla="*/ 52672 h 812738" name="connsiteY2"/>
                <a:gd fmla="*/ 1007080 w 1035821" name="connsiteX3"/>
                <a:gd fmla="*/ -5366 h 812738" name="connsiteY3"/>
                <a:gd fmla="*/ 981700 w 1035821" name="connsiteX4"/>
                <a:gd fmla="*/ 1405 h 812738" name="connsiteY4"/>
                <a:gd fmla="*/ 907590 w 1035821" name="connsiteX5"/>
                <a:gd fmla="*/ 32452 h 812738" name="connsiteY5"/>
                <a:gd fmla="*/ 874428 w 1035821" name="connsiteX6"/>
                <a:gd fmla="*/ 45563 h 812738" name="connsiteY6"/>
                <a:gd fmla="*/ 803027 w 1035821" name="connsiteX7"/>
                <a:gd fmla="*/ 99705 h 812738" name="connsiteY7"/>
                <a:gd fmla="*/ 743809 w 1035821" name="connsiteX8"/>
                <a:gd fmla="*/ 105880 h 812738" name="connsiteY8"/>
                <a:gd fmla="*/ 722828 w 1035821" name="connsiteX9"/>
                <a:gd fmla="*/ 144544 h 812738" name="connsiteY9"/>
                <a:gd fmla="*/ 680529 w 1035821" name="connsiteX10"/>
                <a:gd fmla="*/ 191834 h 812738" name="connsiteY10"/>
                <a:gd fmla="*/ 662003 w 1035821" name="connsiteX11"/>
                <a:gd fmla="*/ 230411 h 812738" name="connsiteY11"/>
                <a:gd fmla="*/ 604729 w 1035821" name="connsiteX12"/>
                <a:gd fmla="*/ 249532 h 812738" name="connsiteY12"/>
                <a:gd fmla="*/ 559299 w 1035821" name="connsiteX13"/>
                <a:gd fmla="*/ 263151 h 812738" name="connsiteY13"/>
                <a:gd fmla="*/ 529520 w 1035821" name="connsiteX14"/>
                <a:gd fmla="*/ 252321 h 812738" name="connsiteY14"/>
                <a:gd fmla="*/ 493818 w 1035821" name="connsiteX15"/>
                <a:gd fmla="*/ 251309 h 812738" name="connsiteY15"/>
                <a:gd fmla="*/ 440861 w 1035821" name="connsiteX16"/>
                <a:gd fmla="*/ 276180 h 812738" name="connsiteY16"/>
                <a:gd fmla="*/ 387479 w 1035821" name="connsiteX17"/>
                <a:gd fmla="*/ 277027 h 812738" name="connsiteY17"/>
                <a:gd fmla="*/ 386889 w 1035821" name="connsiteX18"/>
                <a:gd fmla="*/ 277027 h 812738" name="connsiteY18"/>
                <a:gd fmla="*/ 382572 w 1035821" name="connsiteX19"/>
                <a:gd fmla="*/ 285991 h 812738" name="connsiteY19"/>
                <a:gd fmla="*/ 349918 w 1035821" name="connsiteX20"/>
                <a:gd fmla="*/ 287093 h 812738" name="connsiteY20"/>
                <a:gd fmla="*/ 311089 w 1035821" name="connsiteX21"/>
                <a:gd fmla="*/ 311031 h 812738" name="connsiteY21"/>
                <a:gd fmla="*/ 234104 w 1035821" name="connsiteX22"/>
                <a:gd fmla="*/ 317884 h 812738" name="connsiteY22"/>
                <a:gd fmla="*/ 159147 w 1035821" name="connsiteX23"/>
                <a:gd fmla="*/ 324737 h 812738" name="connsiteY23"/>
                <a:gd fmla="*/ 88849 w 1035821" name="connsiteX24"/>
                <a:gd fmla="*/ 327868 h 812738" name="connsiteY24"/>
                <a:gd fmla="*/ 62115 w 1035821" name="connsiteX25"/>
                <a:gd fmla="*/ 347663 h 812738" name="connsiteY25"/>
                <a:gd fmla="*/ 9579 w 1035821" name="connsiteX26"/>
                <a:gd fmla="*/ 361286 h 812738" name="connsiteY26"/>
                <a:gd fmla="*/ 9579 w 1035821" name="connsiteX27"/>
                <a:gd fmla="*/ 369746 h 812738" name="connsiteY27"/>
                <a:gd fmla="*/ 14908 w 1035821" name="connsiteX28"/>
                <a:gd fmla="*/ 390470 h 812738" name="connsiteY28"/>
                <a:gd fmla="*/ 8650 w 1035821" name="connsiteX29"/>
                <a:gd fmla="*/ 420588 h 812738" name="connsiteY29"/>
                <a:gd fmla="*/ -6919 w 1035821" name="connsiteX30"/>
                <a:gd fmla="*/ 443262 h 812738" name="connsiteY30"/>
                <a:gd fmla="*/ -4548 w 1035821" name="connsiteX31"/>
                <a:gd fmla="*/ 454597 h 812738" name="connsiteY31"/>
                <a:gd fmla="*/ -235 w 1035821" name="connsiteX32"/>
                <a:gd fmla="*/ 457897 h 812738" name="connsiteY32"/>
                <a:gd fmla="*/ 21761 w 1035821" name="connsiteX33"/>
                <a:gd fmla="*/ 485643 h 812738" name="connsiteY33"/>
                <a:gd fmla="*/ 37751 w 1035821" name="connsiteX34"/>
                <a:gd fmla="*/ 547403 h 812738" name="connsiteY34"/>
                <a:gd fmla="*/ 41812 w 1035821" name="connsiteX35"/>
                <a:gd fmla="*/ 557044 h 812738" name="connsiteY35"/>
                <a:gd fmla="*/ 85040 w 1035821" name="connsiteX36"/>
                <a:gd fmla="*/ 504426 h 812738" name="connsiteY36"/>
                <a:gd fmla="*/ 135799 w 1035821" name="connsiteX37"/>
                <a:gd fmla="*/ 489621 h 812738" name="connsiteY37"/>
                <a:gd fmla="*/ 153227 w 1035821" name="connsiteX38"/>
                <a:gd fmla="*/ 501295 h 812738" name="connsiteY38"/>
                <a:gd fmla="*/ 203986 w 1035821" name="connsiteX39"/>
                <a:gd fmla="*/ 501295 h 812738" name="connsiteY39"/>
                <a:gd fmla="*/ 238924 w 1035821" name="connsiteX40"/>
                <a:gd fmla="*/ 493765 h 812738" name="connsiteY40"/>
                <a:gd fmla="*/ 270987 w 1035821" name="connsiteX41"/>
                <a:gd fmla="*/ 515001 h 812738" name="connsiteY41"/>
                <a:gd fmla="*/ 275217 w 1035821" name="connsiteX42"/>
                <a:gd fmla="*/ 517537 h 812738" name="connsiteY42"/>
                <a:gd fmla="*/ 294929 w 1035821" name="connsiteX43"/>
                <a:gd fmla="*/ 503749 h 812738" name="connsiteY43"/>
                <a:gd fmla="*/ 305504 w 1035821" name="connsiteX44"/>
                <a:gd fmla="*/ 503749 h 812738" name="connsiteY44"/>
                <a:gd fmla="*/ 328599 w 1035821" name="connsiteX45"/>
                <a:gd fmla="*/ 489535 h 812738" name="connsiteY45"/>
                <a:gd fmla="*/ 342557 w 1035821" name="connsiteX46"/>
                <a:gd fmla="*/ 460603 h 812738" name="connsiteY46"/>
                <a:gd fmla="*/ 353640 w 1035821" name="connsiteX47"/>
                <a:gd fmla="*/ 474478 h 812738" name="connsiteY47"/>
                <a:gd fmla="*/ 376314 w 1035821" name="connsiteX48"/>
                <a:gd fmla="*/ 442923 h 812738" name="connsiteY48"/>
                <a:gd fmla="*/ 388665 w 1035821" name="connsiteX49"/>
                <a:gd fmla="*/ 465002 h 812738" name="connsiteY49"/>
                <a:gd fmla="*/ 444245 w 1035821" name="connsiteX50"/>
                <a:gd fmla="*/ 443683 h 812738" name="connsiteY50"/>
                <a:gd fmla="*/ 451775 w 1035821" name="connsiteX51"/>
                <a:gd fmla="*/ 448760 h 812738" name="connsiteY51"/>
                <a:gd fmla="*/ 439424 w 1035821" name="connsiteX52"/>
                <a:gd fmla="*/ 472446 h 812738" name="connsiteY52"/>
                <a:gd fmla="*/ 438156 w 1035821" name="connsiteX53"/>
                <a:gd fmla="*/ 496896 h 812738" name="connsiteY53"/>
                <a:gd fmla="*/ 444245 w 1035821" name="connsiteX54"/>
                <a:gd fmla="*/ 517368 h 812738" name="connsiteY54"/>
                <a:gd fmla="*/ 472160 w 1035821" name="connsiteX55"/>
                <a:gd fmla="*/ 503327 h 812738" name="connsiteY55"/>
                <a:gd fmla="*/ 471570 w 1035821" name="connsiteX56"/>
                <a:gd fmla="*/ 491736 h 812738" name="connsiteY56"/>
                <a:gd fmla="*/ 496949 w 1035821" name="connsiteX57"/>
                <a:gd fmla="*/ 518553 h 812738" name="connsiteY57"/>
                <a:gd fmla="*/ 536964 w 1035821" name="connsiteX58"/>
                <a:gd fmla="*/ 529467 h 812738" name="connsiteY58"/>
                <a:gd fmla="*/ 519028 w 1035821" name="connsiteX59"/>
                <a:gd fmla="*/ 550108 h 812738" name="connsiteY59"/>
                <a:gd fmla="*/ 546609 w 1035821" name="connsiteX60"/>
                <a:gd fmla="*/ 574558 h 812738" name="connsiteY60"/>
                <a:gd fmla="*/ 532652 w 1035821" name="connsiteX61"/>
                <a:gd fmla="*/ 605436 h 812738" name="connsiteY61"/>
                <a:gd fmla="*/ 531718 w 1035821" name="connsiteX62"/>
                <a:gd fmla="*/ 619394 h 812738" name="connsiteY62"/>
                <a:gd fmla="*/ 502447 w 1035821" name="connsiteX63"/>
                <a:gd fmla="*/ 629969 h 812738" name="connsiteY63"/>
                <a:gd fmla="*/ 488320 w 1035821" name="connsiteX64"/>
                <a:gd fmla="*/ 638429 h 812738" name="connsiteY64"/>
                <a:gd fmla="*/ 488320 w 1035821" name="connsiteX65"/>
                <a:gd fmla="*/ 638429 h 812738" name="connsiteY65"/>
                <a:gd fmla="*/ 498217 w 1035821" name="connsiteX66"/>
                <a:gd fmla="*/ 658987 h 812738" name="connsiteY66"/>
                <a:gd fmla="*/ 472838 w 1035821" name="connsiteX67"/>
                <a:gd fmla="*/ 678191 h 812738" name="connsiteY67"/>
                <a:gd fmla="*/ 471148 w 1035821" name="connsiteX68"/>
                <a:gd fmla="*/ 707375 h 812738" name="connsiteY68"/>
                <a:gd fmla="*/ 473433 w 1035821" name="connsiteX69"/>
                <a:gd fmla="*/ 722097 h 812738" name="connsiteY69"/>
                <a:gd fmla="*/ 491195 w 1035821" name="connsiteX70"/>
                <a:gd fmla="*/ 742908 h 812738" name="connsiteY70"/>
                <a:gd fmla="*/ 489167 w 1035821" name="connsiteX71"/>
                <a:gd fmla="*/ 777677 h 812738" name="connsiteY71"/>
                <a:gd fmla="*/ 492889 w 1035821" name="connsiteX72"/>
                <a:gd fmla="*/ 780891 h 812738" name="connsiteY72"/>
                <a:gd fmla="*/ 493310 w 1035821" name="connsiteX73"/>
                <a:gd fmla="*/ 780808 h 812738" name="connsiteY73"/>
                <a:gd fmla="*/ 500588 w 1035821" name="connsiteX74"/>
                <a:gd fmla="*/ 772348 h 812738" name="connsiteY74"/>
                <a:gd fmla="*/ 530619 w 1035821" name="connsiteX75"/>
                <a:gd fmla="*/ 805510 h 812738" name="connsiteY75"/>
                <a:gd fmla="*/ 566491 w 1035821" name="connsiteX76"/>
                <a:gd fmla="*/ 740707 h 812738" name="connsiteY76"/>
                <a:gd fmla="*/ 571142 w 1035821" name="connsiteX77"/>
                <a:gd fmla="*/ 745870 h 812738" name="connsiteY77"/>
                <a:gd fmla="*/ 585187 w 1035821" name="connsiteX78"/>
                <a:gd fmla="*/ 754330 h 812738" name="connsiteY78"/>
                <a:gd fmla="*/ 610566 w 1035821" name="connsiteX79"/>
                <a:gd fmla="*/ 755767 h 812738" name="connsiteY79"/>
                <a:gd fmla="*/ 622157 w 1035821" name="connsiteX80"/>
                <a:gd fmla="*/ 728356 h 812738" name="connsiteY80"/>
                <a:gd fmla="*/ 626387 w 1035821" name="connsiteX81"/>
                <a:gd fmla="*/ 669732 h 812738" name="connsiteY81"/>
                <a:gd fmla="*/ 658533 w 1035821" name="connsiteX82"/>
                <a:gd fmla="*/ 591899 h 812738" name="connsiteY82"/>
                <a:gd fmla="*/ 670966 w 1035821" name="connsiteX83"/>
                <a:gd fmla="*/ 572696 h 812738" name="connsiteY83"/>
                <a:gd fmla="*/ 678328 w 1035821" name="connsiteX84"/>
                <a:gd fmla="*/ 571171 h 812738" name="connsiteY84"/>
                <a:gd fmla="*/ 678328 w 1035821" name="connsiteX85"/>
                <a:gd fmla="*/ 546639 h 812738" name="connsiteY85"/>
                <a:gd fmla="*/ 657095 w 1035821" name="connsiteX86"/>
                <a:gd fmla="*/ 527435 h 812738" name="connsiteY86"/>
                <a:gd fmla="*/ 678836 w 1035821" name="connsiteX87"/>
                <a:gd fmla="*/ 486152 h 812738" name="connsiteY87"/>
                <a:gd fmla="*/ 682983 w 1035821" name="connsiteX88"/>
                <a:gd fmla="*/ 471177 h 812738" name="connsiteY88"/>
                <a:gd fmla="*/ 693471 w 1035821" name="connsiteX89"/>
                <a:gd fmla="*/ 460859 h 812738" name="connsiteY89"/>
                <a:gd fmla="*/ 703368 w 1035821" name="connsiteX90"/>
                <a:gd fmla="*/ 431923 h 812738" name="connsiteY90"/>
                <a:gd fmla="*/ 732470 w 1035821" name="connsiteX91"/>
                <a:gd fmla="*/ 449607 h 812738" name="connsiteY91"/>
                <a:gd fmla="*/ 728240 w 1035821" name="connsiteX92"/>
                <a:gd fmla="*/ 419828 h 812738" name="connsiteY92"/>
                <a:gd fmla="*/ 733234 w 1035821" name="connsiteX93"/>
                <a:gd fmla="*/ 401214 h 812738" name="connsiteY93"/>
                <a:gd fmla="*/ 742202 w 1035821" name="connsiteX94"/>
                <a:gd fmla="*/ 380825 h 812738" name="connsiteY94"/>
                <a:gd fmla="*/ 767156 w 1035821" name="connsiteX95"/>
                <a:gd fmla="*/ 351302 h 812738" name="connsiteY95"/>
                <a:gd fmla="*/ 791098 w 1035821" name="connsiteX96"/>
                <a:gd fmla="*/ 289039 h 812738" name="connsiteY96"/>
                <a:gd fmla="*/ 837375 w 1035821" name="connsiteX97"/>
                <a:gd fmla="*/ 250800 h 812738" name="connsiteY97"/>
                <a:gd fmla="*/ 858694 w 1035821" name="connsiteX98"/>
                <a:gd fmla="*/ 252577 h 812738" name="connsiteY98"/>
                <a:gd fmla="*/ 875019 w 1035821" name="connsiteX99"/>
                <a:gd fmla="*/ 230411 h 812738" name="connsiteY99"/>
                <a:gd fmla="*/ 899977 w 1035821" name="connsiteX100"/>
                <a:gd fmla="*/ 224995 h 812738" name="connsiteY100"/>
                <a:gd fmla="*/ 938215 w 1035821" name="connsiteX101"/>
                <a:gd fmla="*/ 191156 h 812738" name="connsiteY101"/>
                <a:gd fmla="*/ 975186 w 1035821" name="connsiteX102"/>
                <a:gd fmla="*/ 137691 h 812738" name="connsiteY102"/>
                <a:gd fmla="*/ 1007245 w 1035821" name="connsiteX103"/>
                <a:gd fmla="*/ 127794 h 812738" name="connsiteY103"/>
                <a:gd fmla="*/ 1021628 w 1035821" name="connsiteX104"/>
                <a:gd fmla="*/ 114427 h 812738" name="connsiteY104"/>
                <a:gd fmla="*/ 1028733 w 1035821" name="connsiteX105"/>
                <a:gd fmla="*/ 109181 h 812738" name="connsiteY105"/>
                <a:gd fmla="*/ 1014775 w 1035821" name="connsiteX106"/>
                <a:gd fmla="*/ 98606 h 812738"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812738" w="1035821">
                  <a:moveTo>
                    <a:pt x="1014775" y="98606"/>
                  </a:moveTo>
                  <a:cubicBezTo>
                    <a:pt x="1010801" y="92348"/>
                    <a:pt x="1023235" y="85408"/>
                    <a:pt x="1016638" y="78473"/>
                  </a:cubicBezTo>
                  <a:cubicBezTo>
                    <a:pt x="1003523" y="65362"/>
                    <a:pt x="983898" y="74243"/>
                    <a:pt x="981700" y="52672"/>
                  </a:cubicBezTo>
                  <a:cubicBezTo>
                    <a:pt x="980176" y="37190"/>
                    <a:pt x="1014267" y="9439"/>
                    <a:pt x="1007080" y="-5366"/>
                  </a:cubicBezTo>
                  <a:cubicBezTo>
                    <a:pt x="1004539" y="-10777"/>
                    <a:pt x="984745" y="-33"/>
                    <a:pt x="981700" y="1405"/>
                  </a:cubicBezTo>
                  <a:cubicBezTo>
                    <a:pt x="957841" y="12570"/>
                    <a:pt x="932040" y="22637"/>
                    <a:pt x="907590" y="32452"/>
                  </a:cubicBezTo>
                  <a:cubicBezTo>
                    <a:pt x="896255" y="36173"/>
                    <a:pt x="885255" y="40573"/>
                    <a:pt x="874428" y="45563"/>
                  </a:cubicBezTo>
                  <a:cubicBezTo>
                    <a:pt x="849048" y="60285"/>
                    <a:pt x="829675" y="85578"/>
                    <a:pt x="803027" y="99705"/>
                  </a:cubicBezTo>
                  <a:cubicBezTo>
                    <a:pt x="784245" y="109689"/>
                    <a:pt x="757089" y="95983"/>
                    <a:pt x="743809" y="105880"/>
                  </a:cubicBezTo>
                  <a:cubicBezTo>
                    <a:pt x="733573" y="113580"/>
                    <a:pt x="730611" y="134139"/>
                    <a:pt x="722828" y="144544"/>
                  </a:cubicBezTo>
                  <a:cubicBezTo>
                    <a:pt x="710729" y="160617"/>
                    <a:pt x="687886" y="172208"/>
                    <a:pt x="680529" y="191834"/>
                  </a:cubicBezTo>
                  <a:cubicBezTo>
                    <a:pt x="675031" y="207316"/>
                    <a:pt x="677481" y="219328"/>
                    <a:pt x="662003" y="230411"/>
                  </a:cubicBezTo>
                  <a:cubicBezTo>
                    <a:pt x="646521" y="241494"/>
                    <a:pt x="623847" y="242849"/>
                    <a:pt x="604729" y="249532"/>
                  </a:cubicBezTo>
                  <a:cubicBezTo>
                    <a:pt x="590177" y="254522"/>
                    <a:pt x="574695" y="263573"/>
                    <a:pt x="559299" y="263151"/>
                  </a:cubicBezTo>
                  <a:cubicBezTo>
                    <a:pt x="547539" y="263151"/>
                    <a:pt x="540347" y="255960"/>
                    <a:pt x="529520" y="252321"/>
                  </a:cubicBezTo>
                  <a:cubicBezTo>
                    <a:pt x="517847" y="249615"/>
                    <a:pt x="505665" y="249276"/>
                    <a:pt x="493818" y="251309"/>
                  </a:cubicBezTo>
                  <a:cubicBezTo>
                    <a:pt x="471656" y="253167"/>
                    <a:pt x="462689" y="270765"/>
                    <a:pt x="440861" y="276180"/>
                  </a:cubicBezTo>
                  <a:cubicBezTo>
                    <a:pt x="423434" y="280918"/>
                    <a:pt x="405077" y="281257"/>
                    <a:pt x="387479" y="277027"/>
                  </a:cubicBezTo>
                  <a:lnTo>
                    <a:pt x="386889" y="277027"/>
                  </a:lnTo>
                  <a:cubicBezTo>
                    <a:pt x="388326" y="282438"/>
                    <a:pt x="387818" y="286077"/>
                    <a:pt x="382572" y="285991"/>
                  </a:cubicBezTo>
                  <a:cubicBezTo>
                    <a:pt x="368193" y="285991"/>
                    <a:pt x="365652" y="279563"/>
                    <a:pt x="349918" y="287093"/>
                  </a:cubicBezTo>
                  <a:cubicBezTo>
                    <a:pt x="334184" y="294620"/>
                    <a:pt x="340950" y="309763"/>
                    <a:pt x="311089" y="311031"/>
                  </a:cubicBezTo>
                  <a:cubicBezTo>
                    <a:pt x="281223" y="312304"/>
                    <a:pt x="257112" y="316703"/>
                    <a:pt x="234104" y="317884"/>
                  </a:cubicBezTo>
                  <a:cubicBezTo>
                    <a:pt x="211091" y="319070"/>
                    <a:pt x="177760" y="326939"/>
                    <a:pt x="159147" y="324737"/>
                  </a:cubicBezTo>
                  <a:cubicBezTo>
                    <a:pt x="135717" y="322453"/>
                    <a:pt x="112027" y="323469"/>
                    <a:pt x="88849" y="327868"/>
                  </a:cubicBezTo>
                  <a:cubicBezTo>
                    <a:pt x="75143" y="332181"/>
                    <a:pt x="84450" y="342421"/>
                    <a:pt x="62115" y="347663"/>
                  </a:cubicBezTo>
                  <a:cubicBezTo>
                    <a:pt x="43840" y="351893"/>
                    <a:pt x="27854" y="360948"/>
                    <a:pt x="9579" y="361286"/>
                  </a:cubicBezTo>
                  <a:cubicBezTo>
                    <a:pt x="9579" y="364161"/>
                    <a:pt x="9579" y="367036"/>
                    <a:pt x="9579" y="369746"/>
                  </a:cubicBezTo>
                  <a:cubicBezTo>
                    <a:pt x="9579" y="376851"/>
                    <a:pt x="15077" y="383109"/>
                    <a:pt x="14908" y="390470"/>
                  </a:cubicBezTo>
                  <a:cubicBezTo>
                    <a:pt x="13809" y="400706"/>
                    <a:pt x="11694" y="410773"/>
                    <a:pt x="8650" y="420588"/>
                  </a:cubicBezTo>
                  <a:cubicBezTo>
                    <a:pt x="6196" y="431584"/>
                    <a:pt x="-5820" y="431753"/>
                    <a:pt x="-6919" y="443262"/>
                  </a:cubicBezTo>
                  <a:cubicBezTo>
                    <a:pt x="-7088" y="447153"/>
                    <a:pt x="-6324" y="451127"/>
                    <a:pt x="-4548" y="454597"/>
                  </a:cubicBezTo>
                  <a:cubicBezTo>
                    <a:pt x="-2772" y="455187"/>
                    <a:pt x="-1252" y="456373"/>
                    <a:pt x="-235" y="457897"/>
                  </a:cubicBezTo>
                  <a:cubicBezTo>
                    <a:pt x="11356" y="471768"/>
                    <a:pt x="20914" y="475664"/>
                    <a:pt x="21761" y="485643"/>
                  </a:cubicBezTo>
                  <a:cubicBezTo>
                    <a:pt x="23285" y="507049"/>
                    <a:pt x="28697" y="527943"/>
                    <a:pt x="37751" y="547403"/>
                  </a:cubicBezTo>
                  <a:cubicBezTo>
                    <a:pt x="39271" y="550530"/>
                    <a:pt x="40626" y="553748"/>
                    <a:pt x="41812" y="557044"/>
                  </a:cubicBezTo>
                  <a:cubicBezTo>
                    <a:pt x="56530" y="539616"/>
                    <a:pt x="67191" y="517624"/>
                    <a:pt x="85040" y="504426"/>
                  </a:cubicBezTo>
                  <a:cubicBezTo>
                    <a:pt x="96631" y="495966"/>
                    <a:pt x="121333" y="485561"/>
                    <a:pt x="135799" y="489621"/>
                  </a:cubicBezTo>
                  <a:cubicBezTo>
                    <a:pt x="142735" y="491650"/>
                    <a:pt x="146795" y="500196"/>
                    <a:pt x="153227" y="501295"/>
                  </a:cubicBezTo>
                  <a:cubicBezTo>
                    <a:pt x="169048" y="504087"/>
                    <a:pt x="187066" y="498589"/>
                    <a:pt x="203986" y="501295"/>
                  </a:cubicBezTo>
                  <a:cubicBezTo>
                    <a:pt x="215746" y="503327"/>
                    <a:pt x="226995" y="491650"/>
                    <a:pt x="238924" y="493765"/>
                  </a:cubicBezTo>
                  <a:cubicBezTo>
                    <a:pt x="256435" y="496813"/>
                    <a:pt x="259904" y="503158"/>
                    <a:pt x="270987" y="515001"/>
                  </a:cubicBezTo>
                  <a:cubicBezTo>
                    <a:pt x="272342" y="516438"/>
                    <a:pt x="273020" y="518045"/>
                    <a:pt x="275217" y="517537"/>
                  </a:cubicBezTo>
                  <a:cubicBezTo>
                    <a:pt x="282492" y="516017"/>
                    <a:pt x="288754" y="507557"/>
                    <a:pt x="294929" y="503749"/>
                  </a:cubicBezTo>
                  <a:cubicBezTo>
                    <a:pt x="297296" y="502224"/>
                    <a:pt x="302712" y="504426"/>
                    <a:pt x="305504" y="503749"/>
                  </a:cubicBezTo>
                  <a:cubicBezTo>
                    <a:pt x="314472" y="501464"/>
                    <a:pt x="322506" y="496557"/>
                    <a:pt x="328599" y="489535"/>
                  </a:cubicBezTo>
                  <a:cubicBezTo>
                    <a:pt x="333845" y="482260"/>
                    <a:pt x="330293" y="464155"/>
                    <a:pt x="342557" y="460603"/>
                  </a:cubicBezTo>
                  <a:cubicBezTo>
                    <a:pt x="354826" y="457050"/>
                    <a:pt x="345098" y="479216"/>
                    <a:pt x="353640" y="474478"/>
                  </a:cubicBezTo>
                  <a:cubicBezTo>
                    <a:pt x="368106" y="466018"/>
                    <a:pt x="354995" y="445290"/>
                    <a:pt x="376314" y="442923"/>
                  </a:cubicBezTo>
                  <a:cubicBezTo>
                    <a:pt x="390863" y="441316"/>
                    <a:pt x="375128" y="464581"/>
                    <a:pt x="388665" y="465002"/>
                  </a:cubicBezTo>
                  <a:cubicBezTo>
                    <a:pt x="402202" y="465423"/>
                    <a:pt x="427073" y="440639"/>
                    <a:pt x="444245" y="443683"/>
                  </a:cubicBezTo>
                  <a:cubicBezTo>
                    <a:pt x="446529" y="443683"/>
                    <a:pt x="451858" y="445798"/>
                    <a:pt x="451775" y="448760"/>
                  </a:cubicBezTo>
                  <a:cubicBezTo>
                    <a:pt x="451775" y="457980"/>
                    <a:pt x="439763" y="463395"/>
                    <a:pt x="439424" y="472446"/>
                  </a:cubicBezTo>
                  <a:cubicBezTo>
                    <a:pt x="439085" y="481500"/>
                    <a:pt x="443315" y="489365"/>
                    <a:pt x="438156" y="496896"/>
                  </a:cubicBezTo>
                  <a:cubicBezTo>
                    <a:pt x="435107" y="501212"/>
                    <a:pt x="437730" y="516438"/>
                    <a:pt x="444245" y="517368"/>
                  </a:cubicBezTo>
                  <a:cubicBezTo>
                    <a:pt x="448813" y="518045"/>
                    <a:pt x="471826" y="504257"/>
                    <a:pt x="472160" y="503327"/>
                  </a:cubicBezTo>
                  <a:cubicBezTo>
                    <a:pt x="473094" y="500874"/>
                    <a:pt x="468356" y="493005"/>
                    <a:pt x="471570" y="491736"/>
                  </a:cubicBezTo>
                  <a:cubicBezTo>
                    <a:pt x="490096" y="484458"/>
                    <a:pt x="488489" y="514662"/>
                    <a:pt x="496949" y="518553"/>
                  </a:cubicBezTo>
                  <a:cubicBezTo>
                    <a:pt x="502873" y="521346"/>
                    <a:pt x="539248" y="518553"/>
                    <a:pt x="536964" y="529467"/>
                  </a:cubicBezTo>
                  <a:cubicBezTo>
                    <a:pt x="534680" y="540380"/>
                    <a:pt x="520804" y="539703"/>
                    <a:pt x="519028" y="550108"/>
                  </a:cubicBezTo>
                  <a:cubicBezTo>
                    <a:pt x="516913" y="561951"/>
                    <a:pt x="545085" y="560853"/>
                    <a:pt x="546609" y="574558"/>
                  </a:cubicBezTo>
                  <a:cubicBezTo>
                    <a:pt x="548134" y="588260"/>
                    <a:pt x="539756" y="596047"/>
                    <a:pt x="532652" y="605436"/>
                  </a:cubicBezTo>
                  <a:cubicBezTo>
                    <a:pt x="528843" y="610426"/>
                    <a:pt x="535865" y="613896"/>
                    <a:pt x="531718" y="619394"/>
                  </a:cubicBezTo>
                  <a:cubicBezTo>
                    <a:pt x="524192" y="629209"/>
                    <a:pt x="512601" y="625656"/>
                    <a:pt x="502447" y="629969"/>
                  </a:cubicBezTo>
                  <a:cubicBezTo>
                    <a:pt x="497457" y="632340"/>
                    <a:pt x="492719" y="635128"/>
                    <a:pt x="488320" y="638429"/>
                  </a:cubicBezTo>
                  <a:lnTo>
                    <a:pt x="488320" y="638429"/>
                  </a:lnTo>
                  <a:cubicBezTo>
                    <a:pt x="494665" y="646888"/>
                    <a:pt x="523427" y="658310"/>
                    <a:pt x="498217" y="658987"/>
                  </a:cubicBezTo>
                  <a:cubicBezTo>
                    <a:pt x="473007" y="659665"/>
                    <a:pt x="469793" y="668294"/>
                    <a:pt x="472838" y="678191"/>
                  </a:cubicBezTo>
                  <a:cubicBezTo>
                    <a:pt x="475886" y="688089"/>
                    <a:pt x="469711" y="695111"/>
                    <a:pt x="471148" y="707375"/>
                  </a:cubicBezTo>
                  <a:cubicBezTo>
                    <a:pt x="471826" y="713638"/>
                    <a:pt x="473515" y="718289"/>
                    <a:pt x="473433" y="722097"/>
                  </a:cubicBezTo>
                  <a:cubicBezTo>
                    <a:pt x="481892" y="729962"/>
                    <a:pt x="490860" y="738509"/>
                    <a:pt x="491195" y="742908"/>
                  </a:cubicBezTo>
                  <a:cubicBezTo>
                    <a:pt x="492211" y="753735"/>
                    <a:pt x="486630" y="767697"/>
                    <a:pt x="489167" y="777677"/>
                  </a:cubicBezTo>
                  <a:cubicBezTo>
                    <a:pt x="489336" y="779623"/>
                    <a:pt x="490943" y="780978"/>
                    <a:pt x="492889" y="780891"/>
                  </a:cubicBezTo>
                  <a:cubicBezTo>
                    <a:pt x="493058" y="780891"/>
                    <a:pt x="493145" y="780808"/>
                    <a:pt x="493310" y="780808"/>
                  </a:cubicBezTo>
                  <a:cubicBezTo>
                    <a:pt x="495342" y="777677"/>
                    <a:pt x="497796" y="774885"/>
                    <a:pt x="500588" y="772348"/>
                  </a:cubicBezTo>
                  <a:cubicBezTo>
                    <a:pt x="515393" y="760419"/>
                    <a:pt x="510655" y="810500"/>
                    <a:pt x="530619" y="805510"/>
                  </a:cubicBezTo>
                  <a:cubicBezTo>
                    <a:pt x="554982" y="799422"/>
                    <a:pt x="546948" y="755342"/>
                    <a:pt x="566491" y="740707"/>
                  </a:cubicBezTo>
                  <a:cubicBezTo>
                    <a:pt x="568436" y="739187"/>
                    <a:pt x="570551" y="745106"/>
                    <a:pt x="571142" y="745870"/>
                  </a:cubicBezTo>
                  <a:cubicBezTo>
                    <a:pt x="575120" y="749675"/>
                    <a:pt x="579941" y="752554"/>
                    <a:pt x="585187" y="754330"/>
                  </a:cubicBezTo>
                  <a:cubicBezTo>
                    <a:pt x="593647" y="757544"/>
                    <a:pt x="602697" y="751876"/>
                    <a:pt x="610566" y="755767"/>
                  </a:cubicBezTo>
                  <a:cubicBezTo>
                    <a:pt x="615474" y="747138"/>
                    <a:pt x="619365" y="737918"/>
                    <a:pt x="622157" y="728356"/>
                  </a:cubicBezTo>
                  <a:cubicBezTo>
                    <a:pt x="625202" y="708982"/>
                    <a:pt x="623339" y="689018"/>
                    <a:pt x="626387" y="669732"/>
                  </a:cubicBezTo>
                  <a:cubicBezTo>
                    <a:pt x="631208" y="641729"/>
                    <a:pt x="642204" y="615164"/>
                    <a:pt x="658533" y="591899"/>
                  </a:cubicBezTo>
                  <a:cubicBezTo>
                    <a:pt x="661833" y="584964"/>
                    <a:pt x="665977" y="578532"/>
                    <a:pt x="670966" y="572696"/>
                  </a:cubicBezTo>
                  <a:cubicBezTo>
                    <a:pt x="673081" y="571089"/>
                    <a:pt x="675791" y="570498"/>
                    <a:pt x="678328" y="571171"/>
                  </a:cubicBezTo>
                  <a:cubicBezTo>
                    <a:pt x="680781" y="563137"/>
                    <a:pt x="680781" y="554590"/>
                    <a:pt x="678328" y="546639"/>
                  </a:cubicBezTo>
                  <a:cubicBezTo>
                    <a:pt x="674098" y="537588"/>
                    <a:pt x="659549" y="537167"/>
                    <a:pt x="657095" y="527435"/>
                  </a:cubicBezTo>
                  <a:cubicBezTo>
                    <a:pt x="652948" y="510515"/>
                    <a:pt x="669360" y="497994"/>
                    <a:pt x="678836" y="486152"/>
                  </a:cubicBezTo>
                  <a:cubicBezTo>
                    <a:pt x="682388" y="481583"/>
                    <a:pt x="681120" y="476254"/>
                    <a:pt x="682983" y="471177"/>
                  </a:cubicBezTo>
                  <a:cubicBezTo>
                    <a:pt x="684842" y="466101"/>
                    <a:pt x="690257" y="464325"/>
                    <a:pt x="693471" y="460859"/>
                  </a:cubicBezTo>
                  <a:cubicBezTo>
                    <a:pt x="701084" y="452399"/>
                    <a:pt x="689328" y="437594"/>
                    <a:pt x="703368" y="431923"/>
                  </a:cubicBezTo>
                  <a:cubicBezTo>
                    <a:pt x="708953" y="429725"/>
                    <a:pt x="710729" y="474730"/>
                    <a:pt x="732470" y="449607"/>
                  </a:cubicBezTo>
                  <a:cubicBezTo>
                    <a:pt x="740929" y="439961"/>
                    <a:pt x="729173" y="429469"/>
                    <a:pt x="728240" y="419828"/>
                  </a:cubicBezTo>
                  <a:cubicBezTo>
                    <a:pt x="728496" y="413314"/>
                    <a:pt x="730185" y="406969"/>
                    <a:pt x="733234" y="401214"/>
                  </a:cubicBezTo>
                  <a:cubicBezTo>
                    <a:pt x="736109" y="395295"/>
                    <a:pt x="737294" y="385732"/>
                    <a:pt x="742202" y="380825"/>
                  </a:cubicBezTo>
                  <a:cubicBezTo>
                    <a:pt x="752099" y="371014"/>
                    <a:pt x="761067" y="365599"/>
                    <a:pt x="767156" y="351302"/>
                  </a:cubicBezTo>
                  <a:cubicBezTo>
                    <a:pt x="776124" y="330322"/>
                    <a:pt x="778829" y="309003"/>
                    <a:pt x="791098" y="289039"/>
                  </a:cubicBezTo>
                  <a:cubicBezTo>
                    <a:pt x="800656" y="270513"/>
                    <a:pt x="817407" y="256720"/>
                    <a:pt x="837375" y="250800"/>
                  </a:cubicBezTo>
                  <a:cubicBezTo>
                    <a:pt x="844732" y="249024"/>
                    <a:pt x="850738" y="258244"/>
                    <a:pt x="858694" y="252577"/>
                  </a:cubicBezTo>
                  <a:cubicBezTo>
                    <a:pt x="866646" y="246909"/>
                    <a:pt x="869013" y="237347"/>
                    <a:pt x="875019" y="230411"/>
                  </a:cubicBezTo>
                  <a:cubicBezTo>
                    <a:pt x="881281" y="223389"/>
                    <a:pt x="891348" y="221191"/>
                    <a:pt x="899977" y="224995"/>
                  </a:cubicBezTo>
                  <a:cubicBezTo>
                    <a:pt x="908437" y="210108"/>
                    <a:pt x="926116" y="203003"/>
                    <a:pt x="938215" y="191156"/>
                  </a:cubicBezTo>
                  <a:cubicBezTo>
                    <a:pt x="955135" y="174236"/>
                    <a:pt x="951752" y="150129"/>
                    <a:pt x="975186" y="137691"/>
                  </a:cubicBezTo>
                  <a:cubicBezTo>
                    <a:pt x="985422" y="132953"/>
                    <a:pt x="996166" y="129653"/>
                    <a:pt x="1007245" y="127794"/>
                  </a:cubicBezTo>
                  <a:cubicBezTo>
                    <a:pt x="1012322" y="126526"/>
                    <a:pt x="1017568" y="117897"/>
                    <a:pt x="1021628" y="114427"/>
                  </a:cubicBezTo>
                  <a:cubicBezTo>
                    <a:pt x="1023322" y="112989"/>
                    <a:pt x="1028142" y="111126"/>
                    <a:pt x="1028733" y="109181"/>
                  </a:cubicBezTo>
                  <a:cubicBezTo>
                    <a:pt x="1030427" y="104360"/>
                    <a:pt x="1016890" y="101989"/>
                    <a:pt x="1014775" y="98606"/>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4" name="Graphic 9">
              <a:extLst>
                <a:ext uri="{FF2B5EF4-FFF2-40B4-BE49-F238E27FC236}">
                  <a16:creationId xmlns:a16="http://schemas.microsoft.com/office/drawing/2014/main" id="{44FC8AAE-561F-4C37-8131-4285BB07EFE7}"/>
                </a:ext>
              </a:extLst>
            </p:cNvPr>
            <p:cNvSpPr/>
            <p:nvPr/>
          </p:nvSpPr>
          <p:spPr>
            <a:xfrm>
              <a:off x="8518689" y="2292229"/>
              <a:ext cx="172502" cy="203997"/>
            </a:xfrm>
            <a:custGeom>
              <a:avLst/>
              <a:gdLst>
                <a:gd fmla="*/ 40603 w 172502" name="connsiteX0"/>
                <a:gd fmla="*/ 181934 h 203997" name="connsiteY0"/>
                <a:gd fmla="*/ 71563 w 172502" name="connsiteX1"/>
                <a:gd fmla="*/ 195979 h 203997" name="connsiteY1"/>
                <a:gd fmla="*/ 92292 w 172502" name="connsiteX2"/>
                <a:gd fmla="*/ 176180 h 203997" name="connsiteY2"/>
                <a:gd fmla="*/ 117671 w 172502" name="connsiteX3"/>
                <a:gd fmla="*/ 166708 h 203997" name="connsiteY3"/>
                <a:gd fmla="*/ 132815 w 172502" name="connsiteX4"/>
                <a:gd fmla="*/ 151056 h 203997" name="connsiteY4"/>
                <a:gd fmla="*/ 159970 w 172502" name="connsiteX5"/>
                <a:gd fmla="*/ 120431 h 203997" name="connsiteY5"/>
                <a:gd fmla="*/ 129935 w 172502" name="connsiteX6"/>
                <a:gd fmla="*/ 97844 h 203997" name="connsiteY6"/>
                <a:gd fmla="*/ 138395 w 172502" name="connsiteX7"/>
                <a:gd fmla="*/ 51567 h 203997" name="connsiteY7"/>
                <a:gd fmla="*/ 122579 w 172502" name="connsiteX8"/>
                <a:gd fmla="*/ 12060 h 203997" name="connsiteY8"/>
                <a:gd fmla="*/ 84084 w 172502" name="connsiteX9"/>
                <a:gd fmla="*/ -3761 h 203997" name="connsiteY9"/>
                <a:gd fmla="*/ 51091 w 172502" name="connsiteX10"/>
                <a:gd fmla="*/ 13159 h 203997" name="connsiteY10"/>
                <a:gd fmla="*/ 10147 w 172502" name="connsiteX11"/>
                <a:gd fmla="*/ 61720 h 203997" name="connsiteY11"/>
                <a:gd fmla="*/ -345 w 172502" name="connsiteX12"/>
                <a:gd fmla="*/ 120092 h 203997" name="connsiteY12"/>
                <a:gd fmla="*/ -6942 w 172502" name="connsiteX13"/>
                <a:gd fmla="*/ 169583 h 203997" name="connsiteY13"/>
                <a:gd fmla="*/ -6942 w 172502" name="connsiteX14"/>
                <a:gd fmla="*/ 173053 h 203997" name="connsiteY14"/>
                <a:gd fmla="*/ 10568 w 172502" name="connsiteX15"/>
                <a:gd fmla="*/ 186755 h 203997" name="connsiteY15"/>
                <a:gd fmla="*/ 40603 w 172502" name="connsiteX16"/>
                <a:gd fmla="*/ 181934 h 20399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03997" w="172502">
                  <a:moveTo>
                    <a:pt x="40603" y="181934"/>
                  </a:moveTo>
                  <a:cubicBezTo>
                    <a:pt x="48638" y="179819"/>
                    <a:pt x="65983" y="192253"/>
                    <a:pt x="71563" y="195979"/>
                  </a:cubicBezTo>
                  <a:cubicBezTo>
                    <a:pt x="81039" y="202324"/>
                    <a:pt x="86029" y="180327"/>
                    <a:pt x="92292" y="176180"/>
                  </a:cubicBezTo>
                  <a:cubicBezTo>
                    <a:pt x="100161" y="171529"/>
                    <a:pt x="108703" y="168315"/>
                    <a:pt x="117671" y="166708"/>
                  </a:cubicBezTo>
                  <a:cubicBezTo>
                    <a:pt x="115978" y="162391"/>
                    <a:pt x="119447" y="157401"/>
                    <a:pt x="132815" y="151056"/>
                  </a:cubicBezTo>
                  <a:cubicBezTo>
                    <a:pt x="161916" y="137099"/>
                    <a:pt x="173420" y="132613"/>
                    <a:pt x="159970" y="120431"/>
                  </a:cubicBezTo>
                  <a:cubicBezTo>
                    <a:pt x="146521" y="108249"/>
                    <a:pt x="127820" y="113409"/>
                    <a:pt x="129935" y="97844"/>
                  </a:cubicBezTo>
                  <a:cubicBezTo>
                    <a:pt x="132050" y="82275"/>
                    <a:pt x="146855" y="74323"/>
                    <a:pt x="138395" y="51567"/>
                  </a:cubicBezTo>
                  <a:cubicBezTo>
                    <a:pt x="129935" y="28810"/>
                    <a:pt x="138395" y="27625"/>
                    <a:pt x="122579" y="12060"/>
                  </a:cubicBezTo>
                  <a:cubicBezTo>
                    <a:pt x="106758" y="-3505"/>
                    <a:pt x="96183" y="-11795"/>
                    <a:pt x="84084" y="-3761"/>
                  </a:cubicBezTo>
                  <a:cubicBezTo>
                    <a:pt x="71989" y="4277"/>
                    <a:pt x="72832" y="7830"/>
                    <a:pt x="51091" y="13159"/>
                  </a:cubicBezTo>
                  <a:cubicBezTo>
                    <a:pt x="29351" y="18491"/>
                    <a:pt x="14460" y="50298"/>
                    <a:pt x="10147" y="61720"/>
                  </a:cubicBezTo>
                  <a:cubicBezTo>
                    <a:pt x="5322" y="80924"/>
                    <a:pt x="1857" y="100380"/>
                    <a:pt x="-345" y="120092"/>
                  </a:cubicBezTo>
                  <a:cubicBezTo>
                    <a:pt x="-3728" y="136421"/>
                    <a:pt x="-5926" y="152915"/>
                    <a:pt x="-6942" y="169583"/>
                  </a:cubicBezTo>
                  <a:cubicBezTo>
                    <a:pt x="-6942" y="170682"/>
                    <a:pt x="-6942" y="171867"/>
                    <a:pt x="-6942" y="173053"/>
                  </a:cubicBezTo>
                  <a:cubicBezTo>
                    <a:pt x="1518" y="179311"/>
                    <a:pt x="9978" y="186333"/>
                    <a:pt x="10568" y="186755"/>
                  </a:cubicBezTo>
                  <a:cubicBezTo>
                    <a:pt x="23597" y="192087"/>
                    <a:pt x="29264" y="184978"/>
                    <a:pt x="40603" y="18193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5" name="Graphic 9">
              <a:extLst>
                <a:ext uri="{FF2B5EF4-FFF2-40B4-BE49-F238E27FC236}">
                  <a16:creationId xmlns:a16="http://schemas.microsoft.com/office/drawing/2014/main" id="{650BB523-1148-4CA7-9D6B-1112234C4D0E}"/>
                </a:ext>
              </a:extLst>
            </p:cNvPr>
            <p:cNvSpPr/>
            <p:nvPr/>
          </p:nvSpPr>
          <p:spPr>
            <a:xfrm>
              <a:off x="8228668" y="2466149"/>
              <a:ext cx="610495" cy="1075038"/>
            </a:xfrm>
            <a:custGeom>
              <a:avLst/>
              <a:gdLst>
                <a:gd fmla="*/ 598629 w 610495" name="connsiteX0"/>
                <a:gd fmla="*/ 72987 h 1075038" name="connsiteY0"/>
                <a:gd fmla="*/ 598629 w 610495" name="connsiteX1"/>
                <a:gd fmla="*/ 64527 h 1075038" name="connsiteY1"/>
                <a:gd fmla="*/ 586196 w 610495" name="connsiteX2"/>
                <a:gd fmla="*/ 63342 h 1075038" name="connsiteY2"/>
                <a:gd fmla="*/ 528584 w 610495" name="connsiteX3"/>
                <a:gd fmla="*/ 44898 h 1075038" name="connsiteY3"/>
                <a:gd fmla="*/ 486285 w 610495" name="connsiteX4"/>
                <a:gd fmla="*/ 57757 h 1075038" name="connsiteY4"/>
                <a:gd fmla="*/ 445675 w 610495" name="connsiteX5"/>
                <a:gd fmla="*/ 31192 h 1075038" name="connsiteY5"/>
                <a:gd fmla="*/ 427404 w 610495" name="connsiteX6"/>
                <a:gd fmla="*/ 7084 h 1075038" name="connsiteY6"/>
                <a:gd fmla="*/ 407267 w 610495" name="connsiteX7"/>
                <a:gd fmla="*/ -6878 h 1075038" name="connsiteY7"/>
                <a:gd fmla="*/ 381887 w 610495" name="connsiteX8"/>
                <a:gd fmla="*/ 2598 h 1075038" name="connsiteY8"/>
                <a:gd fmla="*/ 361163 w 610495" name="connsiteX9"/>
                <a:gd fmla="*/ 22397 h 1075038" name="connsiteY9"/>
                <a:gd fmla="*/ 330199 w 610495" name="connsiteX10"/>
                <a:gd fmla="*/ 8353 h 1075038" name="connsiteY10"/>
                <a:gd fmla="*/ 300420 w 610495" name="connsiteX11"/>
                <a:gd fmla="*/ 13512 h 1075038" name="connsiteY11"/>
                <a:gd fmla="*/ 282910 w 610495" name="connsiteX12"/>
                <a:gd fmla="*/ -194 h 1075038" name="connsiteY12"/>
                <a:gd fmla="*/ 292468 w 610495" name="connsiteX13"/>
                <a:gd fmla="*/ 38131 h 1075038" name="connsiteY13"/>
                <a:gd fmla="*/ 322925 w 610495" name="connsiteX14"/>
                <a:gd fmla="*/ 79501 h 1075038" name="connsiteY14"/>
                <a:gd fmla="*/ 314886 w 610495" name="connsiteX15"/>
                <a:gd fmla="*/ 131020 h 1075038" name="connsiteY15"/>
                <a:gd fmla="*/ 323346 w 610495" name="connsiteX16"/>
                <a:gd fmla="*/ 133474 h 1075038" name="connsiteY16"/>
                <a:gd fmla="*/ 346272 w 610495" name="connsiteX17"/>
                <a:gd fmla="*/ 121714 h 1075038" name="connsiteY17"/>
                <a:gd fmla="*/ 339758 w 610495" name="connsiteX18"/>
                <a:gd fmla="*/ 136688 h 1075038" name="connsiteY18"/>
                <a:gd fmla="*/ 350502 w 610495" name="connsiteX19"/>
                <a:gd fmla="*/ 172051 h 1075038" name="connsiteY19"/>
                <a:gd fmla="*/ 340435 w 610495" name="connsiteX20"/>
                <a:gd fmla="*/ 176451 h 1075038" name="connsiteY20"/>
                <a:gd fmla="*/ 317257 w 610495" name="connsiteX21"/>
                <a:gd fmla="*/ 196667 h 1075038" name="connsiteY21"/>
                <a:gd fmla="*/ 305584 w 610495" name="connsiteX22"/>
                <a:gd fmla="*/ 198612 h 1075038" name="connsiteY22"/>
                <a:gd fmla="*/ 302366 w 610495" name="connsiteX23"/>
                <a:gd fmla="*/ 218494 h 1075038" name="connsiteY23"/>
                <a:gd fmla="*/ 288747 w 610495" name="connsiteX24"/>
                <a:gd fmla="*/ 226445 h 1075038" name="connsiteY24"/>
                <a:gd fmla="*/ 331806 w 610495" name="connsiteX25"/>
                <a:gd fmla="*/ 320606 h 1075038" name="connsiteY25"/>
                <a:gd fmla="*/ 310487 w 610495" name="connsiteX26"/>
                <a:gd fmla="*/ 303009 h 1075038" name="connsiteY26"/>
                <a:gd fmla="*/ 312181 w 610495" name="connsiteX27"/>
                <a:gd fmla="*/ 326695 h 1075038" name="connsiteY27"/>
                <a:gd fmla="*/ 298305 w 610495" name="connsiteX28"/>
                <a:gd fmla="*/ 325340 h 1075038" name="connsiteY28"/>
                <a:gd fmla="*/ 307699 w 610495" name="connsiteX29"/>
                <a:gd fmla="*/ 367639 h 1075038" name="connsiteY29"/>
                <a:gd fmla="*/ 299239 w 610495" name="connsiteX30"/>
                <a:gd fmla="*/ 388620 h 1075038" name="connsiteY30"/>
                <a:gd fmla="*/ 310487 w 610495" name="connsiteX31"/>
                <a:gd fmla="*/ 413999 h 1075038" name="connsiteY31"/>
                <a:gd fmla="*/ 320979 w 610495" name="connsiteX32"/>
                <a:gd fmla="*/ 468484 h 1075038" name="connsiteY32"/>
                <a:gd fmla="*/ 336036 w 610495" name="connsiteX33"/>
                <a:gd fmla="*/ 492678 h 1075038" name="connsiteY33"/>
                <a:gd fmla="*/ 304142 w 610495" name="connsiteX34"/>
                <a:gd fmla="*/ 503422 h 1075038" name="connsiteY34"/>
                <a:gd fmla="*/ 314296 w 610495" name="connsiteX35"/>
                <a:gd fmla="*/ 516703 h 1075038" name="connsiteY35"/>
                <a:gd fmla="*/ 307781 w 610495" name="connsiteX36"/>
                <a:gd fmla="*/ 535229 h 1075038" name="connsiteY36"/>
                <a:gd fmla="*/ 316241 w 610495" name="connsiteX37"/>
                <a:gd fmla="*/ 551050 h 1075038" name="connsiteY37"/>
                <a:gd fmla="*/ 304568 w 610495" name="connsiteX38"/>
                <a:gd fmla="*/ 556548 h 1075038" name="connsiteY38"/>
                <a:gd fmla="*/ 308967 w 610495" name="connsiteX39"/>
                <a:gd fmla="*/ 580746 h 1075038" name="connsiteY39"/>
                <a:gd fmla="*/ 293993 w 610495" name="connsiteX40"/>
                <a:gd fmla="*/ 581337 h 1075038" name="connsiteY40"/>
                <a:gd fmla="*/ 285533 w 610495" name="connsiteX41"/>
                <a:gd fmla="*/ 597410 h 1075038" name="connsiteY41"/>
                <a:gd fmla="*/ 261000 w 610495" name="connsiteX42"/>
                <a:gd fmla="*/ 596142 h 1075038" name="connsiteY42"/>
                <a:gd fmla="*/ 267936 w 610495" name="connsiteX43"/>
                <a:gd fmla="*/ 622281 h 1075038" name="connsiteY43"/>
                <a:gd fmla="*/ 227243 w 610495" name="connsiteX44"/>
                <a:gd fmla="*/ 605787 h 1075038" name="connsiteY44"/>
                <a:gd fmla="*/ 232320 w 610495" name="connsiteX45"/>
                <a:gd fmla="*/ 652060 h 1075038" name="connsiteY45"/>
                <a:gd fmla="*/ 208040 w 610495" name="connsiteX46"/>
                <a:gd fmla="*/ 642332 h 1075038" name="connsiteY46"/>
                <a:gd fmla="*/ 215991 w 610495" name="connsiteX47"/>
                <a:gd fmla="*/ 663060 h 1075038" name="connsiteY47"/>
                <a:gd fmla="*/ 192305 w 610495" name="connsiteX48"/>
                <a:gd fmla="*/ 661197 h 1075038" name="connsiteY48"/>
                <a:gd fmla="*/ 168785 w 610495" name="connsiteX49"/>
                <a:gd fmla="*/ 640300 h 1075038" name="connsiteY49"/>
                <a:gd fmla="*/ 156351 w 610495" name="connsiteX50"/>
                <a:gd fmla="*/ 695884 h 1075038" name="connsiteY50"/>
                <a:gd fmla="*/ 123697 w 610495" name="connsiteX51"/>
                <a:gd fmla="*/ 700113 h 1075038" name="connsiteY51"/>
                <a:gd fmla="*/ 107959 w 610495" name="connsiteX52"/>
                <a:gd fmla="*/ 708573 h 1075038" name="connsiteY52"/>
                <a:gd fmla="*/ 81059 w 610495" name="connsiteX53"/>
                <a:gd fmla="*/ 747828 h 1075038" name="connsiteY53"/>
                <a:gd fmla="*/ 61430 w 610495" name="connsiteX54"/>
                <a:gd fmla="*/ 736237 h 1075038" name="connsiteY54"/>
                <a:gd fmla="*/ 42651 w 610495" name="connsiteX55"/>
                <a:gd fmla="*/ 741735 h 1075038" name="connsiteY55"/>
                <a:gd fmla="*/ 25732 w 610495" name="connsiteX56"/>
                <a:gd fmla="*/ 723461 h 1075038" name="connsiteY56"/>
                <a:gd fmla="*/ 17863 w 610495" name="connsiteX57"/>
                <a:gd fmla="*/ 741818 h 1075038" name="connsiteY57"/>
                <a:gd fmla="*/ -1424 w 610495" name="connsiteX58"/>
                <a:gd fmla="*/ 742921 h 1075038" name="connsiteY58"/>
                <a:gd fmla="*/ 6528 w 610495" name="connsiteX59"/>
                <a:gd fmla="*/ 763645 h 1075038" name="connsiteY59"/>
                <a:gd fmla="*/ -6757 w 610495" name="connsiteX60"/>
                <a:gd fmla="*/ 791478 h 1075038" name="connsiteY60"/>
                <a:gd fmla="*/ 25137 w 610495" name="connsiteX61"/>
                <a:gd fmla="*/ 794861 h 1075038" name="connsiteY61"/>
                <a:gd fmla="*/ 81902 w 610495" name="connsiteX62"/>
                <a:gd fmla="*/ 826585 h 1075038" name="connsiteY62"/>
                <a:gd fmla="*/ 123102 w 610495" name="connsiteX63"/>
                <a:gd fmla="*/ 836822 h 1075038" name="connsiteY63"/>
                <a:gd fmla="*/ 110669 w 610495" name="connsiteX64"/>
                <a:gd fmla="*/ 871256 h 1075038" name="connsiteY64"/>
                <a:gd fmla="*/ 145012 w 610495" name="connsiteX65"/>
                <a:gd fmla="*/ 876584 h 1075038" name="connsiteY65"/>
                <a:gd fmla="*/ 160581 w 610495" name="connsiteX66"/>
                <a:gd fmla="*/ 894520 h 1075038" name="connsiteY66"/>
                <a:gd fmla="*/ 181561 w 610495" name="connsiteX67"/>
                <a:gd fmla="*/ 895788 h 1075038" name="connsiteY67"/>
                <a:gd fmla="*/ 178347 w 610495" name="connsiteX68"/>
                <a:gd fmla="*/ 908648 h 1075038" name="connsiteY68"/>
                <a:gd fmla="*/ 194759 w 610495" name="connsiteX69"/>
                <a:gd fmla="*/ 925989 h 1075038" name="connsiteY69"/>
                <a:gd fmla="*/ 192305 w 610495" name="connsiteX70"/>
                <a:gd fmla="*/ 941809 h 1075038" name="connsiteY70"/>
                <a:gd fmla="*/ 210072 w 610495" name="connsiteX71"/>
                <a:gd fmla="*/ 963046 h 1075038" name="connsiteY71"/>
                <a:gd fmla="*/ 178009 w 610495" name="connsiteX72"/>
                <a:gd fmla="*/ 975141 h 1075038" name="connsiteY72"/>
                <a:gd fmla="*/ 209564 w 610495" name="connsiteX73"/>
                <a:gd fmla="*/ 983601 h 1075038" name="connsiteY73"/>
                <a:gd fmla="*/ 233336 w 610495" name="connsiteX74"/>
                <a:gd fmla="*/ 1006696 h 1075038" name="connsiteY74"/>
                <a:gd fmla="*/ 230713 w 610495" name="connsiteX75"/>
                <a:gd fmla="*/ 1030894 h 1075038" name="connsiteY75"/>
                <a:gd fmla="*/ 262268 w 610495" name="connsiteX76"/>
                <a:gd fmla="*/ 1014478 h 1075038" name="connsiteY76"/>
                <a:gd fmla="*/ 274281 w 610495" name="connsiteX77"/>
                <a:gd fmla="*/ 1032414 h 1075038" name="connsiteY77"/>
                <a:gd fmla="*/ 310574 w 610495" name="connsiteX78"/>
                <a:gd fmla="*/ 1038846 h 1075038" name="connsiteY78"/>
                <a:gd fmla="*/ 326056 w 610495" name="connsiteX79"/>
                <a:gd fmla="*/ 1067187 h 1075038" name="connsiteY79"/>
                <a:gd fmla="*/ 346949 w 610495" name="connsiteX80"/>
                <a:gd fmla="*/ 1054749 h 1075038" name="connsiteY80"/>
                <a:gd fmla="*/ 377323 w 610495" name="connsiteX81"/>
                <a:gd fmla="*/ 1042229 h 1075038" name="connsiteY81"/>
                <a:gd fmla="*/ 390347 w 610495" name="connsiteX82"/>
                <a:gd fmla="*/ 1004159 h 1075038" name="connsiteY82"/>
                <a:gd fmla="*/ 405069 w 610495" name="connsiteX83"/>
                <a:gd fmla="*/ 978780 h 1075038" name="connsiteY83"/>
                <a:gd fmla="*/ 409638 w 610495" name="connsiteX84"/>
                <a:gd fmla="*/ 959068 h 1075038" name="connsiteY84"/>
                <a:gd fmla="*/ 418098 w 610495" name="connsiteX85"/>
                <a:gd fmla="*/ 968796 h 1075038" name="connsiteY85"/>
                <a:gd fmla="*/ 413021 w 610495" name="connsiteX86"/>
                <a:gd fmla="*/ 992568 h 1075038" name="connsiteY86"/>
                <a:gd fmla="*/ 413021 w 610495" name="connsiteX87"/>
                <a:gd fmla="*/ 1011351 h 1075038" name="connsiteY87"/>
                <a:gd fmla="*/ 423765 w 610495" name="connsiteX88"/>
                <a:gd fmla="*/ 1037660 h 1075038" name="connsiteY88"/>
                <a:gd fmla="*/ 429858 w 610495" name="connsiteX89"/>
                <a:gd fmla="*/ 1064816 h 1075038" name="connsiteY89"/>
                <a:gd fmla="*/ 445423 w 610495" name="connsiteX90"/>
                <a:gd fmla="*/ 1058640 h 1075038" name="connsiteY90"/>
                <a:gd fmla="*/ 456080 w 610495" name="connsiteX91"/>
                <a:gd fmla="*/ 1026577 h 1075038" name="connsiteY91"/>
                <a:gd fmla="*/ 464119 w 610495" name="connsiteX92"/>
                <a:gd fmla="*/ 1000607 h 1075038" name="connsiteY92"/>
                <a:gd fmla="*/ 469786 w 610495" name="connsiteX93"/>
                <a:gd fmla="*/ 1022434 h 1075038" name="connsiteY93"/>
                <a:gd fmla="*/ 461326 w 610495" name="connsiteX94"/>
                <a:gd fmla="*/ 1041638 h 1075038" name="connsiteY94"/>
                <a:gd fmla="*/ 477486 w 610495" name="connsiteX95"/>
                <a:gd fmla="*/ 1028015 h 1075038" name="connsiteY95"/>
                <a:gd fmla="*/ 483240 w 610495" name="connsiteX96"/>
                <a:gd fmla="*/ 1002044 h 1075038" name="connsiteY96"/>
                <a:gd fmla="*/ 496013 w 610495" name="connsiteX97"/>
                <a:gd fmla="*/ 985125 h 1075038" name="connsiteY97"/>
                <a:gd fmla="*/ 496942 w 610495" name="connsiteX98"/>
                <a:gd fmla="*/ 1009319 h 1075038" name="connsiteY98"/>
                <a:gd fmla="*/ 492121 w 610495" name="connsiteX99"/>
                <a:gd fmla="*/ 1025222 h 1075038" name="connsiteY99"/>
                <a:gd fmla="*/ 506166 w 610495" name="connsiteX100"/>
                <a:gd fmla="*/ 1002296 h 1075038" name="connsiteY100"/>
                <a:gd fmla="*/ 516233 w 610495" name="connsiteX101"/>
                <a:gd fmla="*/ 986310 h 1075038" name="connsiteY101"/>
                <a:gd fmla="*/ 513015 w 610495" name="connsiteX102"/>
                <a:gd fmla="*/ 1009996 h 1075038" name="connsiteY102"/>
                <a:gd fmla="*/ 511156 w 610495" name="connsiteX103"/>
                <a:gd fmla="*/ 1031906 h 1075038" name="connsiteY103"/>
                <a:gd fmla="*/ 513610 w 610495" name="connsiteX104"/>
                <a:gd fmla="*/ 1047305 h 1075038" name="connsiteY104"/>
                <a:gd fmla="*/ 520124 w 610495" name="connsiteX105"/>
                <a:gd fmla="*/ 1057963 h 1075038" name="connsiteY105"/>
                <a:gd fmla="*/ 540175 w 610495" name="connsiteX106"/>
                <a:gd fmla="*/ 1048235 h 1075038" name="connsiteY106"/>
                <a:gd fmla="*/ 543979 w 610495" name="connsiteX107"/>
                <a:gd fmla="*/ 1028779 h 1075038" name="connsiteY107"/>
                <a:gd fmla="*/ 562931 w 610495" name="connsiteX108"/>
                <a:gd fmla="*/ 1030638 h 1075038" name="connsiteY108"/>
                <a:gd fmla="*/ 555231 w 610495" name="connsiteX109"/>
                <a:gd fmla="*/ 1014904 h 1075038" name="connsiteY109"/>
                <a:gd fmla="*/ 562254 w 610495" name="connsiteX110"/>
                <a:gd fmla="*/ 988000 h 1075038" name="connsiteY110"/>
                <a:gd fmla="*/ 552865 w 610495" name="connsiteX111"/>
                <a:gd fmla="*/ 951368 h 1075038" name="connsiteY111"/>
                <a:gd fmla="*/ 546941 w 610495" name="connsiteX112"/>
                <a:gd fmla="*/ 905855 h 1075038" name="connsiteY112"/>
                <a:gd fmla="*/ 537465 w 610495" name="connsiteX113"/>
                <a:gd fmla="*/ 862036 h 1075038" name="connsiteY113"/>
                <a:gd fmla="*/ 529600 w 610495" name="connsiteX114"/>
                <a:gd fmla="*/ 813644 h 1075038" name="connsiteY114"/>
                <a:gd fmla="*/ 515130 w 610495" name="connsiteX115"/>
                <a:gd fmla="*/ 778958 h 1075038" name="connsiteY115"/>
                <a:gd fmla="*/ 516063 w 610495" name="connsiteX116"/>
                <a:gd fmla="*/ 746725 h 1075038" name="connsiteY116"/>
                <a:gd fmla="*/ 483405 w 610495" name="connsiteX117"/>
                <a:gd fmla="*/ 726001 h 1075038" name="connsiteY117"/>
                <a:gd fmla="*/ 491865 w 610495" name="connsiteX118"/>
                <a:gd fmla="*/ 692162 h 1075038" name="connsiteY118"/>
                <a:gd fmla="*/ 454052 w 610495" name="connsiteX119"/>
                <a:gd fmla="*/ 665766 h 1075038" name="connsiteY119"/>
                <a:gd fmla="*/ 464966 w 610495" name="connsiteX120"/>
                <a:gd fmla="*/ 619237 h 1075038" name="connsiteY120"/>
                <a:gd fmla="*/ 467250 w 610495" name="connsiteX121"/>
                <a:gd fmla="*/ 587091 h 1075038" name="connsiteY121"/>
                <a:gd fmla="*/ 465048 w 610495" name="connsiteX122"/>
                <a:gd fmla="*/ 555532 h 1075038" name="connsiteY122"/>
                <a:gd fmla="*/ 413868 w 610495" name="connsiteX123"/>
                <a:gd fmla="*/ 540562 h 1075038" name="connsiteY123"/>
                <a:gd fmla="*/ 361502 w 610495" name="connsiteX124"/>
                <a:gd fmla="*/ 513489 h 1075038" name="connsiteY124"/>
                <a:gd fmla="*/ 340691 w 610495" name="connsiteX125"/>
                <a:gd fmla="*/ 466621 h 1075038" name="connsiteY125"/>
                <a:gd fmla="*/ 384259 w 610495" name="connsiteX126"/>
                <a:gd fmla="*/ 436165 h 1075038" name="connsiteY126"/>
                <a:gd fmla="*/ 406594 w 610495" name="connsiteX127"/>
                <a:gd fmla="*/ 418568 h 1075038" name="connsiteY127"/>
                <a:gd fmla="*/ 417590 w 610495" name="connsiteX128"/>
                <a:gd fmla="*/ 372972 h 1075038" name="connsiteY128"/>
                <a:gd fmla="*/ 469704 w 610495" name="connsiteX129"/>
                <a:gd fmla="*/ 374240 h 1075038" name="connsiteY129"/>
                <a:gd fmla="*/ 485859 w 610495" name="connsiteX130"/>
                <a:gd fmla="*/ 354950 h 1075038" name="connsiteY130"/>
                <a:gd fmla="*/ 463441 w 610495" name="connsiteX131"/>
                <a:gd fmla="*/ 328050 h 1075038" name="connsiteY131"/>
                <a:gd fmla="*/ 459550 w 610495" name="connsiteX132"/>
                <a:gd fmla="*/ 308421 h 1075038" name="connsiteY132"/>
                <a:gd fmla="*/ 413612 w 610495" name="connsiteX133"/>
                <a:gd fmla="*/ 313415 h 1075038" name="connsiteY133"/>
                <a:gd fmla="*/ 367930 w 610495" name="connsiteX134"/>
                <a:gd fmla="*/ 268493 h 1075038" name="connsiteY134"/>
                <a:gd fmla="*/ 337052 w 610495" name="connsiteX135"/>
                <a:gd fmla="*/ 264093 h 1075038" name="connsiteY135"/>
                <a:gd fmla="*/ 332739 w 610495" name="connsiteX136"/>
                <a:gd fmla="*/ 248103 h 1075038" name="connsiteY136"/>
                <a:gd fmla="*/ 349659 w 610495" name="connsiteX137"/>
                <a:gd fmla="*/ 213078 h 1075038" name="connsiteY137"/>
                <a:gd fmla="*/ 350758 w 610495" name="connsiteX138"/>
                <a:gd fmla="*/ 199290 h 1075038" name="connsiteY138"/>
                <a:gd fmla="*/ 368863 w 610495" name="connsiteX139"/>
                <a:gd fmla="*/ 176872 h 1075038" name="connsiteY139"/>
                <a:gd fmla="*/ 390434 w 610495" name="connsiteX140"/>
                <a:gd fmla="*/ 156482 h 1075038" name="connsiteY140"/>
                <a:gd fmla="*/ 361415 w 610495" name="connsiteX141"/>
                <a:gd fmla="*/ 116893 h 1075038" name="connsiteY141"/>
                <a:gd fmla="*/ 383329 w 610495" name="connsiteX142"/>
                <a:gd fmla="*/ 107161 h 1075038" name="connsiteY142"/>
                <a:gd fmla="*/ 443221 w 610495" name="connsiteX143"/>
                <a:gd fmla="*/ 157247 h 1075038" name="connsiteY143"/>
                <a:gd fmla="*/ 471732 w 610495" name="connsiteX144"/>
                <a:gd fmla="*/ 155640 h 1075038" name="connsiteY144"/>
                <a:gd fmla="*/ 493307 w 610495" name="connsiteX145"/>
                <a:gd fmla="*/ 167565 h 1075038" name="connsiteY145"/>
                <a:gd fmla="*/ 528753 w 610495" name="connsiteX146"/>
                <a:gd fmla="*/ 197344 h 1075038" name="connsiteY146"/>
                <a:gd fmla="*/ 567500 w 610495" name="connsiteX147"/>
                <a:gd fmla="*/ 210121 h 1075038" name="connsiteY147"/>
                <a:gd fmla="*/ 580442 w 610495" name="connsiteX148"/>
                <a:gd fmla="*/ 196245 h 1075038" name="connsiteY148"/>
                <a:gd fmla="*/ 584081 w 610495" name="connsiteX149"/>
                <a:gd fmla="*/ 158428 h 1075038" name="connsiteY149"/>
                <a:gd fmla="*/ 581710 w 610495" name="connsiteX150"/>
                <a:gd fmla="*/ 147093 h 1075038" name="connsiteY150"/>
                <a:gd fmla="*/ 597279 w 610495" name="connsiteX151"/>
                <a:gd fmla="*/ 124419 h 1075038" name="connsiteY151"/>
                <a:gd fmla="*/ 603537 w 610495" name="connsiteX152"/>
                <a:gd fmla="*/ 94306 h 1075038" name="connsiteY152"/>
                <a:gd fmla="*/ 598629 w 610495" name="connsiteX153"/>
                <a:gd fmla="*/ 72987 h 1075038"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75038" w="610495">
                  <a:moveTo>
                    <a:pt x="598629" y="72987"/>
                  </a:moveTo>
                  <a:cubicBezTo>
                    <a:pt x="598629" y="69938"/>
                    <a:pt x="598629" y="67063"/>
                    <a:pt x="598629" y="64527"/>
                  </a:cubicBezTo>
                  <a:cubicBezTo>
                    <a:pt x="594486" y="64610"/>
                    <a:pt x="590256" y="64188"/>
                    <a:pt x="586196" y="63342"/>
                  </a:cubicBezTo>
                  <a:cubicBezTo>
                    <a:pt x="562336" y="58182"/>
                    <a:pt x="549985" y="44559"/>
                    <a:pt x="528584" y="44898"/>
                  </a:cubicBezTo>
                  <a:cubicBezTo>
                    <a:pt x="507178" y="45236"/>
                    <a:pt x="501511" y="63424"/>
                    <a:pt x="486285" y="57757"/>
                  </a:cubicBezTo>
                  <a:cubicBezTo>
                    <a:pt x="471054" y="52089"/>
                    <a:pt x="457353" y="39148"/>
                    <a:pt x="445675" y="31192"/>
                  </a:cubicBezTo>
                  <a:cubicBezTo>
                    <a:pt x="434001" y="23240"/>
                    <a:pt x="443729" y="15627"/>
                    <a:pt x="427404" y="7084"/>
                  </a:cubicBezTo>
                  <a:cubicBezTo>
                    <a:pt x="418945" y="2429"/>
                    <a:pt x="409299" y="-1801"/>
                    <a:pt x="407267" y="-6878"/>
                  </a:cubicBezTo>
                  <a:cubicBezTo>
                    <a:pt x="398303" y="-5267"/>
                    <a:pt x="389757" y="-2053"/>
                    <a:pt x="381887" y="2598"/>
                  </a:cubicBezTo>
                  <a:cubicBezTo>
                    <a:pt x="375629" y="6746"/>
                    <a:pt x="370639" y="28742"/>
                    <a:pt x="361163" y="22397"/>
                  </a:cubicBezTo>
                  <a:cubicBezTo>
                    <a:pt x="355496" y="18671"/>
                    <a:pt x="338238" y="6238"/>
                    <a:pt x="330199" y="8353"/>
                  </a:cubicBezTo>
                  <a:cubicBezTo>
                    <a:pt x="318864" y="11397"/>
                    <a:pt x="313279" y="18502"/>
                    <a:pt x="300420" y="13512"/>
                  </a:cubicBezTo>
                  <a:cubicBezTo>
                    <a:pt x="299404" y="13512"/>
                    <a:pt x="291452" y="6068"/>
                    <a:pt x="282910" y="-194"/>
                  </a:cubicBezTo>
                  <a:cubicBezTo>
                    <a:pt x="282063" y="15288"/>
                    <a:pt x="276986" y="30601"/>
                    <a:pt x="292468" y="38131"/>
                  </a:cubicBezTo>
                  <a:cubicBezTo>
                    <a:pt x="307612" y="47438"/>
                    <a:pt x="318525" y="62243"/>
                    <a:pt x="322925" y="79501"/>
                  </a:cubicBezTo>
                  <a:cubicBezTo>
                    <a:pt x="323854" y="88465"/>
                    <a:pt x="316324" y="116216"/>
                    <a:pt x="314886" y="131020"/>
                  </a:cubicBezTo>
                  <a:cubicBezTo>
                    <a:pt x="317509" y="132458"/>
                    <a:pt x="320388" y="133305"/>
                    <a:pt x="323346" y="133474"/>
                  </a:cubicBezTo>
                  <a:cubicBezTo>
                    <a:pt x="328679" y="133474"/>
                    <a:pt x="341538" y="118074"/>
                    <a:pt x="346272" y="121714"/>
                  </a:cubicBezTo>
                  <a:cubicBezTo>
                    <a:pt x="349151" y="123915"/>
                    <a:pt x="339423" y="134065"/>
                    <a:pt x="339758" y="136688"/>
                  </a:cubicBezTo>
                  <a:cubicBezTo>
                    <a:pt x="341282" y="148956"/>
                    <a:pt x="360486" y="154454"/>
                    <a:pt x="350502" y="172051"/>
                  </a:cubicBezTo>
                  <a:cubicBezTo>
                    <a:pt x="348556" y="175517"/>
                    <a:pt x="343058" y="173827"/>
                    <a:pt x="340435" y="176451"/>
                  </a:cubicBezTo>
                  <a:cubicBezTo>
                    <a:pt x="334260" y="182626"/>
                    <a:pt x="325886" y="193370"/>
                    <a:pt x="317257" y="196667"/>
                  </a:cubicBezTo>
                  <a:cubicBezTo>
                    <a:pt x="313197" y="198191"/>
                    <a:pt x="309475" y="195989"/>
                    <a:pt x="305584" y="198612"/>
                  </a:cubicBezTo>
                  <a:cubicBezTo>
                    <a:pt x="299999" y="202334"/>
                    <a:pt x="305584" y="214181"/>
                    <a:pt x="302366" y="218494"/>
                  </a:cubicBezTo>
                  <a:cubicBezTo>
                    <a:pt x="297797" y="224417"/>
                    <a:pt x="288747" y="212744"/>
                    <a:pt x="288747" y="226445"/>
                  </a:cubicBezTo>
                  <a:cubicBezTo>
                    <a:pt x="288747" y="256142"/>
                    <a:pt x="337899" y="289725"/>
                    <a:pt x="331806" y="320606"/>
                  </a:cubicBezTo>
                  <a:cubicBezTo>
                    <a:pt x="327155" y="344375"/>
                    <a:pt x="312094" y="295227"/>
                    <a:pt x="310487" y="303009"/>
                  </a:cubicBezTo>
                  <a:cubicBezTo>
                    <a:pt x="309306" y="309185"/>
                    <a:pt x="314378" y="321449"/>
                    <a:pt x="312181" y="326695"/>
                  </a:cubicBezTo>
                  <a:cubicBezTo>
                    <a:pt x="310826" y="330078"/>
                    <a:pt x="301519" y="317558"/>
                    <a:pt x="298305" y="325340"/>
                  </a:cubicBezTo>
                  <a:cubicBezTo>
                    <a:pt x="292299" y="339976"/>
                    <a:pt x="308459" y="353430"/>
                    <a:pt x="307699" y="367639"/>
                  </a:cubicBezTo>
                  <a:cubicBezTo>
                    <a:pt x="307699" y="374410"/>
                    <a:pt x="298731" y="377454"/>
                    <a:pt x="299239" y="388620"/>
                  </a:cubicBezTo>
                  <a:cubicBezTo>
                    <a:pt x="299743" y="399789"/>
                    <a:pt x="306426" y="405539"/>
                    <a:pt x="310487" y="413999"/>
                  </a:cubicBezTo>
                  <a:cubicBezTo>
                    <a:pt x="317765" y="429989"/>
                    <a:pt x="316410" y="451816"/>
                    <a:pt x="320979" y="468484"/>
                  </a:cubicBezTo>
                  <a:cubicBezTo>
                    <a:pt x="323094" y="476097"/>
                    <a:pt x="337899" y="483202"/>
                    <a:pt x="336036" y="492678"/>
                  </a:cubicBezTo>
                  <a:cubicBezTo>
                    <a:pt x="332653" y="509598"/>
                    <a:pt x="309306" y="490902"/>
                    <a:pt x="304142" y="503422"/>
                  </a:cubicBezTo>
                  <a:cubicBezTo>
                    <a:pt x="300928" y="511205"/>
                    <a:pt x="315481" y="510614"/>
                    <a:pt x="314296" y="516703"/>
                  </a:cubicBezTo>
                  <a:cubicBezTo>
                    <a:pt x="313110" y="522796"/>
                    <a:pt x="306426" y="524316"/>
                    <a:pt x="307781" y="535229"/>
                  </a:cubicBezTo>
                  <a:cubicBezTo>
                    <a:pt x="308289" y="539120"/>
                    <a:pt x="316241" y="548088"/>
                    <a:pt x="316241" y="551050"/>
                  </a:cubicBezTo>
                  <a:cubicBezTo>
                    <a:pt x="316241" y="554012"/>
                    <a:pt x="305584" y="551472"/>
                    <a:pt x="304568" y="556548"/>
                  </a:cubicBezTo>
                  <a:cubicBezTo>
                    <a:pt x="303130" y="563909"/>
                    <a:pt x="313027" y="571353"/>
                    <a:pt x="308967" y="580746"/>
                  </a:cubicBezTo>
                  <a:cubicBezTo>
                    <a:pt x="307612" y="584043"/>
                    <a:pt x="296785" y="580746"/>
                    <a:pt x="293993" y="581337"/>
                  </a:cubicBezTo>
                  <a:cubicBezTo>
                    <a:pt x="285533" y="582436"/>
                    <a:pt x="290779" y="594109"/>
                    <a:pt x="285533" y="597410"/>
                  </a:cubicBezTo>
                  <a:cubicBezTo>
                    <a:pt x="280287" y="600710"/>
                    <a:pt x="263706" y="589541"/>
                    <a:pt x="261000" y="596142"/>
                  </a:cubicBezTo>
                  <a:cubicBezTo>
                    <a:pt x="259307" y="600372"/>
                    <a:pt x="275805" y="619406"/>
                    <a:pt x="267936" y="622281"/>
                  </a:cubicBezTo>
                  <a:cubicBezTo>
                    <a:pt x="254738" y="627019"/>
                    <a:pt x="235282" y="596902"/>
                    <a:pt x="227243" y="605787"/>
                  </a:cubicBezTo>
                  <a:cubicBezTo>
                    <a:pt x="213455" y="621013"/>
                    <a:pt x="238157" y="635397"/>
                    <a:pt x="232320" y="652060"/>
                  </a:cubicBezTo>
                  <a:cubicBezTo>
                    <a:pt x="227243" y="666526"/>
                    <a:pt x="214471" y="635140"/>
                    <a:pt x="208040" y="642332"/>
                  </a:cubicBezTo>
                  <a:cubicBezTo>
                    <a:pt x="204148" y="646645"/>
                    <a:pt x="218701" y="656377"/>
                    <a:pt x="215991" y="663060"/>
                  </a:cubicBezTo>
                  <a:cubicBezTo>
                    <a:pt x="214975" y="665510"/>
                    <a:pt x="195011" y="663060"/>
                    <a:pt x="192305" y="661197"/>
                  </a:cubicBezTo>
                  <a:cubicBezTo>
                    <a:pt x="186043" y="657645"/>
                    <a:pt x="180545" y="632348"/>
                    <a:pt x="168785" y="640300"/>
                  </a:cubicBezTo>
                  <a:cubicBezTo>
                    <a:pt x="150766" y="652316"/>
                    <a:pt x="165827" y="679385"/>
                    <a:pt x="156351" y="695884"/>
                  </a:cubicBezTo>
                  <a:cubicBezTo>
                    <a:pt x="146875" y="712378"/>
                    <a:pt x="136978" y="702736"/>
                    <a:pt x="123697" y="700113"/>
                  </a:cubicBezTo>
                  <a:cubicBezTo>
                    <a:pt x="118534" y="699097"/>
                    <a:pt x="113713" y="707557"/>
                    <a:pt x="107959" y="708573"/>
                  </a:cubicBezTo>
                  <a:cubicBezTo>
                    <a:pt x="91973" y="710601"/>
                    <a:pt x="95864" y="742413"/>
                    <a:pt x="81059" y="747828"/>
                  </a:cubicBezTo>
                  <a:cubicBezTo>
                    <a:pt x="66255" y="753239"/>
                    <a:pt x="70485" y="742413"/>
                    <a:pt x="61430" y="736237"/>
                  </a:cubicBezTo>
                  <a:cubicBezTo>
                    <a:pt x="57031" y="733189"/>
                    <a:pt x="50855" y="749179"/>
                    <a:pt x="42651" y="741735"/>
                  </a:cubicBezTo>
                  <a:cubicBezTo>
                    <a:pt x="38504" y="737927"/>
                    <a:pt x="32837" y="720924"/>
                    <a:pt x="25732" y="723461"/>
                  </a:cubicBezTo>
                  <a:cubicBezTo>
                    <a:pt x="17272" y="726592"/>
                    <a:pt x="22601" y="737084"/>
                    <a:pt x="17863" y="741818"/>
                  </a:cubicBezTo>
                  <a:cubicBezTo>
                    <a:pt x="13125" y="746556"/>
                    <a:pt x="4665" y="732177"/>
                    <a:pt x="-1424" y="742921"/>
                  </a:cubicBezTo>
                  <a:cubicBezTo>
                    <a:pt x="-5315" y="749774"/>
                    <a:pt x="8135" y="755441"/>
                    <a:pt x="6528" y="763645"/>
                  </a:cubicBezTo>
                  <a:cubicBezTo>
                    <a:pt x="4074" y="776252"/>
                    <a:pt x="-8616" y="776591"/>
                    <a:pt x="-6757" y="791478"/>
                  </a:cubicBezTo>
                  <a:cubicBezTo>
                    <a:pt x="-5571" y="800615"/>
                    <a:pt x="19218" y="793762"/>
                    <a:pt x="25137" y="794861"/>
                  </a:cubicBezTo>
                  <a:cubicBezTo>
                    <a:pt x="46712" y="799178"/>
                    <a:pt x="60752" y="819229"/>
                    <a:pt x="81902" y="826585"/>
                  </a:cubicBezTo>
                  <a:cubicBezTo>
                    <a:pt x="92816" y="830394"/>
                    <a:pt x="117774" y="822017"/>
                    <a:pt x="123102" y="836822"/>
                  </a:cubicBezTo>
                  <a:cubicBezTo>
                    <a:pt x="127927" y="850276"/>
                    <a:pt x="101701" y="862201"/>
                    <a:pt x="110669" y="871256"/>
                  </a:cubicBezTo>
                  <a:cubicBezTo>
                    <a:pt x="119633" y="880306"/>
                    <a:pt x="134607" y="872945"/>
                    <a:pt x="145012" y="876584"/>
                  </a:cubicBezTo>
                  <a:cubicBezTo>
                    <a:pt x="153472" y="879459"/>
                    <a:pt x="152373" y="892913"/>
                    <a:pt x="160581" y="894520"/>
                  </a:cubicBezTo>
                  <a:cubicBezTo>
                    <a:pt x="164724" y="895367"/>
                    <a:pt x="178851" y="888258"/>
                    <a:pt x="181561" y="895788"/>
                  </a:cubicBezTo>
                  <a:cubicBezTo>
                    <a:pt x="183081" y="899936"/>
                    <a:pt x="176484" y="903488"/>
                    <a:pt x="178347" y="908648"/>
                  </a:cubicBezTo>
                  <a:cubicBezTo>
                    <a:pt x="181053" y="916091"/>
                    <a:pt x="191797" y="917867"/>
                    <a:pt x="194759" y="925989"/>
                  </a:cubicBezTo>
                  <a:cubicBezTo>
                    <a:pt x="196618" y="931321"/>
                    <a:pt x="190104" y="936563"/>
                    <a:pt x="192305" y="941809"/>
                  </a:cubicBezTo>
                  <a:cubicBezTo>
                    <a:pt x="196110" y="951116"/>
                    <a:pt x="212778" y="949253"/>
                    <a:pt x="210072" y="963046"/>
                  </a:cubicBezTo>
                  <a:cubicBezTo>
                    <a:pt x="207362" y="976834"/>
                    <a:pt x="171746" y="957882"/>
                    <a:pt x="178009" y="975141"/>
                  </a:cubicBezTo>
                  <a:cubicBezTo>
                    <a:pt x="180884" y="983601"/>
                    <a:pt x="202541" y="981234"/>
                    <a:pt x="209564" y="983601"/>
                  </a:cubicBezTo>
                  <a:cubicBezTo>
                    <a:pt x="216586" y="985972"/>
                    <a:pt x="235365" y="996546"/>
                    <a:pt x="233336" y="1006696"/>
                  </a:cubicBezTo>
                  <a:cubicBezTo>
                    <a:pt x="232572" y="1010756"/>
                    <a:pt x="213199" y="1027507"/>
                    <a:pt x="230713" y="1030894"/>
                  </a:cubicBezTo>
                  <a:cubicBezTo>
                    <a:pt x="241119" y="1033009"/>
                    <a:pt x="252284" y="1011012"/>
                    <a:pt x="262268" y="1014478"/>
                  </a:cubicBezTo>
                  <a:cubicBezTo>
                    <a:pt x="267849" y="1016428"/>
                    <a:pt x="269712" y="1028271"/>
                    <a:pt x="274281" y="1032414"/>
                  </a:cubicBezTo>
                  <a:cubicBezTo>
                    <a:pt x="282741" y="1040283"/>
                    <a:pt x="300338" y="1038337"/>
                    <a:pt x="310574" y="1038846"/>
                  </a:cubicBezTo>
                  <a:cubicBezTo>
                    <a:pt x="316662" y="1038846"/>
                    <a:pt x="322755" y="1057793"/>
                    <a:pt x="326056" y="1067187"/>
                  </a:cubicBezTo>
                  <a:cubicBezTo>
                    <a:pt x="332653" y="1062449"/>
                    <a:pt x="339675" y="1058302"/>
                    <a:pt x="346949" y="1054749"/>
                  </a:cubicBezTo>
                  <a:cubicBezTo>
                    <a:pt x="358119" y="1050432"/>
                    <a:pt x="370214" y="1056356"/>
                    <a:pt x="377323" y="1042229"/>
                  </a:cubicBezTo>
                  <a:cubicBezTo>
                    <a:pt x="382904" y="1029960"/>
                    <a:pt x="387303" y="1017270"/>
                    <a:pt x="390347" y="1004159"/>
                  </a:cubicBezTo>
                  <a:cubicBezTo>
                    <a:pt x="393309" y="994683"/>
                    <a:pt x="398303" y="986054"/>
                    <a:pt x="405069" y="978780"/>
                  </a:cubicBezTo>
                  <a:cubicBezTo>
                    <a:pt x="408961" y="972943"/>
                    <a:pt x="410567" y="966003"/>
                    <a:pt x="409638" y="959068"/>
                  </a:cubicBezTo>
                  <a:cubicBezTo>
                    <a:pt x="409638" y="959068"/>
                    <a:pt x="419366" y="953570"/>
                    <a:pt x="418098" y="968796"/>
                  </a:cubicBezTo>
                  <a:cubicBezTo>
                    <a:pt x="418350" y="977004"/>
                    <a:pt x="416574" y="985207"/>
                    <a:pt x="413021" y="992568"/>
                  </a:cubicBezTo>
                  <a:cubicBezTo>
                    <a:pt x="409130" y="1001028"/>
                    <a:pt x="407944" y="1005089"/>
                    <a:pt x="413021" y="1011351"/>
                  </a:cubicBezTo>
                  <a:cubicBezTo>
                    <a:pt x="418606" y="1019133"/>
                    <a:pt x="422328" y="1028184"/>
                    <a:pt x="423765" y="1037660"/>
                  </a:cubicBezTo>
                  <a:cubicBezTo>
                    <a:pt x="425372" y="1047983"/>
                    <a:pt x="422328" y="1059656"/>
                    <a:pt x="429858" y="1064816"/>
                  </a:cubicBezTo>
                  <a:cubicBezTo>
                    <a:pt x="437384" y="1069975"/>
                    <a:pt x="440854" y="1070062"/>
                    <a:pt x="445423" y="1058640"/>
                  </a:cubicBezTo>
                  <a:cubicBezTo>
                    <a:pt x="449992" y="1047219"/>
                    <a:pt x="456080" y="1026577"/>
                    <a:pt x="456080" y="1026577"/>
                  </a:cubicBezTo>
                  <a:cubicBezTo>
                    <a:pt x="456080" y="1026577"/>
                    <a:pt x="458282" y="985125"/>
                    <a:pt x="464119" y="1000607"/>
                  </a:cubicBezTo>
                  <a:cubicBezTo>
                    <a:pt x="469956" y="1016089"/>
                    <a:pt x="472579" y="1010418"/>
                    <a:pt x="469786" y="1022434"/>
                  </a:cubicBezTo>
                  <a:cubicBezTo>
                    <a:pt x="468097" y="1029283"/>
                    <a:pt x="465218" y="1035714"/>
                    <a:pt x="461326" y="1041638"/>
                  </a:cubicBezTo>
                  <a:cubicBezTo>
                    <a:pt x="461326" y="1041638"/>
                    <a:pt x="475115" y="1037069"/>
                    <a:pt x="477486" y="1028015"/>
                  </a:cubicBezTo>
                  <a:cubicBezTo>
                    <a:pt x="478246" y="1019133"/>
                    <a:pt x="480192" y="1010418"/>
                    <a:pt x="483240" y="1002044"/>
                  </a:cubicBezTo>
                  <a:cubicBezTo>
                    <a:pt x="487805" y="992907"/>
                    <a:pt x="495505" y="972096"/>
                    <a:pt x="496013" y="985125"/>
                  </a:cubicBezTo>
                  <a:cubicBezTo>
                    <a:pt x="496521" y="998153"/>
                    <a:pt x="501172" y="1000099"/>
                    <a:pt x="496942" y="1009319"/>
                  </a:cubicBezTo>
                  <a:cubicBezTo>
                    <a:pt x="492712" y="1018543"/>
                    <a:pt x="485607" y="1029200"/>
                    <a:pt x="492121" y="1025222"/>
                  </a:cubicBezTo>
                  <a:cubicBezTo>
                    <a:pt x="499565" y="1019642"/>
                    <a:pt x="504555" y="1011434"/>
                    <a:pt x="506166" y="1002296"/>
                  </a:cubicBezTo>
                  <a:cubicBezTo>
                    <a:pt x="506757" y="994853"/>
                    <a:pt x="517840" y="979796"/>
                    <a:pt x="516233" y="986310"/>
                  </a:cubicBezTo>
                  <a:cubicBezTo>
                    <a:pt x="514708" y="994175"/>
                    <a:pt x="513692" y="1002044"/>
                    <a:pt x="513015" y="1009996"/>
                  </a:cubicBezTo>
                  <a:cubicBezTo>
                    <a:pt x="511833" y="1017270"/>
                    <a:pt x="511239" y="1024549"/>
                    <a:pt x="511156" y="1031906"/>
                  </a:cubicBezTo>
                  <a:cubicBezTo>
                    <a:pt x="510227" y="1037152"/>
                    <a:pt x="511069" y="1042567"/>
                    <a:pt x="513610" y="1047305"/>
                  </a:cubicBezTo>
                  <a:cubicBezTo>
                    <a:pt x="516993" y="1053055"/>
                    <a:pt x="510900" y="1062362"/>
                    <a:pt x="520124" y="1057963"/>
                  </a:cubicBezTo>
                  <a:cubicBezTo>
                    <a:pt x="527060" y="1055170"/>
                    <a:pt x="533743" y="1051957"/>
                    <a:pt x="540175" y="1048235"/>
                  </a:cubicBezTo>
                  <a:cubicBezTo>
                    <a:pt x="545165" y="1044765"/>
                    <a:pt x="539667" y="1025309"/>
                    <a:pt x="543979" y="1028779"/>
                  </a:cubicBezTo>
                  <a:cubicBezTo>
                    <a:pt x="559544" y="1041469"/>
                    <a:pt x="566822" y="1035293"/>
                    <a:pt x="562931" y="1030638"/>
                  </a:cubicBezTo>
                  <a:cubicBezTo>
                    <a:pt x="559713" y="1025730"/>
                    <a:pt x="557094" y="1020488"/>
                    <a:pt x="555231" y="1014904"/>
                  </a:cubicBezTo>
                  <a:cubicBezTo>
                    <a:pt x="559800" y="1006696"/>
                    <a:pt x="562254" y="997393"/>
                    <a:pt x="562254" y="988000"/>
                  </a:cubicBezTo>
                  <a:cubicBezTo>
                    <a:pt x="561407" y="974381"/>
                    <a:pt x="553116" y="963467"/>
                    <a:pt x="552865" y="951368"/>
                  </a:cubicBezTo>
                  <a:cubicBezTo>
                    <a:pt x="552608" y="939273"/>
                    <a:pt x="545842" y="916599"/>
                    <a:pt x="546941" y="905855"/>
                  </a:cubicBezTo>
                  <a:cubicBezTo>
                    <a:pt x="548040" y="895111"/>
                    <a:pt x="537973" y="874556"/>
                    <a:pt x="537465" y="862036"/>
                  </a:cubicBezTo>
                  <a:cubicBezTo>
                    <a:pt x="536705" y="845620"/>
                    <a:pt x="534082" y="829378"/>
                    <a:pt x="529600" y="813644"/>
                  </a:cubicBezTo>
                  <a:cubicBezTo>
                    <a:pt x="525961" y="805184"/>
                    <a:pt x="508450" y="789280"/>
                    <a:pt x="515130" y="778958"/>
                  </a:cubicBezTo>
                  <a:cubicBezTo>
                    <a:pt x="521813" y="768639"/>
                    <a:pt x="532727" y="745965"/>
                    <a:pt x="516063" y="746725"/>
                  </a:cubicBezTo>
                  <a:cubicBezTo>
                    <a:pt x="499396" y="747489"/>
                    <a:pt x="475710" y="741735"/>
                    <a:pt x="483405" y="726001"/>
                  </a:cubicBezTo>
                  <a:cubicBezTo>
                    <a:pt x="491105" y="710263"/>
                    <a:pt x="502188" y="695627"/>
                    <a:pt x="491865" y="692162"/>
                  </a:cubicBezTo>
                  <a:cubicBezTo>
                    <a:pt x="481547" y="688692"/>
                    <a:pt x="456927" y="691059"/>
                    <a:pt x="454052" y="665766"/>
                  </a:cubicBezTo>
                  <a:cubicBezTo>
                    <a:pt x="451177" y="640469"/>
                    <a:pt x="450161" y="635649"/>
                    <a:pt x="464966" y="619237"/>
                  </a:cubicBezTo>
                  <a:cubicBezTo>
                    <a:pt x="479770" y="602825"/>
                    <a:pt x="477825" y="603333"/>
                    <a:pt x="467250" y="587091"/>
                  </a:cubicBezTo>
                  <a:cubicBezTo>
                    <a:pt x="456675" y="570845"/>
                    <a:pt x="477738" y="572200"/>
                    <a:pt x="465048" y="555532"/>
                  </a:cubicBezTo>
                  <a:cubicBezTo>
                    <a:pt x="452359" y="538869"/>
                    <a:pt x="430531" y="547580"/>
                    <a:pt x="413868" y="540562"/>
                  </a:cubicBezTo>
                  <a:cubicBezTo>
                    <a:pt x="395680" y="533114"/>
                    <a:pt x="378083" y="524064"/>
                    <a:pt x="361502" y="513489"/>
                  </a:cubicBezTo>
                  <a:cubicBezTo>
                    <a:pt x="352026" y="506384"/>
                    <a:pt x="329270" y="482186"/>
                    <a:pt x="340691" y="466621"/>
                  </a:cubicBezTo>
                  <a:cubicBezTo>
                    <a:pt x="352113" y="451056"/>
                    <a:pt x="366071" y="419245"/>
                    <a:pt x="384259" y="436165"/>
                  </a:cubicBezTo>
                  <a:cubicBezTo>
                    <a:pt x="402446" y="453085"/>
                    <a:pt x="401686" y="435236"/>
                    <a:pt x="406594" y="418568"/>
                  </a:cubicBezTo>
                  <a:cubicBezTo>
                    <a:pt x="411497" y="401904"/>
                    <a:pt x="398724" y="371700"/>
                    <a:pt x="417590" y="372972"/>
                  </a:cubicBezTo>
                  <a:cubicBezTo>
                    <a:pt x="436455" y="374240"/>
                    <a:pt x="453461" y="382192"/>
                    <a:pt x="469704" y="374240"/>
                  </a:cubicBezTo>
                  <a:cubicBezTo>
                    <a:pt x="485946" y="366289"/>
                    <a:pt x="498045" y="369333"/>
                    <a:pt x="485859" y="354950"/>
                  </a:cubicBezTo>
                  <a:cubicBezTo>
                    <a:pt x="473677" y="340570"/>
                    <a:pt x="463359" y="339554"/>
                    <a:pt x="463441" y="328050"/>
                  </a:cubicBezTo>
                  <a:cubicBezTo>
                    <a:pt x="463528" y="316542"/>
                    <a:pt x="479940" y="306644"/>
                    <a:pt x="459550" y="308421"/>
                  </a:cubicBezTo>
                  <a:cubicBezTo>
                    <a:pt x="439161" y="310197"/>
                    <a:pt x="426388" y="333800"/>
                    <a:pt x="413612" y="313415"/>
                  </a:cubicBezTo>
                  <a:cubicBezTo>
                    <a:pt x="400839" y="293025"/>
                    <a:pt x="378843" y="268831"/>
                    <a:pt x="367930" y="268493"/>
                  </a:cubicBezTo>
                  <a:cubicBezTo>
                    <a:pt x="357016" y="268154"/>
                    <a:pt x="341959" y="270608"/>
                    <a:pt x="337052" y="264093"/>
                  </a:cubicBezTo>
                  <a:cubicBezTo>
                    <a:pt x="332145" y="257579"/>
                    <a:pt x="326395" y="263246"/>
                    <a:pt x="332739" y="248103"/>
                  </a:cubicBezTo>
                  <a:cubicBezTo>
                    <a:pt x="339084" y="232960"/>
                    <a:pt x="349659" y="223401"/>
                    <a:pt x="349659" y="213078"/>
                  </a:cubicBezTo>
                  <a:cubicBezTo>
                    <a:pt x="349320" y="208427"/>
                    <a:pt x="349659" y="203776"/>
                    <a:pt x="350758" y="199290"/>
                  </a:cubicBezTo>
                  <a:cubicBezTo>
                    <a:pt x="356087" y="191255"/>
                    <a:pt x="362093" y="183725"/>
                    <a:pt x="368863" y="176872"/>
                  </a:cubicBezTo>
                  <a:cubicBezTo>
                    <a:pt x="381805" y="162914"/>
                    <a:pt x="397626" y="181692"/>
                    <a:pt x="390434" y="156482"/>
                  </a:cubicBezTo>
                  <a:cubicBezTo>
                    <a:pt x="383242" y="131272"/>
                    <a:pt x="360907" y="126282"/>
                    <a:pt x="361415" y="116893"/>
                  </a:cubicBezTo>
                  <a:cubicBezTo>
                    <a:pt x="361923" y="107500"/>
                    <a:pt x="367760" y="89060"/>
                    <a:pt x="383329" y="107161"/>
                  </a:cubicBezTo>
                  <a:cubicBezTo>
                    <a:pt x="398894" y="125266"/>
                    <a:pt x="443221" y="157247"/>
                    <a:pt x="443221" y="157247"/>
                  </a:cubicBezTo>
                  <a:cubicBezTo>
                    <a:pt x="457183" y="173319"/>
                    <a:pt x="460818" y="157247"/>
                    <a:pt x="471732" y="155640"/>
                  </a:cubicBezTo>
                  <a:cubicBezTo>
                    <a:pt x="482645" y="154029"/>
                    <a:pt x="483153" y="155640"/>
                    <a:pt x="493307" y="167565"/>
                  </a:cubicBezTo>
                  <a:cubicBezTo>
                    <a:pt x="503456" y="179495"/>
                    <a:pt x="502696" y="194552"/>
                    <a:pt x="528753" y="197344"/>
                  </a:cubicBezTo>
                  <a:cubicBezTo>
                    <a:pt x="554810" y="200136"/>
                    <a:pt x="556756" y="203268"/>
                    <a:pt x="567500" y="210121"/>
                  </a:cubicBezTo>
                  <a:cubicBezTo>
                    <a:pt x="578244" y="216973"/>
                    <a:pt x="580863" y="211050"/>
                    <a:pt x="580442" y="196245"/>
                  </a:cubicBezTo>
                  <a:cubicBezTo>
                    <a:pt x="580442" y="183725"/>
                    <a:pt x="577736" y="157668"/>
                    <a:pt x="584081" y="158428"/>
                  </a:cubicBezTo>
                  <a:cubicBezTo>
                    <a:pt x="582305" y="154875"/>
                    <a:pt x="581540" y="150984"/>
                    <a:pt x="581710" y="147093"/>
                  </a:cubicBezTo>
                  <a:cubicBezTo>
                    <a:pt x="582809" y="135589"/>
                    <a:pt x="594825" y="135420"/>
                    <a:pt x="597279" y="124419"/>
                  </a:cubicBezTo>
                  <a:cubicBezTo>
                    <a:pt x="600323" y="114609"/>
                    <a:pt x="602438" y="104542"/>
                    <a:pt x="603537" y="94306"/>
                  </a:cubicBezTo>
                  <a:cubicBezTo>
                    <a:pt x="603875" y="86350"/>
                    <a:pt x="598886" y="80092"/>
                    <a:pt x="598629" y="7298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6" name="Graphic 9">
              <a:extLst>
                <a:ext uri="{FF2B5EF4-FFF2-40B4-BE49-F238E27FC236}">
                  <a16:creationId xmlns:a16="http://schemas.microsoft.com/office/drawing/2014/main" id="{7F28FE7E-8B64-4D83-A767-D0FC44332772}"/>
                </a:ext>
              </a:extLst>
            </p:cNvPr>
            <p:cNvSpPr/>
            <p:nvPr/>
          </p:nvSpPr>
          <p:spPr>
            <a:xfrm>
              <a:off x="6114403" y="1034747"/>
              <a:ext cx="880419" cy="623574"/>
            </a:xfrm>
            <a:custGeom>
              <a:avLst/>
              <a:gdLst>
                <a:gd fmla="*/ 298628 w 880419" name="connsiteX0"/>
                <a:gd fmla="*/ 606374 h 623574" name="connsiteY0"/>
                <a:gd fmla="*/ 317915 w 880419" name="connsiteX1"/>
                <a:gd fmla="*/ 575496 h 623574" name="connsiteY1"/>
                <a:gd fmla="*/ 332216 w 880419" name="connsiteX2"/>
                <a:gd fmla="*/ 563401 h 623574" name="connsiteY2"/>
                <a:gd fmla="*/ 326544 w 880419" name="connsiteX3"/>
                <a:gd fmla="*/ 551133 h 623574" name="connsiteY3"/>
                <a:gd fmla="*/ 328915 w 880419" name="connsiteX4"/>
                <a:gd fmla="*/ 535399 h 623574" name="connsiteY4"/>
                <a:gd fmla="*/ 315887 w 880419" name="connsiteX5"/>
                <a:gd fmla="*/ 507817 h 623574" name="connsiteY5"/>
                <a:gd fmla="*/ 327816 w 880419" name="connsiteX6"/>
                <a:gd fmla="*/ 513654 h 623574" name="connsiteY6"/>
                <a:gd fmla="*/ 346004 w 880419" name="connsiteX7"/>
                <a:gd fmla="*/ 500204 h 623574" name="connsiteY7"/>
                <a:gd fmla="*/ 387795 w 880419" name="connsiteX8"/>
                <a:gd fmla="*/ 468649 h 623574" name="connsiteY8"/>
                <a:gd fmla="*/ 424596 w 880419" name="connsiteX9"/>
                <a:gd fmla="*/ 440986 h 623574" name="connsiteY9"/>
                <a:gd fmla="*/ 441516 w 880419" name="connsiteX10"/>
                <a:gd fmla="*/ 462982 h 623574" name="connsiteY10"/>
                <a:gd fmla="*/ 466470 w 880419" name="connsiteX11"/>
                <a:gd fmla="*/ 448599 h 623574" name="connsiteY11"/>
                <a:gd fmla="*/ 471295 w 880419" name="connsiteX12"/>
                <a:gd fmla="*/ 462643 h 623574" name="connsiteY12"/>
                <a:gd fmla="*/ 493035 w 880419" name="connsiteX13"/>
                <a:gd fmla="*/ 465774 h 623574" name="connsiteY13"/>
                <a:gd fmla="*/ 504878 w 880419" name="connsiteX14"/>
                <a:gd fmla="*/ 491658 h 623574" name="connsiteY14"/>
                <a:gd fmla="*/ 541596 w 880419" name="connsiteX15"/>
                <a:gd fmla="*/ 501051 h 623574" name="connsiteY15"/>
                <a:gd fmla="*/ 554456 w 880419" name="connsiteX16"/>
                <a:gd fmla="*/ 509511 h 623574" name="connsiteY16"/>
                <a:gd fmla="*/ 576448 w 880419" name="connsiteX17"/>
                <a:gd fmla="*/ 496904 h 623574" name="connsiteY17"/>
                <a:gd fmla="*/ 593962 w 880419" name="connsiteX18"/>
                <a:gd fmla="*/ 495805 h 623574" name="connsiteY18"/>
                <a:gd fmla="*/ 623910 w 880419" name="connsiteX19"/>
                <a:gd fmla="*/ 473301 h 623574" name="connsiteY19"/>
                <a:gd fmla="*/ 630086 w 880419" name="connsiteX20"/>
                <a:gd fmla="*/ 495384 h 623574" name="connsiteY20"/>
                <a:gd fmla="*/ 661724 w 880419" name="connsiteX21"/>
                <a:gd fmla="*/ 539372 h 623574" name="connsiteY21"/>
                <a:gd fmla="*/ 722297 w 880419" name="connsiteX22"/>
                <a:gd fmla="*/ 512642 h 623574" name="connsiteY22"/>
                <a:gd fmla="*/ 718067 w 880419" name="connsiteX23"/>
                <a:gd fmla="*/ 551893 h 623574" name="connsiteY23"/>
                <a:gd fmla="*/ 735917 w 880419" name="connsiteX24"/>
                <a:gd fmla="*/ 554008 h 623574" name="connsiteY24"/>
                <a:gd fmla="*/ 742431 w 880419" name="connsiteX25"/>
                <a:gd fmla="*/ 545548 h 623574" name="connsiteY25"/>
                <a:gd fmla="*/ 794289 w 880419" name="connsiteX26"/>
                <a:gd fmla="*/ 531590 h 623574" name="connsiteY26"/>
                <a:gd fmla="*/ 803851 w 880419" name="connsiteX27"/>
                <a:gd fmla="*/ 578627 h 623574" name="connsiteY27"/>
                <a:gd fmla="*/ 871530 w 880419" name="connsiteX28"/>
                <a:gd fmla="*/ 552318 h 623574" name="connsiteY28"/>
                <a:gd fmla="*/ 858840 w 880419" name="connsiteX29"/>
                <a:gd fmla="*/ 482017 h 623574" name="connsiteY29"/>
                <a:gd fmla="*/ 855622 w 880419" name="connsiteX30"/>
                <a:gd fmla="*/ 430750 h 623574" name="connsiteY30"/>
                <a:gd fmla="*/ 799956 w 880419" name="connsiteX31"/>
                <a:gd fmla="*/ 383795 h 623574" name="connsiteY31"/>
                <a:gd fmla="*/ 789381 w 880419" name="connsiteX32"/>
                <a:gd fmla="*/ 348349 h 623574" name="connsiteY32"/>
                <a:gd fmla="*/ 814257 w 880419" name="connsiteX33"/>
                <a:gd fmla="*/ 322969 h 623574" name="connsiteY33"/>
                <a:gd fmla="*/ 787774 w 880419" name="connsiteX34"/>
                <a:gd fmla="*/ 274833 h 623574" name="connsiteY34"/>
                <a:gd fmla="*/ 793020 w 880419" name="connsiteX35"/>
                <a:gd fmla="*/ 231687 h 623574" name="connsiteY35"/>
                <a:gd fmla="*/ 802835 w 880419" name="connsiteX36"/>
                <a:gd fmla="*/ 188628 h 623574" name="connsiteY36"/>
                <a:gd fmla="*/ 763580 w 880419" name="connsiteX37"/>
                <a:gd fmla="*/ 153434 h 623574" name="connsiteY37"/>
                <a:gd fmla="*/ 705716 w 880419" name="connsiteX38"/>
                <a:gd fmla="*/ 154875 h 623574" name="connsiteY38"/>
                <a:gd fmla="*/ 670101 w 880419" name="connsiteX39"/>
                <a:gd fmla="*/ 98870 h 623574" name="connsiteY39"/>
                <a:gd fmla="*/ 645651 w 880419" name="connsiteX40"/>
                <a:gd fmla="*/ 75180 h 623574" name="connsiteY40"/>
                <a:gd fmla="*/ 627715 w 880419" name="connsiteX41"/>
                <a:gd fmla="*/ 45740 h 623574" name="connsiteY41"/>
                <a:gd fmla="*/ 646836 w 880419" name="connsiteX42"/>
                <a:gd fmla="*/ -6878 h 623574" name="connsiteY42"/>
                <a:gd fmla="*/ 617566 w 880419" name="connsiteX43"/>
                <a:gd fmla="*/ -3408 h 623574" name="connsiteY43"/>
                <a:gd fmla="*/ 563845 w 880419" name="connsiteX44"/>
                <a:gd fmla="*/ 26962 h 623574" name="connsiteY44"/>
                <a:gd fmla="*/ 496166 w 880419" name="connsiteX45"/>
                <a:gd fmla="*/ 88886 h 623574" name="connsiteY45"/>
                <a:gd fmla="*/ 431532 w 880419" name="connsiteX46"/>
                <a:gd fmla="*/ 138798 h 623574" name="connsiteY46"/>
                <a:gd fmla="*/ 390418 w 880419" name="connsiteX47"/>
                <a:gd fmla="*/ 147258 h 623574" name="connsiteY47"/>
                <a:gd fmla="*/ 334244 w 880419" name="connsiteX48"/>
                <a:gd fmla="*/ 176446 h 623574" name="connsiteY48"/>
                <a:gd fmla="*/ 236534 w 880419" name="connsiteX49"/>
                <a:gd fmla="*/ 194552 h 623574" name="connsiteY49"/>
                <a:gd fmla="*/ 164964 w 880419" name="connsiteX50"/>
                <a:gd fmla="*/ 178983 h 623574" name="connsiteY50"/>
                <a:gd fmla="*/ 105746 w 880419" name="connsiteX51"/>
                <a:gd fmla="*/ 171031 h 623574" name="connsiteY51"/>
                <a:gd fmla="*/ 59047 w 880419" name="connsiteX52"/>
                <a:gd fmla="*/ 169341 h 623574" name="connsiteY52"/>
                <a:gd fmla="*/ 20978 w 880419" name="connsiteX53"/>
                <a:gd fmla="*/ 191672 h 623574" name="connsiteY53"/>
                <a:gd fmla="*/ -6942 w 880419" name="connsiteX54"/>
                <a:gd fmla="*/ 230675 h 623574" name="connsiteY54"/>
                <a:gd fmla="*/ 13191 w 880419" name="connsiteX55"/>
                <a:gd fmla="*/ 271198 h 623574" name="connsiteY55"/>
                <a:gd fmla="*/ 4732 w 880419" name="connsiteX56"/>
                <a:gd fmla="*/ 302328 h 623574" name="connsiteY56"/>
                <a:gd fmla="*/ 43226 w 880419" name="connsiteX57"/>
                <a:gd fmla="*/ 301146 h 623574" name="connsiteY57"/>
                <a:gd fmla="*/ 44412 w 880419" name="connsiteX58"/>
                <a:gd fmla="*/ 339720 h 623574" name="connsiteY58"/>
                <a:gd fmla="*/ 12262 w 880419" name="connsiteX59"/>
                <a:gd fmla="*/ 366033 h 623574" name="connsiteY59"/>
                <a:gd fmla="*/ 58452 w 880419" name="connsiteX60"/>
                <a:gd fmla="*/ 411037 h 623574" name="connsiteY60"/>
                <a:gd fmla="*/ 51261 w 880419" name="connsiteX61"/>
                <a:gd fmla="*/ 437433 h 623574" name="connsiteY61"/>
                <a:gd fmla="*/ 44242 w 880419" name="connsiteX62"/>
                <a:gd fmla="*/ 454353 h 623574" name="connsiteY62"/>
                <a:gd fmla="*/ 83072 w 880419" name="connsiteX63"/>
                <a:gd fmla="*/ 492166 h 623574" name="connsiteY63"/>
                <a:gd fmla="*/ 80787 w 880419" name="connsiteX64"/>
                <a:gd fmla="*/ 521606 h 623574" name="connsiteY64"/>
                <a:gd fmla="*/ 123087 w 880419" name="connsiteX65"/>
                <a:gd fmla="*/ 512642 h 623574" name="connsiteY65"/>
                <a:gd fmla="*/ 132901 w 880419" name="connsiteX66"/>
                <a:gd fmla="*/ 550877 h 623574" name="connsiteY66"/>
                <a:gd fmla="*/ 161156 w 880419" name="connsiteX67"/>
                <a:gd fmla="*/ 602144 h 623574" name="connsiteY67"/>
                <a:gd fmla="*/ 216736 w 880419" name="connsiteX68"/>
                <a:gd fmla="*/ 585902 h 623574" name="connsiteY68"/>
                <a:gd fmla="*/ 239157 w 880419" name="connsiteX69"/>
                <a:gd fmla="*/ 616697 h 623574" name="connsiteY69"/>
                <a:gd fmla="*/ 258613 w 880419" name="connsiteX70"/>
                <a:gd fmla="*/ 604089 h 623574" name="connsiteY70"/>
                <a:gd fmla="*/ 298628 w 880419" name="connsiteX71"/>
                <a:gd fmla="*/ 606374 h 623574"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623574" w="880419">
                  <a:moveTo>
                    <a:pt x="298628" y="606374"/>
                  </a:moveTo>
                  <a:cubicBezTo>
                    <a:pt x="313012" y="603160"/>
                    <a:pt x="308612" y="581589"/>
                    <a:pt x="317915" y="575496"/>
                  </a:cubicBezTo>
                  <a:cubicBezTo>
                    <a:pt x="322740" y="572365"/>
                    <a:pt x="332385" y="571522"/>
                    <a:pt x="332216" y="563401"/>
                  </a:cubicBezTo>
                  <a:cubicBezTo>
                    <a:pt x="332216" y="558746"/>
                    <a:pt x="327478" y="555784"/>
                    <a:pt x="326544" y="551133"/>
                  </a:cubicBezTo>
                  <a:cubicBezTo>
                    <a:pt x="325615" y="546482"/>
                    <a:pt x="330014" y="540727"/>
                    <a:pt x="328915" y="535399"/>
                  </a:cubicBezTo>
                  <a:cubicBezTo>
                    <a:pt x="326969" y="525245"/>
                    <a:pt x="303027" y="523130"/>
                    <a:pt x="315887" y="507817"/>
                  </a:cubicBezTo>
                  <a:cubicBezTo>
                    <a:pt x="323756" y="498428"/>
                    <a:pt x="323925" y="513741"/>
                    <a:pt x="327816" y="513654"/>
                  </a:cubicBezTo>
                  <a:cubicBezTo>
                    <a:pt x="333058" y="513654"/>
                    <a:pt x="342790" y="503166"/>
                    <a:pt x="346004" y="500204"/>
                  </a:cubicBezTo>
                  <a:cubicBezTo>
                    <a:pt x="357170" y="490138"/>
                    <a:pt x="378406" y="479902"/>
                    <a:pt x="387795" y="468649"/>
                  </a:cubicBezTo>
                  <a:cubicBezTo>
                    <a:pt x="397184" y="457397"/>
                    <a:pt x="408523" y="439887"/>
                    <a:pt x="424596" y="440986"/>
                  </a:cubicBezTo>
                  <a:cubicBezTo>
                    <a:pt x="444730" y="442423"/>
                    <a:pt x="433903" y="464419"/>
                    <a:pt x="441516" y="462982"/>
                  </a:cubicBezTo>
                  <a:cubicBezTo>
                    <a:pt x="449129" y="461544"/>
                    <a:pt x="458857" y="446653"/>
                    <a:pt x="466470" y="448599"/>
                  </a:cubicBezTo>
                  <a:cubicBezTo>
                    <a:pt x="474087" y="450544"/>
                    <a:pt x="468672" y="458157"/>
                    <a:pt x="471295" y="462643"/>
                  </a:cubicBezTo>
                  <a:cubicBezTo>
                    <a:pt x="475438" y="469666"/>
                    <a:pt x="487450" y="463065"/>
                    <a:pt x="493035" y="465774"/>
                  </a:cubicBezTo>
                  <a:cubicBezTo>
                    <a:pt x="496418" y="467381"/>
                    <a:pt x="501495" y="487093"/>
                    <a:pt x="504878" y="491658"/>
                  </a:cubicBezTo>
                  <a:cubicBezTo>
                    <a:pt x="511310" y="500118"/>
                    <a:pt x="532629" y="499106"/>
                    <a:pt x="541596" y="501051"/>
                  </a:cubicBezTo>
                  <a:cubicBezTo>
                    <a:pt x="546417" y="502067"/>
                    <a:pt x="550056" y="509511"/>
                    <a:pt x="554456" y="509511"/>
                  </a:cubicBezTo>
                  <a:cubicBezTo>
                    <a:pt x="560714" y="509511"/>
                    <a:pt x="572305" y="500118"/>
                    <a:pt x="576448" y="496904"/>
                  </a:cubicBezTo>
                  <a:cubicBezTo>
                    <a:pt x="580595" y="493690"/>
                    <a:pt x="589476" y="498428"/>
                    <a:pt x="593962" y="495805"/>
                  </a:cubicBezTo>
                  <a:cubicBezTo>
                    <a:pt x="603265" y="490307"/>
                    <a:pt x="611559" y="473470"/>
                    <a:pt x="623910" y="473301"/>
                  </a:cubicBezTo>
                  <a:cubicBezTo>
                    <a:pt x="629747" y="473301"/>
                    <a:pt x="628900" y="491914"/>
                    <a:pt x="630086" y="495384"/>
                  </a:cubicBezTo>
                  <a:cubicBezTo>
                    <a:pt x="636344" y="512725"/>
                    <a:pt x="647258" y="527951"/>
                    <a:pt x="661724" y="539372"/>
                  </a:cubicBezTo>
                  <a:cubicBezTo>
                    <a:pt x="667222" y="544028"/>
                    <a:pt x="708083" y="511626"/>
                    <a:pt x="722297" y="512642"/>
                  </a:cubicBezTo>
                  <a:cubicBezTo>
                    <a:pt x="727205" y="513064"/>
                    <a:pt x="711045" y="544110"/>
                    <a:pt x="718067" y="551893"/>
                  </a:cubicBezTo>
                  <a:cubicBezTo>
                    <a:pt x="721959" y="556210"/>
                    <a:pt x="729064" y="554855"/>
                    <a:pt x="735917" y="554008"/>
                  </a:cubicBezTo>
                  <a:cubicBezTo>
                    <a:pt x="737102" y="550542"/>
                    <a:pt x="739386" y="547580"/>
                    <a:pt x="742431" y="545548"/>
                  </a:cubicBezTo>
                  <a:cubicBezTo>
                    <a:pt x="757235" y="534296"/>
                    <a:pt x="793698" y="506801"/>
                    <a:pt x="794289" y="531590"/>
                  </a:cubicBezTo>
                  <a:cubicBezTo>
                    <a:pt x="794883" y="556379"/>
                    <a:pt x="785829" y="578797"/>
                    <a:pt x="803851" y="578627"/>
                  </a:cubicBezTo>
                  <a:cubicBezTo>
                    <a:pt x="821870" y="578458"/>
                    <a:pt x="863661" y="571353"/>
                    <a:pt x="871530" y="552318"/>
                  </a:cubicBezTo>
                  <a:cubicBezTo>
                    <a:pt x="879395" y="533284"/>
                    <a:pt x="861038" y="514588"/>
                    <a:pt x="858840" y="482017"/>
                  </a:cubicBezTo>
                  <a:cubicBezTo>
                    <a:pt x="856638" y="449445"/>
                    <a:pt x="864508" y="439717"/>
                    <a:pt x="855622" y="430750"/>
                  </a:cubicBezTo>
                  <a:cubicBezTo>
                    <a:pt x="846741" y="421782"/>
                    <a:pt x="811716" y="410529"/>
                    <a:pt x="799956" y="383795"/>
                  </a:cubicBezTo>
                  <a:cubicBezTo>
                    <a:pt x="788200" y="357065"/>
                    <a:pt x="772379" y="357234"/>
                    <a:pt x="789381" y="348349"/>
                  </a:cubicBezTo>
                  <a:cubicBezTo>
                    <a:pt x="799956" y="342512"/>
                    <a:pt x="808585" y="333713"/>
                    <a:pt x="814257" y="322969"/>
                  </a:cubicBezTo>
                  <a:cubicBezTo>
                    <a:pt x="803426" y="308082"/>
                    <a:pt x="794545" y="291922"/>
                    <a:pt x="787774" y="274833"/>
                  </a:cubicBezTo>
                  <a:cubicBezTo>
                    <a:pt x="781938" y="255377"/>
                    <a:pt x="781260" y="240486"/>
                    <a:pt x="793020" y="231687"/>
                  </a:cubicBezTo>
                  <a:cubicBezTo>
                    <a:pt x="804781" y="222893"/>
                    <a:pt x="816541" y="214008"/>
                    <a:pt x="802835" y="188628"/>
                  </a:cubicBezTo>
                  <a:cubicBezTo>
                    <a:pt x="789129" y="163249"/>
                    <a:pt x="786762" y="147258"/>
                    <a:pt x="763580" y="153434"/>
                  </a:cubicBezTo>
                  <a:cubicBezTo>
                    <a:pt x="740403" y="159609"/>
                    <a:pt x="715696" y="167735"/>
                    <a:pt x="705716" y="154875"/>
                  </a:cubicBezTo>
                  <a:cubicBezTo>
                    <a:pt x="691928" y="137530"/>
                    <a:pt x="679998" y="118752"/>
                    <a:pt x="670101" y="98870"/>
                  </a:cubicBezTo>
                  <a:cubicBezTo>
                    <a:pt x="665276" y="85251"/>
                    <a:pt x="645651" y="75180"/>
                    <a:pt x="645651" y="75180"/>
                  </a:cubicBezTo>
                  <a:cubicBezTo>
                    <a:pt x="645651" y="75180"/>
                    <a:pt x="618239" y="72053"/>
                    <a:pt x="627715" y="45740"/>
                  </a:cubicBezTo>
                  <a:lnTo>
                    <a:pt x="646836" y="-6878"/>
                  </a:lnTo>
                  <a:cubicBezTo>
                    <a:pt x="637022" y="-6539"/>
                    <a:pt x="627207" y="-5357"/>
                    <a:pt x="617566" y="-3408"/>
                  </a:cubicBezTo>
                  <a:cubicBezTo>
                    <a:pt x="595230" y="227"/>
                    <a:pt x="582285" y="2598"/>
                    <a:pt x="563845" y="26962"/>
                  </a:cubicBezTo>
                  <a:cubicBezTo>
                    <a:pt x="545401" y="51325"/>
                    <a:pt x="516721" y="66807"/>
                    <a:pt x="496166" y="88886"/>
                  </a:cubicBezTo>
                  <a:cubicBezTo>
                    <a:pt x="475607" y="110965"/>
                    <a:pt x="447774" y="133895"/>
                    <a:pt x="431532" y="138798"/>
                  </a:cubicBezTo>
                  <a:cubicBezTo>
                    <a:pt x="415290" y="143706"/>
                    <a:pt x="411989" y="134655"/>
                    <a:pt x="390418" y="147258"/>
                  </a:cubicBezTo>
                  <a:cubicBezTo>
                    <a:pt x="372313" y="158172"/>
                    <a:pt x="353617" y="167987"/>
                    <a:pt x="334244" y="176446"/>
                  </a:cubicBezTo>
                  <a:cubicBezTo>
                    <a:pt x="305225" y="190066"/>
                    <a:pt x="281370" y="207493"/>
                    <a:pt x="236534" y="194552"/>
                  </a:cubicBezTo>
                  <a:cubicBezTo>
                    <a:pt x="191695" y="181606"/>
                    <a:pt x="192372" y="172047"/>
                    <a:pt x="164964" y="178983"/>
                  </a:cubicBezTo>
                  <a:cubicBezTo>
                    <a:pt x="137553" y="185922"/>
                    <a:pt x="127317" y="173823"/>
                    <a:pt x="105746" y="171031"/>
                  </a:cubicBezTo>
                  <a:cubicBezTo>
                    <a:pt x="84171" y="168239"/>
                    <a:pt x="78755" y="157751"/>
                    <a:pt x="59047" y="169341"/>
                  </a:cubicBezTo>
                  <a:cubicBezTo>
                    <a:pt x="39335" y="180928"/>
                    <a:pt x="34341" y="177801"/>
                    <a:pt x="20978" y="191672"/>
                  </a:cubicBezTo>
                  <a:cubicBezTo>
                    <a:pt x="7611" y="205548"/>
                    <a:pt x="-6942" y="215532"/>
                    <a:pt x="-6942" y="230675"/>
                  </a:cubicBezTo>
                  <a:cubicBezTo>
                    <a:pt x="-6942" y="245819"/>
                    <a:pt x="21486" y="254952"/>
                    <a:pt x="13191" y="271198"/>
                  </a:cubicBezTo>
                  <a:cubicBezTo>
                    <a:pt x="4901" y="287440"/>
                    <a:pt x="-9057" y="306896"/>
                    <a:pt x="4732" y="302328"/>
                  </a:cubicBezTo>
                  <a:cubicBezTo>
                    <a:pt x="18524" y="297759"/>
                    <a:pt x="36121" y="289469"/>
                    <a:pt x="43226" y="301146"/>
                  </a:cubicBezTo>
                  <a:cubicBezTo>
                    <a:pt x="50331" y="312820"/>
                    <a:pt x="63868" y="334986"/>
                    <a:pt x="44412" y="339720"/>
                  </a:cubicBezTo>
                  <a:cubicBezTo>
                    <a:pt x="24952" y="344458"/>
                    <a:pt x="-341" y="349196"/>
                    <a:pt x="12262" y="366033"/>
                  </a:cubicBezTo>
                  <a:cubicBezTo>
                    <a:pt x="24869" y="382866"/>
                    <a:pt x="44916" y="395134"/>
                    <a:pt x="58452" y="411037"/>
                  </a:cubicBezTo>
                  <a:cubicBezTo>
                    <a:pt x="71989" y="426941"/>
                    <a:pt x="61245" y="429733"/>
                    <a:pt x="51261" y="437433"/>
                  </a:cubicBezTo>
                  <a:cubicBezTo>
                    <a:pt x="41281" y="445129"/>
                    <a:pt x="19115" y="435488"/>
                    <a:pt x="44242" y="454353"/>
                  </a:cubicBezTo>
                  <a:cubicBezTo>
                    <a:pt x="69366" y="473218"/>
                    <a:pt x="83241" y="476432"/>
                    <a:pt x="83072" y="492166"/>
                  </a:cubicBezTo>
                  <a:cubicBezTo>
                    <a:pt x="82902" y="507904"/>
                    <a:pt x="55239" y="521267"/>
                    <a:pt x="80787" y="521606"/>
                  </a:cubicBezTo>
                  <a:cubicBezTo>
                    <a:pt x="106336" y="521945"/>
                    <a:pt x="113780" y="507987"/>
                    <a:pt x="123087" y="512642"/>
                  </a:cubicBezTo>
                  <a:cubicBezTo>
                    <a:pt x="132393" y="517293"/>
                    <a:pt x="130956" y="531842"/>
                    <a:pt x="132901" y="550877"/>
                  </a:cubicBezTo>
                  <a:cubicBezTo>
                    <a:pt x="134847" y="569911"/>
                    <a:pt x="129683" y="607646"/>
                    <a:pt x="161156" y="602144"/>
                  </a:cubicBezTo>
                  <a:cubicBezTo>
                    <a:pt x="192628" y="596646"/>
                    <a:pt x="201592" y="574649"/>
                    <a:pt x="216736" y="585902"/>
                  </a:cubicBezTo>
                  <a:cubicBezTo>
                    <a:pt x="226802" y="593940"/>
                    <a:pt x="234589" y="604597"/>
                    <a:pt x="239157" y="616697"/>
                  </a:cubicBezTo>
                  <a:cubicBezTo>
                    <a:pt x="245333" y="612045"/>
                    <a:pt x="251847" y="607815"/>
                    <a:pt x="258613" y="604089"/>
                  </a:cubicBezTo>
                  <a:cubicBezTo>
                    <a:pt x="262591" y="601636"/>
                    <a:pt x="287971" y="608745"/>
                    <a:pt x="298628" y="60637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7" name="Graphic 9">
              <a:extLst>
                <a:ext uri="{FF2B5EF4-FFF2-40B4-BE49-F238E27FC236}">
                  <a16:creationId xmlns:a16="http://schemas.microsoft.com/office/drawing/2014/main" id="{4E0CF0E6-2147-4372-843E-6847C928044F}"/>
                </a:ext>
              </a:extLst>
            </p:cNvPr>
            <p:cNvSpPr/>
            <p:nvPr/>
          </p:nvSpPr>
          <p:spPr>
            <a:xfrm>
              <a:off x="6408418" y="1482903"/>
              <a:ext cx="559851" cy="527092"/>
            </a:xfrm>
            <a:custGeom>
              <a:avLst/>
              <a:gdLst>
                <a:gd fmla="*/ 29993 w 559851" name="connsiteX0"/>
                <a:gd fmla="*/ 152130 h 527092" name="connsiteY0"/>
                <a:gd fmla="*/ 14767 w 559851" name="connsiteX1"/>
                <a:gd fmla="*/ 170235 h 527092" name="connsiteY1"/>
                <a:gd fmla="*/ 4192 w 559851" name="connsiteX2"/>
                <a:gd fmla="*/ 191636 h 527092" name="connsiteY2"/>
                <a:gd fmla="*/ -5879 w 559851" name="connsiteX3"/>
                <a:gd fmla="*/ 211348 h 527092" name="connsiteY3"/>
                <a:gd fmla="*/ 11549 w 559851" name="connsiteX4"/>
                <a:gd fmla="*/ 219808 h 527092" name="connsiteY4"/>
                <a:gd fmla="*/ 18658 w 559851" name="connsiteX5"/>
                <a:gd fmla="*/ 233427 h 527092" name="connsiteY5"/>
                <a:gd fmla="*/ 44037 w 559851" name="connsiteX6"/>
                <a:gd fmla="*/ 250855 h 527092" name="connsiteY6"/>
                <a:gd fmla="*/ 53848 w 559851" name="connsiteX7"/>
                <a:gd fmla="*/ 271158 h 527092" name="connsiteY7"/>
                <a:gd fmla="*/ 102831 w 559851" name="connsiteX8"/>
                <a:gd fmla="*/ 336131 h 527092" name="connsiteY8"/>
                <a:gd fmla="*/ 110869 w 559851" name="connsiteX9"/>
                <a:gd fmla="*/ 316758 h 527092" name="connsiteY9"/>
                <a:gd fmla="*/ 127789 w 559851" name="connsiteX10"/>
                <a:gd fmla="*/ 314473 h 527092" name="connsiteY10"/>
                <a:gd fmla="*/ 122543 w 559851" name="connsiteX11"/>
                <a:gd fmla="*/ 343323 h 527092" name="connsiteY11"/>
                <a:gd fmla="*/ 157229 w 559851" name="connsiteX12"/>
                <a:gd fmla="*/ 375299 h 527092" name="connsiteY12"/>
                <a:gd fmla="*/ 171947 w 559851" name="connsiteX13"/>
                <a:gd fmla="*/ 416161 h 527092" name="connsiteY13"/>
                <a:gd fmla="*/ 193522 w 559851" name="connsiteX14"/>
                <a:gd fmla="*/ 435278 h 527092" name="connsiteY14"/>
                <a:gd fmla="*/ 213317 w 559851" name="connsiteX15"/>
                <a:gd fmla="*/ 432994 h 527092" name="connsiteY15"/>
                <a:gd fmla="*/ 217803 w 559851" name="connsiteX16"/>
                <a:gd fmla="*/ 442978 h 527092" name="connsiteY16"/>
                <a:gd fmla="*/ 244789 w 559851" name="connsiteX17"/>
                <a:gd fmla="*/ 462942 h 527092" name="connsiteY17"/>
                <a:gd fmla="*/ 270169 w 559851" name="connsiteX18"/>
                <a:gd fmla="*/ 509132 h 527092" name="connsiteY18"/>
                <a:gd fmla="*/ 314327 w 559851" name="connsiteX19"/>
                <a:gd fmla="*/ 520215 h 527092" name="connsiteY19"/>
                <a:gd fmla="*/ 332771 w 559851" name="connsiteX20"/>
                <a:gd fmla="*/ 506935 h 527092" name="connsiteY20"/>
                <a:gd fmla="*/ 357642 w 559851" name="connsiteX21"/>
                <a:gd fmla="*/ 497715 h 527092" name="connsiteY21"/>
                <a:gd fmla="*/ 378114 w 559851" name="connsiteX22"/>
                <a:gd fmla="*/ 484091 h 527092" name="connsiteY22"/>
                <a:gd fmla="*/ 359926 w 559851" name="connsiteX23"/>
                <a:gd fmla="*/ 475632 h 527092" name="connsiteY23"/>
                <a:gd fmla="*/ 366019 w 559851" name="connsiteX24"/>
                <a:gd fmla="*/ 465144 h 527092" name="connsiteY24"/>
                <a:gd fmla="*/ 350706 w 559851" name="connsiteX25"/>
                <a:gd fmla="*/ 456684 h 527092" name="connsiteY25"/>
                <a:gd fmla="*/ 361872 w 559851" name="connsiteX26"/>
                <a:gd fmla="*/ 418276 h 527092" name="connsiteY26"/>
                <a:gd fmla="*/ 346729 w 559851" name="connsiteX27"/>
                <a:gd fmla="*/ 408717 h 527092" name="connsiteY27"/>
                <a:gd fmla="*/ 372108 w 559851" name="connsiteX28"/>
                <a:gd fmla="*/ 392809 h 527092" name="connsiteY28"/>
                <a:gd fmla="*/ 374392 w 559851" name="connsiteX29"/>
                <a:gd fmla="*/ 391628 h 527092" name="connsiteY29"/>
                <a:gd fmla="*/ 390126 w 559851" name="connsiteX30"/>
                <a:gd fmla="*/ 366249 h 527092" name="connsiteY30"/>
                <a:gd fmla="*/ 419228 w 559851" name="connsiteX31"/>
                <a:gd fmla="*/ 355418 h 527092" name="connsiteY31"/>
                <a:gd fmla="*/ 439027 w 559851" name="connsiteX32"/>
                <a:gd fmla="*/ 335032 h 527092" name="connsiteY32"/>
                <a:gd fmla="*/ 457975 w 559851" name="connsiteX33"/>
                <a:gd fmla="*/ 353389 h 527092" name="connsiteY33"/>
                <a:gd fmla="*/ 492239 w 559851" name="connsiteX34"/>
                <a:gd fmla="*/ 356603 h 527092" name="connsiteY34"/>
                <a:gd fmla="*/ 507552 w 559851" name="connsiteX35"/>
                <a:gd fmla="*/ 362357 h 527092" name="connsiteY35"/>
                <a:gd fmla="*/ 529292 w 559851" name="connsiteX36"/>
                <a:gd fmla="*/ 353898 h 527092" name="connsiteY36"/>
                <a:gd fmla="*/ 546212 w 559851" name="connsiteX37"/>
                <a:gd fmla="*/ 370817 h 527092" name="connsiteY37"/>
                <a:gd fmla="*/ 542742 w 559851" name="connsiteX38"/>
                <a:gd fmla="*/ 333508 h 527092" name="connsiteY38"/>
                <a:gd fmla="*/ 543758 w 559851" name="connsiteX39"/>
                <a:gd fmla="*/ 328770 h 527092" name="connsiteY39"/>
                <a:gd fmla="*/ 518379 w 559851" name="connsiteX40"/>
                <a:gd fmla="*/ 321070 h 527092" name="connsiteY40"/>
                <a:gd fmla="*/ 507213 w 559851" name="connsiteX41"/>
                <a:gd fmla="*/ 293324 h 527092" name="connsiteY41"/>
                <a:gd fmla="*/ 503066 w 559851" name="connsiteX42"/>
                <a:gd fmla="*/ 266251 h 527092" name="connsiteY42"/>
                <a:gd fmla="*/ 497316 w 559851" name="connsiteX43"/>
                <a:gd fmla="*/ 223951 h 527092" name="connsiteY43"/>
                <a:gd fmla="*/ 475658 w 559851" name="connsiteX44"/>
                <a:gd fmla="*/ 174378 h 527092" name="connsiteY44"/>
                <a:gd fmla="*/ 447061 w 559851" name="connsiteX45"/>
                <a:gd fmla="*/ 136817 h 527092" name="connsiteY45"/>
                <a:gd fmla="*/ 442410 w 559851" name="connsiteX46"/>
                <a:gd fmla="*/ 106191 h 527092" name="connsiteY46"/>
                <a:gd fmla="*/ 424561 w 559851" name="connsiteX47"/>
                <a:gd fmla="*/ 104076 h 527092" name="connsiteY47"/>
                <a:gd fmla="*/ 428791 w 559851" name="connsiteX48"/>
                <a:gd fmla="*/ 64822 h 527092" name="connsiteY48"/>
                <a:gd fmla="*/ 368217 w 559851" name="connsiteX49"/>
                <a:gd fmla="*/ 91556 h 527092" name="connsiteY49"/>
                <a:gd fmla="*/ 336579 w 559851" name="connsiteX50"/>
                <a:gd fmla="*/ 47567 h 527092" name="connsiteY50"/>
                <a:gd fmla="*/ 330400 w 559851" name="connsiteX51"/>
                <a:gd fmla="*/ 25484 h 527092" name="connsiteY51"/>
                <a:gd fmla="*/ 300456 w 559851" name="connsiteX52"/>
                <a:gd fmla="*/ 47989 h 527092" name="connsiteY52"/>
                <a:gd fmla="*/ 282941 w 559851" name="connsiteX53"/>
                <a:gd fmla="*/ 49087 h 527092" name="connsiteY53"/>
                <a:gd fmla="*/ 260945 w 559851" name="connsiteX54"/>
                <a:gd fmla="*/ 61695 h 527092" name="connsiteY54"/>
                <a:gd fmla="*/ 248086 w 559851" name="connsiteX55"/>
                <a:gd fmla="*/ 53235 h 527092" name="connsiteY55"/>
                <a:gd fmla="*/ 211371 w 559851" name="connsiteX56"/>
                <a:gd fmla="*/ 43841 h 527092" name="connsiteY56"/>
                <a:gd fmla="*/ 199528 w 559851" name="connsiteX57"/>
                <a:gd fmla="*/ 17958 h 527092" name="connsiteY57"/>
                <a:gd fmla="*/ 177788 w 559851" name="connsiteX58"/>
                <a:gd fmla="*/ 14827 h 527092" name="connsiteY58"/>
                <a:gd fmla="*/ 172963 w 559851" name="connsiteX59"/>
                <a:gd fmla="*/ 782 h 527092" name="connsiteY59"/>
                <a:gd fmla="*/ 148009 w 559851" name="connsiteX60"/>
                <a:gd fmla="*/ 15165 h 527092" name="connsiteY60"/>
                <a:gd fmla="*/ 131090 w 559851" name="connsiteX61"/>
                <a:gd fmla="*/ -6831 h 527092" name="connsiteY61"/>
                <a:gd fmla="*/ 94288 w 559851" name="connsiteX62"/>
                <a:gd fmla="*/ 20833 h 527092" name="connsiteY62"/>
                <a:gd fmla="*/ 52497 w 559851" name="connsiteX63"/>
                <a:gd fmla="*/ 52388 h 527092" name="connsiteY63"/>
                <a:gd fmla="*/ 34305 w 559851" name="connsiteX64"/>
                <a:gd fmla="*/ 65838 h 527092" name="connsiteY64"/>
                <a:gd fmla="*/ 22380 w 559851" name="connsiteX65"/>
                <a:gd fmla="*/ 60001 h 527092" name="connsiteY65"/>
                <a:gd fmla="*/ 35408 w 559851" name="connsiteX66"/>
                <a:gd fmla="*/ 87582 h 527092" name="connsiteY66"/>
                <a:gd fmla="*/ 33037 w 559851" name="connsiteX67"/>
                <a:gd fmla="*/ 103316 h 527092" name="connsiteY67"/>
                <a:gd fmla="*/ 38705 w 559851" name="connsiteX68"/>
                <a:gd fmla="*/ 115581 h 527092" name="connsiteY68"/>
                <a:gd fmla="*/ 24408 w 559851" name="connsiteX69"/>
                <a:gd fmla="*/ 127680 h 527092" name="connsiteY69"/>
                <a:gd fmla="*/ 17220 w 559851" name="connsiteX70"/>
                <a:gd fmla="*/ 142146 h 527092" name="connsiteY70"/>
                <a:gd fmla="*/ 17724 w 559851" name="connsiteX71"/>
                <a:gd fmla="*/ 142654 h 527092" name="connsiteY71"/>
                <a:gd fmla="*/ 29993 w 559851" name="connsiteX72"/>
                <a:gd fmla="*/ 152130 h 527092"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527092" w="559851">
                  <a:moveTo>
                    <a:pt x="29993" y="152130"/>
                  </a:moveTo>
                  <a:cubicBezTo>
                    <a:pt x="31009" y="158475"/>
                    <a:pt x="19079" y="165749"/>
                    <a:pt x="14767" y="170235"/>
                  </a:cubicBezTo>
                  <a:cubicBezTo>
                    <a:pt x="8674" y="176580"/>
                    <a:pt x="8505" y="184701"/>
                    <a:pt x="4192" y="191636"/>
                  </a:cubicBezTo>
                  <a:cubicBezTo>
                    <a:pt x="2329" y="194768"/>
                    <a:pt x="-10699" y="205850"/>
                    <a:pt x="-5879" y="211348"/>
                  </a:cubicBezTo>
                  <a:cubicBezTo>
                    <a:pt x="-1054" y="216847"/>
                    <a:pt x="7319" y="215578"/>
                    <a:pt x="11549" y="219808"/>
                  </a:cubicBezTo>
                  <a:cubicBezTo>
                    <a:pt x="15779" y="224038"/>
                    <a:pt x="13243" y="230127"/>
                    <a:pt x="18658" y="233427"/>
                  </a:cubicBezTo>
                  <a:cubicBezTo>
                    <a:pt x="28047" y="237827"/>
                    <a:pt x="36590" y="243664"/>
                    <a:pt x="44037" y="250855"/>
                  </a:cubicBezTo>
                  <a:cubicBezTo>
                    <a:pt x="48437" y="256353"/>
                    <a:pt x="49788" y="265152"/>
                    <a:pt x="53848" y="271158"/>
                  </a:cubicBezTo>
                  <a:cubicBezTo>
                    <a:pt x="67979" y="294423"/>
                    <a:pt x="84391" y="316167"/>
                    <a:pt x="102831" y="336131"/>
                  </a:cubicBezTo>
                  <a:cubicBezTo>
                    <a:pt x="114000" y="346875"/>
                    <a:pt x="110361" y="318534"/>
                    <a:pt x="110869" y="316758"/>
                  </a:cubicBezTo>
                  <a:cubicBezTo>
                    <a:pt x="112559" y="311429"/>
                    <a:pt x="124997" y="309058"/>
                    <a:pt x="127789" y="314473"/>
                  </a:cubicBezTo>
                  <a:cubicBezTo>
                    <a:pt x="132188" y="322933"/>
                    <a:pt x="118904" y="333000"/>
                    <a:pt x="122543" y="343323"/>
                  </a:cubicBezTo>
                  <a:cubicBezTo>
                    <a:pt x="126942" y="356012"/>
                    <a:pt x="148769" y="363369"/>
                    <a:pt x="157229" y="375299"/>
                  </a:cubicBezTo>
                  <a:cubicBezTo>
                    <a:pt x="165689" y="387229"/>
                    <a:pt x="165098" y="402880"/>
                    <a:pt x="171947" y="416161"/>
                  </a:cubicBezTo>
                  <a:cubicBezTo>
                    <a:pt x="174996" y="421915"/>
                    <a:pt x="186921" y="434939"/>
                    <a:pt x="193522" y="435278"/>
                  </a:cubicBezTo>
                  <a:cubicBezTo>
                    <a:pt x="200119" y="435617"/>
                    <a:pt x="207311" y="429272"/>
                    <a:pt x="213317" y="432994"/>
                  </a:cubicBezTo>
                  <a:cubicBezTo>
                    <a:pt x="217716" y="435703"/>
                    <a:pt x="216361" y="439000"/>
                    <a:pt x="217803" y="442978"/>
                  </a:cubicBezTo>
                  <a:cubicBezTo>
                    <a:pt x="219918" y="449153"/>
                    <a:pt x="239374" y="459897"/>
                    <a:pt x="244789" y="462942"/>
                  </a:cubicBezTo>
                  <a:cubicBezTo>
                    <a:pt x="256971" y="470390"/>
                    <a:pt x="249697" y="497797"/>
                    <a:pt x="270169" y="509132"/>
                  </a:cubicBezTo>
                  <a:cubicBezTo>
                    <a:pt x="284040" y="515733"/>
                    <a:pt x="299014" y="519455"/>
                    <a:pt x="314327" y="520215"/>
                  </a:cubicBezTo>
                  <a:cubicBezTo>
                    <a:pt x="322787" y="518864"/>
                    <a:pt x="324819" y="508203"/>
                    <a:pt x="332771" y="506935"/>
                  </a:cubicBezTo>
                  <a:cubicBezTo>
                    <a:pt x="341908" y="507017"/>
                    <a:pt x="350789" y="503721"/>
                    <a:pt x="357642" y="497715"/>
                  </a:cubicBezTo>
                  <a:cubicBezTo>
                    <a:pt x="360517" y="494753"/>
                    <a:pt x="379721" y="488747"/>
                    <a:pt x="378114" y="484091"/>
                  </a:cubicBezTo>
                  <a:cubicBezTo>
                    <a:pt x="375830" y="477495"/>
                    <a:pt x="362293" y="480118"/>
                    <a:pt x="359926" y="475632"/>
                  </a:cubicBezTo>
                  <a:cubicBezTo>
                    <a:pt x="357559" y="471150"/>
                    <a:pt x="366102" y="467172"/>
                    <a:pt x="366019" y="465144"/>
                  </a:cubicBezTo>
                  <a:cubicBezTo>
                    <a:pt x="365933" y="463111"/>
                    <a:pt x="352821" y="459476"/>
                    <a:pt x="350706" y="456684"/>
                  </a:cubicBezTo>
                  <a:cubicBezTo>
                    <a:pt x="344952" y="448224"/>
                    <a:pt x="361364" y="426649"/>
                    <a:pt x="361872" y="418276"/>
                  </a:cubicBezTo>
                  <a:cubicBezTo>
                    <a:pt x="362380" y="409898"/>
                    <a:pt x="350198" y="413030"/>
                    <a:pt x="346729" y="408717"/>
                  </a:cubicBezTo>
                  <a:cubicBezTo>
                    <a:pt x="340892" y="401439"/>
                    <a:pt x="370501" y="393487"/>
                    <a:pt x="372108" y="392809"/>
                  </a:cubicBezTo>
                  <a:cubicBezTo>
                    <a:pt x="372955" y="392557"/>
                    <a:pt x="373715" y="392136"/>
                    <a:pt x="374392" y="391628"/>
                  </a:cubicBezTo>
                  <a:cubicBezTo>
                    <a:pt x="380824" y="385027"/>
                    <a:pt x="382431" y="371577"/>
                    <a:pt x="390126" y="366249"/>
                  </a:cubicBezTo>
                  <a:cubicBezTo>
                    <a:pt x="397826" y="360916"/>
                    <a:pt x="410347" y="361849"/>
                    <a:pt x="419228" y="355418"/>
                  </a:cubicBezTo>
                  <a:cubicBezTo>
                    <a:pt x="428113" y="348990"/>
                    <a:pt x="427688" y="335202"/>
                    <a:pt x="439027" y="335032"/>
                  </a:cubicBezTo>
                  <a:cubicBezTo>
                    <a:pt x="453154" y="335032"/>
                    <a:pt x="450448" y="349242"/>
                    <a:pt x="457975" y="353389"/>
                  </a:cubicBezTo>
                  <a:cubicBezTo>
                    <a:pt x="468549" y="359226"/>
                    <a:pt x="481070" y="355926"/>
                    <a:pt x="492239" y="356603"/>
                  </a:cubicBezTo>
                  <a:cubicBezTo>
                    <a:pt x="497481" y="356603"/>
                    <a:pt x="502050" y="362019"/>
                    <a:pt x="507552" y="362357"/>
                  </a:cubicBezTo>
                  <a:cubicBezTo>
                    <a:pt x="514996" y="362861"/>
                    <a:pt x="523369" y="352121"/>
                    <a:pt x="529292" y="353898"/>
                  </a:cubicBezTo>
                  <a:cubicBezTo>
                    <a:pt x="535216" y="355674"/>
                    <a:pt x="536397" y="375551"/>
                    <a:pt x="546212" y="370817"/>
                  </a:cubicBezTo>
                  <a:cubicBezTo>
                    <a:pt x="563640" y="361680"/>
                    <a:pt x="541391" y="345438"/>
                    <a:pt x="542742" y="333508"/>
                  </a:cubicBezTo>
                  <a:cubicBezTo>
                    <a:pt x="542912" y="331901"/>
                    <a:pt x="543250" y="330294"/>
                    <a:pt x="543758" y="328770"/>
                  </a:cubicBezTo>
                  <a:cubicBezTo>
                    <a:pt x="535807" y="332153"/>
                    <a:pt x="528784" y="332492"/>
                    <a:pt x="518379" y="321070"/>
                  </a:cubicBezTo>
                  <a:cubicBezTo>
                    <a:pt x="505098" y="306352"/>
                    <a:pt x="499514" y="304828"/>
                    <a:pt x="507213" y="293324"/>
                  </a:cubicBezTo>
                  <a:cubicBezTo>
                    <a:pt x="514909" y="281820"/>
                    <a:pt x="512794" y="286049"/>
                    <a:pt x="503066" y="266251"/>
                  </a:cubicBezTo>
                  <a:cubicBezTo>
                    <a:pt x="493338" y="246456"/>
                    <a:pt x="496891" y="245440"/>
                    <a:pt x="497316" y="223951"/>
                  </a:cubicBezTo>
                  <a:cubicBezTo>
                    <a:pt x="497737" y="202463"/>
                    <a:pt x="495874" y="196374"/>
                    <a:pt x="475658" y="174378"/>
                  </a:cubicBezTo>
                  <a:cubicBezTo>
                    <a:pt x="455438" y="152382"/>
                    <a:pt x="446470" y="155091"/>
                    <a:pt x="447061" y="136817"/>
                  </a:cubicBezTo>
                  <a:cubicBezTo>
                    <a:pt x="447061" y="123198"/>
                    <a:pt x="440125" y="114399"/>
                    <a:pt x="442410" y="106191"/>
                  </a:cubicBezTo>
                  <a:cubicBezTo>
                    <a:pt x="435557" y="107038"/>
                    <a:pt x="428452" y="108393"/>
                    <a:pt x="424561" y="104076"/>
                  </a:cubicBezTo>
                  <a:cubicBezTo>
                    <a:pt x="417538" y="96294"/>
                    <a:pt x="433698" y="65247"/>
                    <a:pt x="428791" y="64822"/>
                  </a:cubicBezTo>
                  <a:cubicBezTo>
                    <a:pt x="414577" y="63809"/>
                    <a:pt x="373715" y="96211"/>
                    <a:pt x="368217" y="91556"/>
                  </a:cubicBezTo>
                  <a:cubicBezTo>
                    <a:pt x="353751" y="80134"/>
                    <a:pt x="342837" y="64908"/>
                    <a:pt x="336579" y="47567"/>
                  </a:cubicBezTo>
                  <a:cubicBezTo>
                    <a:pt x="335394" y="44097"/>
                    <a:pt x="336579" y="25484"/>
                    <a:pt x="330400" y="25484"/>
                  </a:cubicBezTo>
                  <a:cubicBezTo>
                    <a:pt x="318049" y="25484"/>
                    <a:pt x="309758" y="42404"/>
                    <a:pt x="300456" y="47989"/>
                  </a:cubicBezTo>
                  <a:cubicBezTo>
                    <a:pt x="295970" y="50612"/>
                    <a:pt x="287596" y="45535"/>
                    <a:pt x="282941" y="49087"/>
                  </a:cubicBezTo>
                  <a:cubicBezTo>
                    <a:pt x="278290" y="52640"/>
                    <a:pt x="267207" y="61608"/>
                    <a:pt x="260945" y="61695"/>
                  </a:cubicBezTo>
                  <a:cubicBezTo>
                    <a:pt x="256545" y="61695"/>
                    <a:pt x="252485" y="54333"/>
                    <a:pt x="248086" y="53235"/>
                  </a:cubicBezTo>
                  <a:cubicBezTo>
                    <a:pt x="239122" y="51289"/>
                    <a:pt x="217803" y="52219"/>
                    <a:pt x="211371" y="43841"/>
                  </a:cubicBezTo>
                  <a:cubicBezTo>
                    <a:pt x="207901" y="39273"/>
                    <a:pt x="202911" y="19565"/>
                    <a:pt x="199528" y="17958"/>
                  </a:cubicBezTo>
                  <a:cubicBezTo>
                    <a:pt x="193943" y="15248"/>
                    <a:pt x="181931" y="21849"/>
                    <a:pt x="177788" y="14827"/>
                  </a:cubicBezTo>
                  <a:cubicBezTo>
                    <a:pt x="175165" y="10341"/>
                    <a:pt x="180915" y="2897"/>
                    <a:pt x="172963" y="782"/>
                  </a:cubicBezTo>
                  <a:cubicBezTo>
                    <a:pt x="165011" y="-1333"/>
                    <a:pt x="155283" y="13728"/>
                    <a:pt x="148009" y="15165"/>
                  </a:cubicBezTo>
                  <a:cubicBezTo>
                    <a:pt x="140731" y="16603"/>
                    <a:pt x="151306" y="-5393"/>
                    <a:pt x="131090" y="-6831"/>
                  </a:cubicBezTo>
                  <a:cubicBezTo>
                    <a:pt x="115013" y="-7930"/>
                    <a:pt x="102831" y="10679"/>
                    <a:pt x="94288" y="20833"/>
                  </a:cubicBezTo>
                  <a:cubicBezTo>
                    <a:pt x="85742" y="30982"/>
                    <a:pt x="63663" y="42321"/>
                    <a:pt x="52497" y="52388"/>
                  </a:cubicBezTo>
                  <a:cubicBezTo>
                    <a:pt x="49279" y="55350"/>
                    <a:pt x="39551" y="65755"/>
                    <a:pt x="34305" y="65838"/>
                  </a:cubicBezTo>
                  <a:cubicBezTo>
                    <a:pt x="30414" y="65838"/>
                    <a:pt x="30245" y="50612"/>
                    <a:pt x="22380" y="60001"/>
                  </a:cubicBezTo>
                  <a:cubicBezTo>
                    <a:pt x="9521" y="75314"/>
                    <a:pt x="33463" y="77429"/>
                    <a:pt x="35408" y="87582"/>
                  </a:cubicBezTo>
                  <a:cubicBezTo>
                    <a:pt x="36507" y="92911"/>
                    <a:pt x="31938" y="97649"/>
                    <a:pt x="33037" y="103316"/>
                  </a:cubicBezTo>
                  <a:cubicBezTo>
                    <a:pt x="34140" y="108984"/>
                    <a:pt x="38705" y="110929"/>
                    <a:pt x="38705" y="115581"/>
                  </a:cubicBezTo>
                  <a:cubicBezTo>
                    <a:pt x="38705" y="124040"/>
                    <a:pt x="29233" y="124548"/>
                    <a:pt x="24408" y="127680"/>
                  </a:cubicBezTo>
                  <a:cubicBezTo>
                    <a:pt x="20434" y="131488"/>
                    <a:pt x="17894" y="136647"/>
                    <a:pt x="17220" y="142146"/>
                  </a:cubicBezTo>
                  <a:lnTo>
                    <a:pt x="17724" y="142654"/>
                  </a:lnTo>
                  <a:cubicBezTo>
                    <a:pt x="19501" y="144430"/>
                    <a:pt x="29146" y="147222"/>
                    <a:pt x="29993" y="15213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8" name="Graphic 9">
              <a:extLst>
                <a:ext uri="{FF2B5EF4-FFF2-40B4-BE49-F238E27FC236}">
                  <a16:creationId xmlns:a16="http://schemas.microsoft.com/office/drawing/2014/main" id="{E0A48C7C-408F-4A25-8A1D-462BE2E76D4C}"/>
                </a:ext>
              </a:extLst>
            </p:cNvPr>
            <p:cNvSpPr/>
            <p:nvPr/>
          </p:nvSpPr>
          <p:spPr>
            <a:xfrm>
              <a:off x="6132429" y="1631504"/>
              <a:ext cx="492443" cy="553335"/>
            </a:xfrm>
            <a:custGeom>
              <a:avLst/>
              <a:gdLst>
                <a:gd fmla="*/ 3290 w 492443" name="connsiteX0"/>
                <a:gd fmla="*/ 483367 h 553335" name="connsiteY0"/>
                <a:gd fmla="*/ 117920 w 492443" name="connsiteX1"/>
                <a:gd fmla="*/ 479563 h 553335" name="connsiteY1"/>
                <a:gd fmla="*/ 163519 w 492443" name="connsiteX2"/>
                <a:gd fmla="*/ 471103 h 553335" name="connsiteY2"/>
                <a:gd fmla="*/ 171979 w 492443" name="connsiteX3"/>
                <a:gd fmla="*/ 481083 h 553335" name="connsiteY3"/>
                <a:gd fmla="*/ 192534 w 492443" name="connsiteX4"/>
                <a:gd fmla="*/ 480323 h 553335" name="connsiteY4"/>
                <a:gd fmla="*/ 196425 w 492443" name="connsiteX5"/>
                <a:gd fmla="*/ 502741 h 553335" name="connsiteY5"/>
                <a:gd fmla="*/ 217071 w 492443" name="connsiteX6"/>
                <a:gd fmla="*/ 499019 h 553335" name="connsiteY6"/>
                <a:gd fmla="*/ 210808 w 492443" name="connsiteX7"/>
                <a:gd fmla="*/ 514584 h 553335" name="connsiteY7"/>
                <a:gd fmla="*/ 223246 w 492443" name="connsiteX8"/>
                <a:gd fmla="*/ 545887 h 553335" name="connsiteY8"/>
                <a:gd fmla="*/ 256577 w 492443" name="connsiteX9"/>
                <a:gd fmla="*/ 505281 h 553335" name="connsiteY9"/>
                <a:gd fmla="*/ 311566 w 492443" name="connsiteX10"/>
                <a:gd fmla="*/ 510189 h 553335" name="connsiteY10"/>
                <a:gd fmla="*/ 342357 w 492443" name="connsiteX11"/>
                <a:gd fmla="*/ 486498 h 553335" name="connsiteY11"/>
                <a:gd fmla="*/ 357418 w 492443" name="connsiteX12"/>
                <a:gd fmla="*/ 497920 h 553335" name="connsiteY12"/>
                <a:gd fmla="*/ 374338 w 492443" name="connsiteX13"/>
                <a:gd fmla="*/ 489968 h 553335" name="connsiteY13"/>
                <a:gd fmla="*/ 390072 w 492443" name="connsiteX14"/>
                <a:gd fmla="*/ 498003 h 553335" name="connsiteY14"/>
                <a:gd fmla="*/ 375436 w 492443" name="connsiteX15"/>
                <a:gd fmla="*/ 447244 h 553335" name="connsiteY15"/>
                <a:gd fmla="*/ 444891 w 492443" name="connsiteX16"/>
                <a:gd fmla="*/ 428465 h 553335" name="connsiteY16"/>
                <a:gd fmla="*/ 455553 w 492443" name="connsiteX17"/>
                <a:gd fmla="*/ 389888 h 553335" name="connsiteY17"/>
                <a:gd fmla="*/ 485501 w 492443" name="connsiteX18"/>
                <a:gd fmla="*/ 351480 h 553335" name="connsiteY18"/>
                <a:gd fmla="*/ 474839 w 492443" name="connsiteX19"/>
                <a:gd fmla="*/ 285577 h 553335" name="connsiteY19"/>
                <a:gd fmla="*/ 469085 w 492443" name="connsiteX20"/>
                <a:gd fmla="*/ 286594 h 553335" name="connsiteY20"/>
                <a:gd fmla="*/ 447514 w 492443" name="connsiteX21"/>
                <a:gd fmla="*/ 267472 h 553335" name="connsiteY21"/>
                <a:gd fmla="*/ 432796 w 492443" name="connsiteX22"/>
                <a:gd fmla="*/ 226615 h 553335" name="connsiteY22"/>
                <a:gd fmla="*/ 398110 w 492443" name="connsiteX23"/>
                <a:gd fmla="*/ 194634 h 553335" name="connsiteY23"/>
                <a:gd fmla="*/ 403352 w 492443" name="connsiteX24"/>
                <a:gd fmla="*/ 165785 h 553335" name="connsiteY24"/>
                <a:gd fmla="*/ 386433 w 492443" name="connsiteX25"/>
                <a:gd fmla="*/ 168069 h 553335" name="connsiteY25"/>
                <a:gd fmla="*/ 378398 w 492443" name="connsiteX26"/>
                <a:gd fmla="*/ 187443 h 553335" name="connsiteY26"/>
                <a:gd fmla="*/ 329415 w 492443" name="connsiteX27"/>
                <a:gd fmla="*/ 122474 h 553335" name="connsiteY27"/>
                <a:gd fmla="*/ 319601 w 492443" name="connsiteX28"/>
                <a:gd fmla="*/ 102167 h 553335" name="connsiteY28"/>
                <a:gd fmla="*/ 294221 w 492443" name="connsiteX29"/>
                <a:gd fmla="*/ 84743 h 553335" name="connsiteY29"/>
                <a:gd fmla="*/ 287116 w 492443" name="connsiteX30"/>
                <a:gd fmla="*/ 71120 h 553335" name="connsiteY30"/>
                <a:gd fmla="*/ 269688 w 492443" name="connsiteX31"/>
                <a:gd fmla="*/ 62660 h 553335" name="connsiteY31"/>
                <a:gd fmla="*/ 279755 w 492443" name="connsiteX32"/>
                <a:gd fmla="*/ 42948 h 553335" name="connsiteY32"/>
                <a:gd fmla="*/ 290330 w 492443" name="connsiteX33"/>
                <a:gd fmla="*/ 21546 h 553335" name="connsiteY33"/>
                <a:gd fmla="*/ 305560 w 492443" name="connsiteX34"/>
                <a:gd fmla="*/ 3441 h 553335" name="connsiteY34"/>
                <a:gd fmla="*/ 292445 w 492443" name="connsiteX35"/>
                <a:gd fmla="*/ -6369 h 553335" name="connsiteY35"/>
                <a:gd fmla="*/ 291937 w 492443" name="connsiteX36"/>
                <a:gd fmla="*/ -6878 h 553335" name="connsiteY36"/>
                <a:gd fmla="*/ 279842 w 492443" name="connsiteX37"/>
                <a:gd fmla="*/ 9534 h 553335" name="connsiteY37"/>
                <a:gd fmla="*/ 239827 w 492443" name="connsiteX38"/>
                <a:gd fmla="*/ 6994 h 553335" name="connsiteY38"/>
                <a:gd fmla="*/ 220367 w 492443" name="connsiteX39"/>
                <a:gd fmla="*/ 19601 h 553335" name="connsiteY39"/>
                <a:gd fmla="*/ 223750 w 492443" name="connsiteX40"/>
                <a:gd fmla="*/ 35843 h 553335" name="connsiteY40"/>
                <a:gd fmla="*/ 187796 w 492443" name="connsiteX41"/>
                <a:gd fmla="*/ 73404 h 553335" name="connsiteY41"/>
                <a:gd fmla="*/ 136025 w 492443" name="connsiteX42"/>
                <a:gd fmla="*/ 87788 h 553335" name="connsiteY42"/>
                <a:gd fmla="*/ 87633 w 492443" name="connsiteX43"/>
                <a:gd fmla="*/ 140492 h 553335" name="connsiteY43"/>
                <a:gd fmla="*/ 98038 w 492443" name="connsiteX44"/>
                <a:gd fmla="*/ 202755 h 553335" name="connsiteY44"/>
                <a:gd fmla="*/ 91103 w 492443" name="connsiteX45"/>
                <a:gd fmla="*/ 249371 h 553335" name="connsiteY45"/>
                <a:gd fmla="*/ 115297 w 492443" name="connsiteX46"/>
                <a:gd fmla="*/ 273565 h 553335" name="connsiteY46"/>
                <a:gd fmla="*/ 34928 w 492443" name="connsiteX47"/>
                <a:gd fmla="*/ 358163 h 553335" name="connsiteY47"/>
                <a:gd fmla="*/ -6524 w 492443" name="connsiteX48"/>
                <a:gd fmla="*/ 408332 h 553335" name="connsiteY48"/>
                <a:gd fmla="*/ -2633 w 492443" name="connsiteX49"/>
                <a:gd fmla="*/ 441238 h 553335" name="connsiteY49"/>
                <a:gd fmla="*/ 3290 w 492443" name="connsiteX50"/>
                <a:gd fmla="*/ 483367 h 553335"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553335" w="492443">
                  <a:moveTo>
                    <a:pt x="3290" y="483367"/>
                  </a:moveTo>
                  <a:cubicBezTo>
                    <a:pt x="41273" y="490815"/>
                    <a:pt x="80528" y="489460"/>
                    <a:pt x="117920" y="479563"/>
                  </a:cubicBezTo>
                  <a:cubicBezTo>
                    <a:pt x="130948" y="476262"/>
                    <a:pt x="149305" y="462643"/>
                    <a:pt x="163519" y="471103"/>
                  </a:cubicBezTo>
                  <a:cubicBezTo>
                    <a:pt x="166477" y="472879"/>
                    <a:pt x="168170" y="480323"/>
                    <a:pt x="171979" y="481083"/>
                  </a:cubicBezTo>
                  <a:cubicBezTo>
                    <a:pt x="177221" y="482269"/>
                    <a:pt x="188135" y="475754"/>
                    <a:pt x="192534" y="480323"/>
                  </a:cubicBezTo>
                  <a:cubicBezTo>
                    <a:pt x="196933" y="484892"/>
                    <a:pt x="192534" y="501894"/>
                    <a:pt x="196425" y="502741"/>
                  </a:cubicBezTo>
                  <a:cubicBezTo>
                    <a:pt x="202601" y="504096"/>
                    <a:pt x="209453" y="487176"/>
                    <a:pt x="217071" y="499019"/>
                  </a:cubicBezTo>
                  <a:cubicBezTo>
                    <a:pt x="219946" y="503505"/>
                    <a:pt x="211147" y="509850"/>
                    <a:pt x="210808" y="514584"/>
                  </a:cubicBezTo>
                  <a:cubicBezTo>
                    <a:pt x="210470" y="519322"/>
                    <a:pt x="218760" y="544280"/>
                    <a:pt x="223246" y="545887"/>
                  </a:cubicBezTo>
                  <a:cubicBezTo>
                    <a:pt x="240166" y="552232"/>
                    <a:pt x="237795" y="503588"/>
                    <a:pt x="256577" y="505281"/>
                  </a:cubicBezTo>
                  <a:cubicBezTo>
                    <a:pt x="271126" y="506293"/>
                    <a:pt x="297522" y="515687"/>
                    <a:pt x="311566" y="510189"/>
                  </a:cubicBezTo>
                  <a:cubicBezTo>
                    <a:pt x="325607" y="504686"/>
                    <a:pt x="326032" y="487007"/>
                    <a:pt x="342357" y="486498"/>
                  </a:cubicBezTo>
                  <a:cubicBezTo>
                    <a:pt x="347859" y="486498"/>
                    <a:pt x="351751" y="496735"/>
                    <a:pt x="357418" y="497920"/>
                  </a:cubicBezTo>
                  <a:cubicBezTo>
                    <a:pt x="364948" y="499614"/>
                    <a:pt x="369092" y="488783"/>
                    <a:pt x="374338" y="489968"/>
                  </a:cubicBezTo>
                  <a:cubicBezTo>
                    <a:pt x="379584" y="491154"/>
                    <a:pt x="381529" y="506888"/>
                    <a:pt x="390072" y="498003"/>
                  </a:cubicBezTo>
                  <a:cubicBezTo>
                    <a:pt x="400225" y="487259"/>
                    <a:pt x="359872" y="468819"/>
                    <a:pt x="375436" y="447244"/>
                  </a:cubicBezTo>
                  <a:cubicBezTo>
                    <a:pt x="395318" y="419328"/>
                    <a:pt x="424080" y="450631"/>
                    <a:pt x="444891" y="428465"/>
                  </a:cubicBezTo>
                  <a:cubicBezTo>
                    <a:pt x="450220" y="422798"/>
                    <a:pt x="447006" y="401392"/>
                    <a:pt x="455553" y="389888"/>
                  </a:cubicBezTo>
                  <a:cubicBezTo>
                    <a:pt x="459357" y="384811"/>
                    <a:pt x="485670" y="353087"/>
                    <a:pt x="485501" y="351480"/>
                  </a:cubicBezTo>
                  <a:cubicBezTo>
                    <a:pt x="484315" y="340736"/>
                    <a:pt x="477041" y="310028"/>
                    <a:pt x="474839" y="285577"/>
                  </a:cubicBezTo>
                  <a:cubicBezTo>
                    <a:pt x="472981" y="286338"/>
                    <a:pt x="471031" y="286676"/>
                    <a:pt x="469085" y="286594"/>
                  </a:cubicBezTo>
                  <a:cubicBezTo>
                    <a:pt x="462488" y="286594"/>
                    <a:pt x="450559" y="273226"/>
                    <a:pt x="447514" y="267472"/>
                  </a:cubicBezTo>
                  <a:cubicBezTo>
                    <a:pt x="440661" y="254192"/>
                    <a:pt x="441087" y="238202"/>
                    <a:pt x="432796" y="226615"/>
                  </a:cubicBezTo>
                  <a:cubicBezTo>
                    <a:pt x="424502" y="215024"/>
                    <a:pt x="402510" y="207324"/>
                    <a:pt x="398110" y="194634"/>
                  </a:cubicBezTo>
                  <a:cubicBezTo>
                    <a:pt x="394471" y="184316"/>
                    <a:pt x="407751" y="174245"/>
                    <a:pt x="403352" y="165785"/>
                  </a:cubicBezTo>
                  <a:cubicBezTo>
                    <a:pt x="400564" y="160374"/>
                    <a:pt x="388126" y="162740"/>
                    <a:pt x="386433" y="168069"/>
                  </a:cubicBezTo>
                  <a:cubicBezTo>
                    <a:pt x="385929" y="169845"/>
                    <a:pt x="389564" y="198187"/>
                    <a:pt x="378398" y="187443"/>
                  </a:cubicBezTo>
                  <a:cubicBezTo>
                    <a:pt x="359954" y="167478"/>
                    <a:pt x="343543" y="145738"/>
                    <a:pt x="329415" y="122474"/>
                  </a:cubicBezTo>
                  <a:cubicBezTo>
                    <a:pt x="325355" y="116468"/>
                    <a:pt x="324000" y="107669"/>
                    <a:pt x="319601" y="102167"/>
                  </a:cubicBezTo>
                  <a:cubicBezTo>
                    <a:pt x="312157" y="94979"/>
                    <a:pt x="303615" y="89142"/>
                    <a:pt x="294221" y="84743"/>
                  </a:cubicBezTo>
                  <a:cubicBezTo>
                    <a:pt x="288810" y="81443"/>
                    <a:pt x="291094" y="75011"/>
                    <a:pt x="287116" y="71120"/>
                  </a:cubicBezTo>
                  <a:cubicBezTo>
                    <a:pt x="283138" y="67229"/>
                    <a:pt x="274257" y="67906"/>
                    <a:pt x="269688" y="62660"/>
                  </a:cubicBezTo>
                  <a:cubicBezTo>
                    <a:pt x="265120" y="57418"/>
                    <a:pt x="278148" y="45740"/>
                    <a:pt x="279755" y="42948"/>
                  </a:cubicBezTo>
                  <a:cubicBezTo>
                    <a:pt x="284072" y="36012"/>
                    <a:pt x="284241" y="27891"/>
                    <a:pt x="290330" y="21546"/>
                  </a:cubicBezTo>
                  <a:cubicBezTo>
                    <a:pt x="294647" y="17064"/>
                    <a:pt x="306572" y="9786"/>
                    <a:pt x="305560" y="3441"/>
                  </a:cubicBezTo>
                  <a:cubicBezTo>
                    <a:pt x="304796" y="-1466"/>
                    <a:pt x="295155" y="-4254"/>
                    <a:pt x="292445" y="-6369"/>
                  </a:cubicBezTo>
                  <a:lnTo>
                    <a:pt x="291937" y="-6878"/>
                  </a:lnTo>
                  <a:cubicBezTo>
                    <a:pt x="289991" y="397"/>
                    <a:pt x="287794" y="7758"/>
                    <a:pt x="279842" y="9534"/>
                  </a:cubicBezTo>
                  <a:cubicBezTo>
                    <a:pt x="269606" y="11901"/>
                    <a:pt x="244226" y="4796"/>
                    <a:pt x="239827" y="6994"/>
                  </a:cubicBezTo>
                  <a:cubicBezTo>
                    <a:pt x="233057" y="10720"/>
                    <a:pt x="226542" y="14949"/>
                    <a:pt x="220367" y="19601"/>
                  </a:cubicBezTo>
                  <a:cubicBezTo>
                    <a:pt x="222569" y="24760"/>
                    <a:pt x="223667" y="30258"/>
                    <a:pt x="223750" y="35843"/>
                  </a:cubicBezTo>
                  <a:cubicBezTo>
                    <a:pt x="223246" y="48789"/>
                    <a:pt x="225192" y="61983"/>
                    <a:pt x="187796" y="73404"/>
                  </a:cubicBezTo>
                  <a:cubicBezTo>
                    <a:pt x="150404" y="84826"/>
                    <a:pt x="152436" y="75688"/>
                    <a:pt x="136025" y="87788"/>
                  </a:cubicBezTo>
                  <a:cubicBezTo>
                    <a:pt x="119613" y="99887"/>
                    <a:pt x="79850" y="122387"/>
                    <a:pt x="87633" y="140492"/>
                  </a:cubicBezTo>
                  <a:cubicBezTo>
                    <a:pt x="96349" y="160035"/>
                    <a:pt x="99901" y="181436"/>
                    <a:pt x="98038" y="202755"/>
                  </a:cubicBezTo>
                  <a:cubicBezTo>
                    <a:pt x="95415" y="223484"/>
                    <a:pt x="91103" y="249371"/>
                    <a:pt x="91103" y="249371"/>
                  </a:cubicBezTo>
                  <a:cubicBezTo>
                    <a:pt x="91103" y="249371"/>
                    <a:pt x="140337" y="245055"/>
                    <a:pt x="115297" y="273565"/>
                  </a:cubicBezTo>
                  <a:cubicBezTo>
                    <a:pt x="90256" y="302076"/>
                    <a:pt x="50493" y="338369"/>
                    <a:pt x="34928" y="358163"/>
                  </a:cubicBezTo>
                  <a:cubicBezTo>
                    <a:pt x="19363" y="377958"/>
                    <a:pt x="-10841" y="378892"/>
                    <a:pt x="-6524" y="408332"/>
                  </a:cubicBezTo>
                  <a:cubicBezTo>
                    <a:pt x="-4157" y="424149"/>
                    <a:pt x="-1109" y="434215"/>
                    <a:pt x="-2633" y="441238"/>
                  </a:cubicBezTo>
                  <a:cubicBezTo>
                    <a:pt x="4641" y="450123"/>
                    <a:pt x="-11770" y="480071"/>
                    <a:pt x="3290" y="48336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19" name="Graphic 9">
              <a:extLst>
                <a:ext uri="{FF2B5EF4-FFF2-40B4-BE49-F238E27FC236}">
                  <a16:creationId xmlns:a16="http://schemas.microsoft.com/office/drawing/2014/main" id="{BA6DC892-6B72-4DFB-A89C-C4C1AFA83C65}"/>
                </a:ext>
              </a:extLst>
            </p:cNvPr>
            <p:cNvSpPr/>
            <p:nvPr/>
          </p:nvSpPr>
          <p:spPr>
            <a:xfrm>
              <a:off x="6224317" y="1921700"/>
              <a:ext cx="534332" cy="615502"/>
            </a:xfrm>
            <a:custGeom>
              <a:avLst/>
              <a:gdLst>
                <a:gd fmla="*/ -5862 w 534332" name="connsiteX0"/>
                <a:gd fmla="*/ 228027 h 615502" name="connsiteY0"/>
                <a:gd fmla="*/ 17233 w 534332" name="connsiteX1"/>
                <a:gd fmla="*/ 233781 h 615502" name="connsiteY1"/>
                <a:gd fmla="*/ 17233 w 534332" name="connsiteX2"/>
                <a:gd fmla="*/ 276671 h 615502" name="connsiteY2"/>
                <a:gd fmla="*/ 4882 w 534332" name="connsiteX3"/>
                <a:gd fmla="*/ 289869 h 615502" name="connsiteY3"/>
                <a:gd fmla="*/ 18080 w 534332" name="connsiteX4"/>
                <a:gd fmla="*/ 293169 h 615502" name="connsiteY4"/>
                <a:gd fmla="*/ 26540 w 534332" name="connsiteX5"/>
                <a:gd fmla="*/ 308057 h 615502" name="connsiteY5"/>
                <a:gd fmla="*/ 68839 w 534332" name="connsiteX6"/>
                <a:gd fmla="*/ 300613 h 615502" name="connsiteY6"/>
                <a:gd fmla="*/ 79497 w 534332" name="connsiteX7"/>
                <a:gd fmla="*/ 321254 h 615502" name="connsiteY7"/>
                <a:gd fmla="*/ 96416 w 534332" name="connsiteX8"/>
                <a:gd fmla="*/ 316347 h 615502" name="connsiteY8"/>
                <a:gd fmla="*/ 101410 w 534332" name="connsiteX9"/>
                <a:gd fmla="*/ 327009 h 615502" name="connsiteY9"/>
                <a:gd fmla="*/ 130256 w 534332" name="connsiteX10"/>
                <a:gd fmla="*/ 318549 h 615502" name="connsiteY10"/>
                <a:gd fmla="*/ 177293 w 534332" name="connsiteX11"/>
                <a:gd fmla="*/ 354842 h 615502" name="connsiteY11"/>
                <a:gd fmla="*/ 184736 w 534332" name="connsiteX12"/>
                <a:gd fmla="*/ 434025 h 615502" name="connsiteY12"/>
                <a:gd fmla="*/ 211979 w 534332" name="connsiteX13"/>
                <a:gd fmla="*/ 456360 h 615502" name="connsiteY13"/>
                <a:gd fmla="*/ 217733 w 534332" name="connsiteX14"/>
                <a:gd fmla="*/ 472854 h 615502" name="connsiteY14"/>
                <a:gd fmla="*/ 240064 w 534332" name="connsiteX15"/>
                <a:gd fmla="*/ 475308 h 615502" name="connsiteY15"/>
                <a:gd fmla="*/ 273903 w 534332" name="connsiteX16"/>
                <a:gd fmla="*/ 509994 h 615502" name="connsiteY16"/>
                <a:gd fmla="*/ 259946 w 534332" name="connsiteX17"/>
                <a:gd fmla="*/ 510841 h 615502" name="connsiteY17"/>
                <a:gd fmla="*/ 264853 w 534332" name="connsiteX18"/>
                <a:gd fmla="*/ 536220 h 615502" name="connsiteY18"/>
                <a:gd fmla="*/ 259946 w 534332" name="connsiteX19"/>
                <a:gd fmla="*/ 573356 h 615502" name="connsiteY19"/>
                <a:gd fmla="*/ 273903 w 534332" name="connsiteX20"/>
                <a:gd fmla="*/ 584100 h 615502" name="connsiteY20"/>
                <a:gd fmla="*/ 311890 w 534332" name="connsiteX21"/>
                <a:gd fmla="*/ 545271 h 615502" name="connsiteY21"/>
                <a:gd fmla="*/ 312737 w 534332" name="connsiteX22"/>
                <a:gd fmla="*/ 537827 h 615502" name="connsiteY22"/>
                <a:gd fmla="*/ 330838 w 534332" name="connsiteX23"/>
                <a:gd fmla="*/ 536220 h 615502" name="connsiteY23"/>
                <a:gd fmla="*/ 324241 w 534332" name="connsiteX24"/>
                <a:gd fmla="*/ 513125 h 615502" name="connsiteY24"/>
                <a:gd fmla="*/ 335832 w 534332" name="connsiteX25"/>
                <a:gd fmla="*/ 524629 h 615502" name="connsiteY25"/>
                <a:gd fmla="*/ 346576 w 534332" name="connsiteX26"/>
                <a:gd fmla="*/ 525476 h 615502" name="connsiteY26"/>
                <a:gd fmla="*/ 369671 w 534332" name="connsiteX27"/>
                <a:gd fmla="*/ 546964 h 615502" name="connsiteY27"/>
                <a:gd fmla="*/ 384559 w 534332" name="connsiteX28"/>
                <a:gd fmla="*/ 518875 h 615502" name="connsiteY28"/>
                <a:gd fmla="*/ 398517 w 534332" name="connsiteX29"/>
                <a:gd fmla="*/ 513972 h 615502" name="connsiteY29"/>
                <a:gd fmla="*/ 410954 w 534332" name="connsiteX30"/>
                <a:gd fmla="*/ 499080 h 615502" name="connsiteY30"/>
                <a:gd fmla="*/ 424152 w 534332" name="connsiteX31"/>
                <a:gd fmla="*/ 508131 h 615502" name="connsiteY31"/>
                <a:gd fmla="*/ 418315 w 534332" name="connsiteX32"/>
                <a:gd fmla="*/ 530466 h 615502" name="connsiteY32"/>
                <a:gd fmla="*/ 413408 w 534332" name="connsiteX33"/>
                <a:gd fmla="*/ 580804 h 615502" name="connsiteY33"/>
                <a:gd fmla="*/ 420852 w 534332" name="connsiteX34"/>
                <a:gd fmla="*/ 608042 h 615502" name="connsiteY34"/>
                <a:gd fmla="*/ 434810 w 534332" name="connsiteX35"/>
                <a:gd fmla="*/ 589007 h 615502" name="connsiteY35"/>
                <a:gd fmla="*/ 450548 w 534332" name="connsiteX36"/>
                <a:gd fmla="*/ 587401 h 615502" name="connsiteY36"/>
                <a:gd fmla="*/ 448094 w 534332" name="connsiteX37"/>
                <a:gd fmla="*/ 571666 h 615502" name="connsiteY37"/>
                <a:gd fmla="*/ 485994 w 534332" name="connsiteX38"/>
                <a:gd fmla="*/ 575810 h 615502" name="connsiteY38"/>
                <a:gd fmla="*/ 506636 w 534332" name="connsiteX39"/>
                <a:gd fmla="*/ 554408 h 615502" name="connsiteY39"/>
                <a:gd fmla="*/ 523130 w 534332" name="connsiteX40"/>
                <a:gd fmla="*/ 555168 h 615502" name="connsiteY40"/>
                <a:gd fmla="*/ 515686 w 534332" name="connsiteX41"/>
                <a:gd fmla="*/ 514732 h 615502" name="connsiteY41"/>
                <a:gd fmla="*/ 524146 w 534332" name="connsiteX42"/>
                <a:gd fmla="*/ 497812 h 615502" name="connsiteY42"/>
                <a:gd fmla="*/ 515095 w 534332" name="connsiteX43"/>
                <a:gd fmla="*/ 476324 h 615502" name="connsiteY43"/>
                <a:gd fmla="*/ 510948 w 534332" name="connsiteX44"/>
                <a:gd fmla="*/ 449928 h 615502" name="connsiteY44"/>
                <a:gd fmla="*/ 494454 w 534332" name="connsiteX45"/>
                <a:gd fmla="*/ 432587 h 615502" name="connsiteY45"/>
                <a:gd fmla="*/ 479563 w 534332" name="connsiteX46"/>
                <a:gd fmla="*/ 385550 h 615502" name="connsiteY46"/>
                <a:gd fmla="*/ 458161 w 534332" name="connsiteX47"/>
                <a:gd fmla="*/ 340967 h 615502" name="connsiteY47"/>
                <a:gd fmla="*/ 453167 w 534332" name="connsiteX48"/>
                <a:gd fmla="*/ 272528 h 615502" name="connsiteY48"/>
                <a:gd fmla="*/ 442427 w 534332" name="connsiteX49"/>
                <a:gd fmla="*/ 259330 h 615502" name="connsiteY49"/>
                <a:gd fmla="*/ 438362 w 534332" name="connsiteX50"/>
                <a:gd fmla="*/ 217031 h 615502" name="connsiteY50"/>
                <a:gd fmla="*/ 450717 w 534332" name="connsiteX51"/>
                <a:gd fmla="*/ 204680 h 615502" name="connsiteY51"/>
                <a:gd fmla="*/ 449024 w 534332" name="connsiteX52"/>
                <a:gd fmla="*/ 183191 h 615502" name="connsiteY52"/>
                <a:gd fmla="*/ 460615 w 534332" name="connsiteX53"/>
                <a:gd fmla="*/ 169994 h 615502" name="connsiteY53"/>
                <a:gd fmla="*/ 462222 w 534332" name="connsiteX54"/>
                <a:gd fmla="*/ 153074 h 615502" name="connsiteY54"/>
                <a:gd fmla="*/ 487601 w 534332" name="connsiteX55"/>
                <a:gd fmla="*/ 139876 h 615502" name="connsiteY55"/>
                <a:gd fmla="*/ 490055 w 534332" name="connsiteX56"/>
                <a:gd fmla="*/ 117628 h 615502" name="connsiteY56"/>
                <a:gd fmla="*/ 509003 w 534332" name="connsiteX57"/>
                <a:gd fmla="*/ 102736 h 615502" name="connsiteY57"/>
                <a:gd fmla="*/ 511035 w 534332" name="connsiteX58"/>
                <a:gd fmla="*/ 71181 h 615502" name="connsiteY58"/>
                <a:gd fmla="*/ 498176 w 534332" name="connsiteX59"/>
                <a:gd fmla="*/ 81504 h 615502" name="connsiteY59"/>
                <a:gd fmla="*/ 454014 w 534332" name="connsiteX60"/>
                <a:gd fmla="*/ 70421 h 615502" name="connsiteY60"/>
                <a:gd fmla="*/ 428634 w 534332" name="connsiteX61"/>
                <a:gd fmla="*/ 24231 h 615502" name="connsiteY61"/>
                <a:gd fmla="*/ 401648 w 534332" name="connsiteX62"/>
                <a:gd fmla="*/ 4267 h 615502" name="connsiteY62"/>
                <a:gd fmla="*/ 397166 w 534332" name="connsiteX63"/>
                <a:gd fmla="*/ -5717 h 615502" name="connsiteY63"/>
                <a:gd fmla="*/ 383121 w 534332" name="connsiteX64"/>
                <a:gd fmla="*/ -4449 h 615502" name="connsiteY64"/>
                <a:gd fmla="*/ 393783 w 534332" name="connsiteX65"/>
                <a:gd fmla="*/ 61453 h 615502" name="connsiteY65"/>
                <a:gd fmla="*/ 363835 w 534332" name="connsiteX66"/>
                <a:gd fmla="*/ 99861 h 615502" name="connsiteY66"/>
                <a:gd fmla="*/ 353173 w 534332" name="connsiteX67"/>
                <a:gd fmla="*/ 138439 h 615502" name="connsiteY67"/>
                <a:gd fmla="*/ 283718 w 534332" name="connsiteX68"/>
                <a:gd fmla="*/ 157217 h 615502" name="connsiteY68"/>
                <a:gd fmla="*/ 298354 w 534332" name="connsiteX69"/>
                <a:gd fmla="*/ 207976 h 615502" name="connsiteY69"/>
                <a:gd fmla="*/ 282619 w 534332" name="connsiteX70"/>
                <a:gd fmla="*/ 199942 h 615502" name="connsiteY70"/>
                <a:gd fmla="*/ 265700 w 534332" name="connsiteX71"/>
                <a:gd fmla="*/ 207894 h 615502" name="connsiteY71"/>
                <a:gd fmla="*/ 250639 w 534332" name="connsiteX72"/>
                <a:gd fmla="*/ 196472 h 615502" name="connsiteY72"/>
                <a:gd fmla="*/ 219848 w 534332" name="connsiteX73"/>
                <a:gd fmla="*/ 220158 h 615502" name="connsiteY73"/>
                <a:gd fmla="*/ 164859 w 534332" name="connsiteX74"/>
                <a:gd fmla="*/ 215255 h 615502" name="connsiteY74"/>
                <a:gd fmla="*/ 131528 w 534332" name="connsiteX75"/>
                <a:gd fmla="*/ 255860 h 615502" name="connsiteY75"/>
                <a:gd fmla="*/ 119090 w 534332" name="connsiteX76"/>
                <a:gd fmla="*/ 224557 h 615502" name="connsiteY76"/>
                <a:gd fmla="*/ 125348 w 534332" name="connsiteX77"/>
                <a:gd fmla="*/ 208992 h 615502" name="connsiteY77"/>
                <a:gd fmla="*/ 104707 w 534332" name="connsiteX78"/>
                <a:gd fmla="*/ 212714 h 615502" name="connsiteY78"/>
                <a:gd fmla="*/ 100816 w 534332" name="connsiteX79"/>
                <a:gd fmla="*/ 190296 h 615502" name="connsiteY79"/>
                <a:gd fmla="*/ 80261 w 534332" name="connsiteX80"/>
                <a:gd fmla="*/ 191056 h 615502" name="connsiteY80"/>
                <a:gd fmla="*/ 71801 w 534332" name="connsiteX81"/>
                <a:gd fmla="*/ 181076 h 615502" name="connsiteY81"/>
                <a:gd fmla="*/ 26201 w 534332" name="connsiteX82"/>
                <a:gd fmla="*/ 189536 h 615502" name="connsiteY82"/>
                <a:gd fmla="*/ 3445 w 534332" name="connsiteX83"/>
                <a:gd fmla="*/ 194357 h 615502" name="connsiteY83"/>
                <a:gd fmla="*/ -6709 w 534332" name="connsiteX84"/>
                <a:gd fmla="*/ 221599 h 615502" name="connsiteY84"/>
                <a:gd fmla="*/ -5862 w 534332" name="connsiteX85"/>
                <a:gd fmla="*/ 228027 h 615502" name="connsiteY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b="b" l="l" r="r" t="t"/>
              <a:pathLst>
                <a:path h="615502" w="534332">
                  <a:moveTo>
                    <a:pt x="-5862" y="228027"/>
                  </a:moveTo>
                  <a:cubicBezTo>
                    <a:pt x="566" y="234459"/>
                    <a:pt x="10128" y="224896"/>
                    <a:pt x="17233" y="233781"/>
                  </a:cubicBezTo>
                  <a:cubicBezTo>
                    <a:pt x="22393" y="240209"/>
                    <a:pt x="20703" y="269818"/>
                    <a:pt x="17233" y="276671"/>
                  </a:cubicBezTo>
                  <a:cubicBezTo>
                    <a:pt x="15370" y="280393"/>
                    <a:pt x="-364" y="279463"/>
                    <a:pt x="4882" y="289869"/>
                  </a:cubicBezTo>
                  <a:cubicBezTo>
                    <a:pt x="6911" y="293929"/>
                    <a:pt x="14697" y="291562"/>
                    <a:pt x="18080" y="293169"/>
                  </a:cubicBezTo>
                  <a:cubicBezTo>
                    <a:pt x="21463" y="294776"/>
                    <a:pt x="21802" y="304674"/>
                    <a:pt x="26540" y="308057"/>
                  </a:cubicBezTo>
                  <a:cubicBezTo>
                    <a:pt x="31278" y="311440"/>
                    <a:pt x="55220" y="297312"/>
                    <a:pt x="68839" y="300613"/>
                  </a:cubicBezTo>
                  <a:cubicBezTo>
                    <a:pt x="78567" y="303067"/>
                    <a:pt x="68839" y="318549"/>
                    <a:pt x="79497" y="321254"/>
                  </a:cubicBezTo>
                  <a:cubicBezTo>
                    <a:pt x="85333" y="322692"/>
                    <a:pt x="92612" y="313472"/>
                    <a:pt x="96416" y="316347"/>
                  </a:cubicBezTo>
                  <a:cubicBezTo>
                    <a:pt x="100225" y="319226"/>
                    <a:pt x="97519" y="324807"/>
                    <a:pt x="101410" y="327009"/>
                  </a:cubicBezTo>
                  <a:cubicBezTo>
                    <a:pt x="108263" y="330474"/>
                    <a:pt x="123489" y="319900"/>
                    <a:pt x="130256" y="318549"/>
                  </a:cubicBezTo>
                  <a:cubicBezTo>
                    <a:pt x="145486" y="316008"/>
                    <a:pt x="171204" y="342573"/>
                    <a:pt x="177293" y="354842"/>
                  </a:cubicBezTo>
                  <a:cubicBezTo>
                    <a:pt x="187446" y="375145"/>
                    <a:pt x="161137" y="410421"/>
                    <a:pt x="184736" y="434025"/>
                  </a:cubicBezTo>
                  <a:cubicBezTo>
                    <a:pt x="193196" y="442485"/>
                    <a:pt x="204705" y="446628"/>
                    <a:pt x="211979" y="456360"/>
                  </a:cubicBezTo>
                  <a:cubicBezTo>
                    <a:pt x="215362" y="460928"/>
                    <a:pt x="213755" y="468793"/>
                    <a:pt x="217733" y="472854"/>
                  </a:cubicBezTo>
                  <a:cubicBezTo>
                    <a:pt x="223653" y="478778"/>
                    <a:pt x="233467" y="472854"/>
                    <a:pt x="240064" y="475308"/>
                  </a:cubicBezTo>
                  <a:cubicBezTo>
                    <a:pt x="246665" y="477761"/>
                    <a:pt x="275849" y="501873"/>
                    <a:pt x="273903" y="509994"/>
                  </a:cubicBezTo>
                  <a:cubicBezTo>
                    <a:pt x="272891" y="514137"/>
                    <a:pt x="263415" y="507288"/>
                    <a:pt x="259946" y="510841"/>
                  </a:cubicBezTo>
                  <a:cubicBezTo>
                    <a:pt x="244463" y="526323"/>
                    <a:pt x="262655" y="525220"/>
                    <a:pt x="264853" y="536220"/>
                  </a:cubicBezTo>
                  <a:cubicBezTo>
                    <a:pt x="267984" y="551872"/>
                    <a:pt x="246070" y="557200"/>
                    <a:pt x="259946" y="573356"/>
                  </a:cubicBezTo>
                  <a:cubicBezTo>
                    <a:pt x="263077" y="578519"/>
                    <a:pt x="268067" y="582411"/>
                    <a:pt x="273903" y="584100"/>
                  </a:cubicBezTo>
                  <a:cubicBezTo>
                    <a:pt x="302414" y="589772"/>
                    <a:pt x="306561" y="566590"/>
                    <a:pt x="311890" y="545271"/>
                  </a:cubicBezTo>
                  <a:cubicBezTo>
                    <a:pt x="312398" y="543494"/>
                    <a:pt x="310705" y="539182"/>
                    <a:pt x="312737" y="537827"/>
                  </a:cubicBezTo>
                  <a:cubicBezTo>
                    <a:pt x="314765" y="536472"/>
                    <a:pt x="328554" y="545527"/>
                    <a:pt x="330838" y="536220"/>
                  </a:cubicBezTo>
                  <a:cubicBezTo>
                    <a:pt x="332614" y="529280"/>
                    <a:pt x="315443" y="517524"/>
                    <a:pt x="324241" y="513125"/>
                  </a:cubicBezTo>
                  <a:cubicBezTo>
                    <a:pt x="340314" y="505086"/>
                    <a:pt x="332280" y="521585"/>
                    <a:pt x="335832" y="524629"/>
                  </a:cubicBezTo>
                  <a:cubicBezTo>
                    <a:pt x="337860" y="526662"/>
                    <a:pt x="344292" y="523022"/>
                    <a:pt x="346576" y="525476"/>
                  </a:cubicBezTo>
                  <a:cubicBezTo>
                    <a:pt x="355036" y="533936"/>
                    <a:pt x="343614" y="553479"/>
                    <a:pt x="369671" y="546964"/>
                  </a:cubicBezTo>
                  <a:cubicBezTo>
                    <a:pt x="387942" y="542396"/>
                    <a:pt x="377454" y="528268"/>
                    <a:pt x="384559" y="518875"/>
                  </a:cubicBezTo>
                  <a:cubicBezTo>
                    <a:pt x="387942" y="514306"/>
                    <a:pt x="395898" y="516508"/>
                    <a:pt x="398517" y="513972"/>
                  </a:cubicBezTo>
                  <a:cubicBezTo>
                    <a:pt x="402833" y="509655"/>
                    <a:pt x="402747" y="497473"/>
                    <a:pt x="410954" y="499080"/>
                  </a:cubicBezTo>
                  <a:cubicBezTo>
                    <a:pt x="416201" y="500605"/>
                    <a:pt x="420852" y="503732"/>
                    <a:pt x="424152" y="508131"/>
                  </a:cubicBezTo>
                  <a:cubicBezTo>
                    <a:pt x="427622" y="516591"/>
                    <a:pt x="419584" y="523022"/>
                    <a:pt x="418315" y="530466"/>
                  </a:cubicBezTo>
                  <a:cubicBezTo>
                    <a:pt x="415436" y="547134"/>
                    <a:pt x="413747" y="563967"/>
                    <a:pt x="413408" y="580804"/>
                  </a:cubicBezTo>
                  <a:cubicBezTo>
                    <a:pt x="413408" y="589263"/>
                    <a:pt x="408587" y="603899"/>
                    <a:pt x="420852" y="608042"/>
                  </a:cubicBezTo>
                  <a:cubicBezTo>
                    <a:pt x="433120" y="612189"/>
                    <a:pt x="430918" y="592985"/>
                    <a:pt x="434810" y="589007"/>
                  </a:cubicBezTo>
                  <a:cubicBezTo>
                    <a:pt x="435743" y="588078"/>
                    <a:pt x="452324" y="592729"/>
                    <a:pt x="450548" y="587401"/>
                  </a:cubicBezTo>
                  <a:cubicBezTo>
                    <a:pt x="449532" y="584439"/>
                    <a:pt x="443269" y="576487"/>
                    <a:pt x="448094" y="571666"/>
                  </a:cubicBezTo>
                  <a:cubicBezTo>
                    <a:pt x="448094" y="571666"/>
                    <a:pt x="481934" y="576743"/>
                    <a:pt x="485994" y="575810"/>
                  </a:cubicBezTo>
                  <a:cubicBezTo>
                    <a:pt x="499105" y="573191"/>
                    <a:pt x="496821" y="558890"/>
                    <a:pt x="506636" y="554408"/>
                  </a:cubicBezTo>
                  <a:cubicBezTo>
                    <a:pt x="511374" y="551954"/>
                    <a:pt x="518731" y="559567"/>
                    <a:pt x="523130" y="555168"/>
                  </a:cubicBezTo>
                  <a:cubicBezTo>
                    <a:pt x="536158" y="542140"/>
                    <a:pt x="515095" y="517438"/>
                    <a:pt x="515686" y="514732"/>
                  </a:cubicBezTo>
                  <a:cubicBezTo>
                    <a:pt x="517293" y="508387"/>
                    <a:pt x="522370" y="503818"/>
                    <a:pt x="524146" y="497812"/>
                  </a:cubicBezTo>
                  <a:cubicBezTo>
                    <a:pt x="526178" y="489352"/>
                    <a:pt x="517801" y="483516"/>
                    <a:pt x="515095" y="476324"/>
                  </a:cubicBezTo>
                  <a:cubicBezTo>
                    <a:pt x="512386" y="469132"/>
                    <a:pt x="514670" y="457372"/>
                    <a:pt x="510948" y="449928"/>
                  </a:cubicBezTo>
                  <a:cubicBezTo>
                    <a:pt x="507904" y="443839"/>
                    <a:pt x="498684" y="438255"/>
                    <a:pt x="494454" y="432587"/>
                  </a:cubicBezTo>
                  <a:cubicBezTo>
                    <a:pt x="485569" y="420827"/>
                    <a:pt x="489121" y="398240"/>
                    <a:pt x="479563" y="385550"/>
                  </a:cubicBezTo>
                  <a:cubicBezTo>
                    <a:pt x="469413" y="372352"/>
                    <a:pt x="462052" y="357209"/>
                    <a:pt x="458161" y="340967"/>
                  </a:cubicBezTo>
                  <a:cubicBezTo>
                    <a:pt x="454947" y="318549"/>
                    <a:pt x="458669" y="294607"/>
                    <a:pt x="453167" y="272528"/>
                  </a:cubicBezTo>
                  <a:cubicBezTo>
                    <a:pt x="451899" y="267364"/>
                    <a:pt x="444707" y="264911"/>
                    <a:pt x="442427" y="259330"/>
                  </a:cubicBezTo>
                  <a:cubicBezTo>
                    <a:pt x="438362" y="245624"/>
                    <a:pt x="436925" y="231241"/>
                    <a:pt x="438362" y="217031"/>
                  </a:cubicBezTo>
                  <a:cubicBezTo>
                    <a:pt x="439548" y="210855"/>
                    <a:pt x="448094" y="209922"/>
                    <a:pt x="450717" y="204680"/>
                  </a:cubicBezTo>
                  <a:cubicBezTo>
                    <a:pt x="453336" y="199434"/>
                    <a:pt x="447586" y="190296"/>
                    <a:pt x="449024" y="183191"/>
                  </a:cubicBezTo>
                  <a:cubicBezTo>
                    <a:pt x="450040" y="178197"/>
                    <a:pt x="459512" y="175492"/>
                    <a:pt x="460615" y="169994"/>
                  </a:cubicBezTo>
                  <a:cubicBezTo>
                    <a:pt x="460528" y="164326"/>
                    <a:pt x="461036" y="158659"/>
                    <a:pt x="462222" y="153074"/>
                  </a:cubicBezTo>
                  <a:cubicBezTo>
                    <a:pt x="465522" y="144614"/>
                    <a:pt x="481425" y="144614"/>
                    <a:pt x="487601" y="139876"/>
                  </a:cubicBezTo>
                  <a:cubicBezTo>
                    <a:pt x="493777" y="135138"/>
                    <a:pt x="487601" y="122956"/>
                    <a:pt x="490055" y="117628"/>
                  </a:cubicBezTo>
                  <a:cubicBezTo>
                    <a:pt x="494198" y="109168"/>
                    <a:pt x="504095" y="109168"/>
                    <a:pt x="509003" y="102736"/>
                  </a:cubicBezTo>
                  <a:cubicBezTo>
                    <a:pt x="511882" y="99014"/>
                    <a:pt x="511964" y="84466"/>
                    <a:pt x="511035" y="71181"/>
                  </a:cubicBezTo>
                  <a:cubicBezTo>
                    <a:pt x="506974" y="74820"/>
                    <a:pt x="504182" y="80488"/>
                    <a:pt x="498176" y="81504"/>
                  </a:cubicBezTo>
                  <a:cubicBezTo>
                    <a:pt x="482863" y="80740"/>
                    <a:pt x="467889" y="77018"/>
                    <a:pt x="454014" y="70421"/>
                  </a:cubicBezTo>
                  <a:cubicBezTo>
                    <a:pt x="433459" y="59086"/>
                    <a:pt x="440733" y="31674"/>
                    <a:pt x="428634" y="24231"/>
                  </a:cubicBezTo>
                  <a:cubicBezTo>
                    <a:pt x="423223" y="20930"/>
                    <a:pt x="403763" y="10442"/>
                    <a:pt x="401648" y="4267"/>
                  </a:cubicBezTo>
                  <a:cubicBezTo>
                    <a:pt x="400210" y="289"/>
                    <a:pt x="401648" y="-3012"/>
                    <a:pt x="397166" y="-5717"/>
                  </a:cubicBezTo>
                  <a:cubicBezTo>
                    <a:pt x="392680" y="-8423"/>
                    <a:pt x="387859" y="-5717"/>
                    <a:pt x="383121" y="-4449"/>
                  </a:cubicBezTo>
                  <a:cubicBezTo>
                    <a:pt x="385323" y="20001"/>
                    <a:pt x="392597" y="50709"/>
                    <a:pt x="393783" y="61453"/>
                  </a:cubicBezTo>
                  <a:cubicBezTo>
                    <a:pt x="393783" y="63060"/>
                    <a:pt x="367639" y="94785"/>
                    <a:pt x="363835" y="99861"/>
                  </a:cubicBezTo>
                  <a:cubicBezTo>
                    <a:pt x="355375" y="111365"/>
                    <a:pt x="358502" y="132771"/>
                    <a:pt x="353173" y="138439"/>
                  </a:cubicBezTo>
                  <a:cubicBezTo>
                    <a:pt x="332362" y="160604"/>
                    <a:pt x="303600" y="129301"/>
                    <a:pt x="283718" y="157217"/>
                  </a:cubicBezTo>
                  <a:cubicBezTo>
                    <a:pt x="268153" y="179044"/>
                    <a:pt x="308507" y="197488"/>
                    <a:pt x="298354" y="207976"/>
                  </a:cubicBezTo>
                  <a:cubicBezTo>
                    <a:pt x="289894" y="217113"/>
                    <a:pt x="288964" y="201293"/>
                    <a:pt x="282619" y="199942"/>
                  </a:cubicBezTo>
                  <a:cubicBezTo>
                    <a:pt x="276275" y="198587"/>
                    <a:pt x="273230" y="209583"/>
                    <a:pt x="265700" y="207894"/>
                  </a:cubicBezTo>
                  <a:cubicBezTo>
                    <a:pt x="260032" y="206708"/>
                    <a:pt x="256141" y="196303"/>
                    <a:pt x="250639" y="196472"/>
                  </a:cubicBezTo>
                  <a:cubicBezTo>
                    <a:pt x="234314" y="196980"/>
                    <a:pt x="233719" y="214829"/>
                    <a:pt x="219848" y="220158"/>
                  </a:cubicBezTo>
                  <a:cubicBezTo>
                    <a:pt x="205973" y="225491"/>
                    <a:pt x="179408" y="216267"/>
                    <a:pt x="164859" y="215255"/>
                  </a:cubicBezTo>
                  <a:cubicBezTo>
                    <a:pt x="146077" y="213900"/>
                    <a:pt x="148530" y="262205"/>
                    <a:pt x="131528" y="255860"/>
                  </a:cubicBezTo>
                  <a:cubicBezTo>
                    <a:pt x="127042" y="254253"/>
                    <a:pt x="118751" y="229212"/>
                    <a:pt x="119090" y="224557"/>
                  </a:cubicBezTo>
                  <a:cubicBezTo>
                    <a:pt x="119429" y="219906"/>
                    <a:pt x="128227" y="213478"/>
                    <a:pt x="125348" y="208992"/>
                  </a:cubicBezTo>
                  <a:cubicBezTo>
                    <a:pt x="117735" y="197149"/>
                    <a:pt x="110882" y="214069"/>
                    <a:pt x="104707" y="212714"/>
                  </a:cubicBezTo>
                  <a:cubicBezTo>
                    <a:pt x="100646" y="211867"/>
                    <a:pt x="105302" y="194865"/>
                    <a:pt x="100816" y="190296"/>
                  </a:cubicBezTo>
                  <a:cubicBezTo>
                    <a:pt x="96334" y="185728"/>
                    <a:pt x="85503" y="192242"/>
                    <a:pt x="80261" y="191056"/>
                  </a:cubicBezTo>
                  <a:cubicBezTo>
                    <a:pt x="76539" y="190296"/>
                    <a:pt x="74845" y="182597"/>
                    <a:pt x="71801" y="181076"/>
                  </a:cubicBezTo>
                  <a:cubicBezTo>
                    <a:pt x="57587" y="172617"/>
                    <a:pt x="39230" y="185984"/>
                    <a:pt x="26201" y="189536"/>
                  </a:cubicBezTo>
                  <a:cubicBezTo>
                    <a:pt x="18840" y="191482"/>
                    <a:pt x="11141" y="193089"/>
                    <a:pt x="3445" y="194357"/>
                  </a:cubicBezTo>
                  <a:cubicBezTo>
                    <a:pt x="904" y="203746"/>
                    <a:pt x="-2479" y="212883"/>
                    <a:pt x="-6709" y="221599"/>
                  </a:cubicBezTo>
                  <a:cubicBezTo>
                    <a:pt x="-7217" y="223797"/>
                    <a:pt x="-6878" y="226081"/>
                    <a:pt x="-5862" y="22802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0" name="Graphic 9">
              <a:extLst>
                <a:ext uri="{FF2B5EF4-FFF2-40B4-BE49-F238E27FC236}">
                  <a16:creationId xmlns:a16="http://schemas.microsoft.com/office/drawing/2014/main" id="{1CA7E75F-D0EE-4FCD-8BDF-2506D7321BCD}"/>
                </a:ext>
              </a:extLst>
            </p:cNvPr>
            <p:cNvSpPr/>
            <p:nvPr/>
          </p:nvSpPr>
          <p:spPr>
            <a:xfrm>
              <a:off x="5166224" y="3120435"/>
              <a:ext cx="1115668" cy="881850"/>
            </a:xfrm>
            <a:custGeom>
              <a:avLst/>
              <a:gdLst>
                <a:gd fmla="*/ 850463 w 1115668" name="connsiteX0"/>
                <a:gd fmla="*/ 825739 h 881850" name="connsiteY0"/>
                <a:gd fmla="*/ 894964 w 1115668" name="connsiteX1"/>
                <a:gd fmla="*/ 850527 h 881850" name="connsiteY1"/>
                <a:gd fmla="*/ 903424 w 1115668" name="connsiteX2"/>
                <a:gd fmla="*/ 813640 h 881850" name="connsiteY2"/>
                <a:gd fmla="*/ 919071 w 1115668" name="connsiteX3"/>
                <a:gd fmla="*/ 798835 h 881850" name="connsiteY3"/>
                <a:gd fmla="*/ 917720 w 1115668" name="connsiteX4"/>
                <a:gd fmla="*/ 765842 h 881850" name="connsiteY4"/>
                <a:gd fmla="*/ 943100 w 1115668" name="connsiteX5"/>
                <a:gd fmla="*/ 782762 h 881850" name="connsiteY5"/>
                <a:gd fmla="*/ 955790 w 1115668" name="connsiteX6"/>
                <a:gd fmla="*/ 773794 h 881850" name="connsiteY6"/>
                <a:gd fmla="*/ 972032 w 1115668" name="connsiteX7"/>
                <a:gd fmla="*/ 778280 h 881850" name="connsiteY7"/>
                <a:gd fmla="*/ 999609 w 1115668" name="connsiteX8"/>
                <a:gd fmla="*/ 740802 h 881850" name="connsiteY8"/>
                <a:gd fmla="*/ 1001472 w 1115668" name="connsiteX9"/>
                <a:gd fmla="*/ 689026 h 881850" name="connsiteY9"/>
                <a:gd fmla="*/ 975332 w 1115668" name="connsiteX10"/>
                <a:gd fmla="*/ 671091 h 881850" name="connsiteY10"/>
                <a:gd fmla="*/ 997919 w 1115668" name="connsiteX11"/>
                <a:gd fmla="*/ 660012 h 881850" name="connsiteY11"/>
                <a:gd fmla="*/ 1009341 w 1115668" name="connsiteX12"/>
                <a:gd fmla="*/ 641147 h 881850" name="connsiteY12"/>
                <a:gd fmla="*/ 1043180 w 1115668" name="connsiteX13"/>
                <a:gd fmla="*/ 629638 h 881850" name="connsiteY13"/>
                <a:gd fmla="*/ 1063822 w 1115668" name="connsiteX14"/>
                <a:gd fmla="*/ 610521 h 881850" name="connsiteY14"/>
                <a:gd fmla="*/ 1011964 w 1115668" name="connsiteX15"/>
                <a:gd fmla="*/ 607729 h 881850" name="connsiteY15"/>
                <a:gd fmla="*/ 995044 w 1115668" name="connsiteX16"/>
                <a:gd fmla="*/ 619910 h 881850" name="connsiteY16"/>
                <a:gd fmla="*/ 983875 w 1115668" name="connsiteX17"/>
                <a:gd fmla="*/ 589115 h 881850" name="connsiteY17"/>
                <a:gd fmla="*/ 1003669 w 1115668" name="connsiteX18"/>
                <a:gd fmla="*/ 578371 h 881850" name="connsiteY18"/>
                <a:gd fmla="*/ 990476 w 1115668" name="connsiteX19"/>
                <a:gd fmla="*/ 552992 h 881850" name="connsiteY19"/>
                <a:gd fmla="*/ 1036918 w 1115668" name="connsiteX20"/>
                <a:gd fmla="*/ 527021 h 881850" name="connsiteY20"/>
                <a:gd fmla="*/ 1048170 w 1115668" name="connsiteX21"/>
                <a:gd fmla="*/ 513654 h 881850" name="connsiteY21"/>
                <a:gd fmla="*/ 1038950 w 1115668" name="connsiteX22"/>
                <a:gd fmla="*/ 506549 h 881850" name="connsiteY22"/>
                <a:gd fmla="*/ 1059084 w 1115668" name="connsiteX23"/>
                <a:gd fmla="*/ 490220 h 881850" name="connsiteY23"/>
                <a:gd fmla="*/ 1040388 w 1115668" name="connsiteX24"/>
                <a:gd fmla="*/ 443778 h 881850" name="connsiteY24"/>
                <a:gd fmla="*/ 1078288 w 1115668" name="connsiteX25"/>
                <a:gd fmla="*/ 407824 h 881850" name="connsiteY25"/>
                <a:gd fmla="*/ 1039120 w 1115668" name="connsiteX26"/>
                <a:gd fmla="*/ 403424 h 881850" name="connsiteY26"/>
                <a:gd fmla="*/ 1050707 w 1115668" name="connsiteX27"/>
                <a:gd fmla="*/ 400211 h 881850" name="connsiteY27"/>
                <a:gd fmla="*/ 1064669 w 1115668" name="connsiteX28"/>
                <a:gd fmla="*/ 386505 h 881850" name="connsiteY28"/>
                <a:gd fmla="*/ 1086748 w 1115668" name="connsiteX29"/>
                <a:gd fmla="*/ 386505 h 881850" name="connsiteY29"/>
                <a:gd fmla="*/ 1088863 w 1115668" name="connsiteX30"/>
                <a:gd fmla="*/ 381680 h 881850" name="connsiteY30"/>
                <a:gd fmla="*/ 1107980 w 1115668" name="connsiteX31"/>
                <a:gd fmla="*/ 335151 h 881850" name="connsiteY31"/>
                <a:gd fmla="*/ 1108657 w 1115668" name="connsiteX32"/>
                <a:gd fmla="*/ 333205 h 881850" name="connsiteY32"/>
                <a:gd fmla="*/ 1077780 w 1115668" name="connsiteX33"/>
                <a:gd fmla="*/ 306644 h 881850" name="connsiteY33"/>
                <a:gd fmla="*/ 1069320 w 1115668" name="connsiteX34"/>
                <a:gd fmla="*/ 264345 h 881850" name="connsiteY34"/>
                <a:gd fmla="*/ 1048761 w 1115668" name="connsiteX35"/>
                <a:gd fmla="*/ 262313 h 881850" name="connsiteY35"/>
                <a:gd fmla="*/ 1026851 w 1115668" name="connsiteX36"/>
                <a:gd fmla="*/ 233720 h 881850" name="connsiteY36"/>
                <a:gd fmla="*/ 989460 w 1115668" name="connsiteX37"/>
                <a:gd fmla="*/ 236512 h 881850" name="connsiteY37"/>
                <a:gd fmla="*/ 986159 w 1115668" name="connsiteX38"/>
                <a:gd fmla="*/ 224921 h 881850" name="connsiteY38"/>
                <a:gd fmla="*/ 956211 w 1115668" name="connsiteX39"/>
                <a:gd fmla="*/ 220352 h 881850" name="connsiteY39"/>
                <a:gd fmla="*/ 947751 w 1115668" name="connsiteX40"/>
                <a:gd fmla="*/ 200219 h 881850" name="connsiteY40"/>
                <a:gd fmla="*/ 924743 w 1115668" name="connsiteX41"/>
                <a:gd fmla="*/ 200219 h 881850" name="connsiteY41"/>
                <a:gd fmla="*/ 925585 w 1115668" name="connsiteX42"/>
                <a:gd fmla="*/ 177124 h 881850" name="connsiteY42"/>
                <a:gd fmla="*/ 907146 w 1115668" name="connsiteX43"/>
                <a:gd fmla="*/ 169255 h 881850" name="connsiteY43"/>
                <a:gd fmla="*/ 913912 w 1115668" name="connsiteX44"/>
                <a:gd fmla="*/ 157412 h 881850" name="connsiteY44"/>
                <a:gd fmla="*/ 903676 w 1115668" name="connsiteX45"/>
                <a:gd fmla="*/ 119086 h 881850" name="connsiteY45"/>
                <a:gd fmla="*/ 886756 w 1115668" name="connsiteX46"/>
                <a:gd fmla="*/ 127546 h 881850" name="connsiteY46"/>
                <a:gd fmla="*/ 880919 w 1115668" name="connsiteX47"/>
                <a:gd fmla="*/ 124671 h 881850" name="connsiteY47"/>
                <a:gd fmla="*/ 869923 w 1115668" name="connsiteX48"/>
                <a:gd fmla="*/ 103014 h 881850" name="connsiteY48"/>
                <a:gd fmla="*/ 851900 w 1115668" name="connsiteX49"/>
                <a:gd fmla="*/ 91427 h 881850" name="connsiteY49"/>
                <a:gd fmla="*/ 868820 w 1115668" name="connsiteX50"/>
                <a:gd fmla="*/ 61731 h 881850" name="connsiteY50"/>
                <a:gd fmla="*/ 864252 w 1115668" name="connsiteX51"/>
                <a:gd fmla="*/ 46674 h 881850" name="connsiteY51"/>
                <a:gd fmla="*/ 850632 w 1115668" name="connsiteX52"/>
                <a:gd fmla="*/ 41002 h 881850" name="connsiteY52"/>
                <a:gd fmla="*/ 840566 w 1115668" name="connsiteX53"/>
                <a:gd fmla="*/ 63424 h 881850" name="connsiteY53"/>
                <a:gd fmla="*/ 831007 w 1115668" name="connsiteX54"/>
                <a:gd fmla="*/ 60884 h 881850" name="connsiteY54"/>
                <a:gd fmla="*/ 807486 w 1115668" name="connsiteX55"/>
                <a:gd fmla="*/ 63846 h 881850" name="connsiteY55"/>
                <a:gd fmla="*/ 797420 w 1115668" name="connsiteX56"/>
                <a:gd fmla="*/ 34744 h 881850" name="connsiteY56"/>
                <a:gd fmla="*/ 786762 w 1115668" name="connsiteX57"/>
                <a:gd fmla="*/ 30514 h 881850" name="connsiteY57"/>
                <a:gd fmla="*/ 774242 w 1115668" name="connsiteX58"/>
                <a:gd fmla="*/ 18246 h 881850" name="connsiteY58"/>
                <a:gd fmla="*/ 758929 w 1115668" name="connsiteX59"/>
                <a:gd fmla="*/ 35760 h 881850" name="connsiteY59"/>
                <a:gd fmla="*/ 748524 w 1115668" name="connsiteX60"/>
                <a:gd fmla="*/ 18841 h 881850" name="connsiteY60"/>
                <a:gd fmla="*/ 729997 w 1115668" name="connsiteX61"/>
                <a:gd fmla="*/ 25694 h 881850" name="connsiteY61"/>
                <a:gd fmla="*/ 734735 w 1115668" name="connsiteX62"/>
                <a:gd fmla="*/ 11393 h 881850" name="connsiteY62"/>
                <a:gd fmla="*/ 682196 w 1115668" name="connsiteX63"/>
                <a:gd fmla="*/ -4254 h 881850" name="connsiteY63"/>
                <a:gd fmla="*/ 661554 w 1115668" name="connsiteX64"/>
                <a:gd fmla="*/ 14863 h 881850" name="connsiteY64"/>
                <a:gd fmla="*/ 653602 w 1115668" name="connsiteX65"/>
                <a:gd fmla="*/ 3020 h 881850" name="connsiteY65"/>
                <a:gd fmla="*/ 635163 w 1115668" name="connsiteX66"/>
                <a:gd fmla="*/ 17234 h 881850" name="connsiteY66"/>
                <a:gd fmla="*/ 618243 w 1115668" name="connsiteX67"/>
                <a:gd fmla="*/ 8266 h 881850" name="connsiteY67"/>
                <a:gd fmla="*/ 600051 w 1115668" name="connsiteX68"/>
                <a:gd fmla="*/ 17825 h 881850" name="connsiteY68"/>
                <a:gd fmla="*/ 581863 w 1115668" name="connsiteX69"/>
                <a:gd fmla="*/ 11818 h 881850" name="connsiteY69"/>
                <a:gd fmla="*/ 551238 w 1115668" name="connsiteX70"/>
                <a:gd fmla="*/ 24847 h 881850" name="connsiteY70"/>
                <a:gd fmla="*/ 505386 w 1115668" name="connsiteX71"/>
                <a:gd fmla="*/ -3581 h 881850" name="connsiteY71"/>
                <a:gd fmla="*/ 499467 w 1115668" name="connsiteX72"/>
                <a:gd fmla="*/ -6878 h 881850" name="connsiteY72"/>
                <a:gd fmla="*/ 497860 w 1115668" name="connsiteX73"/>
                <a:gd fmla="*/ 14016 h 881850" name="connsiteY73"/>
                <a:gd fmla="*/ 495406 w 1115668" name="connsiteX74"/>
                <a:gd fmla="*/ 63507 h 881850" name="connsiteY74"/>
                <a:gd fmla="*/ 463934 w 1115668" name="connsiteX75"/>
                <a:gd fmla="*/ 82541 h 881850" name="connsiteY75"/>
                <a:gd fmla="*/ 420957 w 1115668" name="connsiteX76"/>
                <a:gd fmla="*/ 76535 h 881850" name="connsiteY76"/>
                <a:gd fmla="*/ 409201 w 1115668" name="connsiteX77"/>
                <a:gd fmla="*/ 53523 h 881850" name="connsiteY77"/>
                <a:gd fmla="*/ 353278 w 1115668" name="connsiteX78"/>
                <a:gd fmla="*/ 77551 h 881850" name="connsiteY78"/>
                <a:gd fmla="*/ 278833 w 1115668" name="connsiteX79"/>
                <a:gd fmla="*/ 87870 h 881850" name="connsiteY79"/>
                <a:gd fmla="*/ 227566 w 1115668" name="connsiteX80"/>
                <a:gd fmla="*/ 82372 h 881850" name="connsiteY80"/>
                <a:gd fmla="*/ 158363 w 1115668" name="connsiteX81"/>
                <a:gd fmla="*/ 78650 h 881850" name="connsiteY81"/>
                <a:gd fmla="*/ 105407 w 1115668" name="connsiteX82"/>
                <a:gd fmla="*/ 94810 h 881850" name="connsiteY82"/>
                <a:gd fmla="*/ 83662 w 1115668" name="connsiteX83"/>
                <a:gd fmla="*/ 142690 h 881850" name="connsiteY83"/>
                <a:gd fmla="*/ 20214 w 1115668" name="connsiteX84"/>
                <a:gd fmla="*/ 166210 h 881850" name="connsiteY84"/>
                <a:gd fmla="*/ -6942 w 1115668" name="connsiteX85"/>
                <a:gd fmla="*/ 210794 h 881850" name="connsiteY85"/>
                <a:gd fmla="*/ 16579 w 1115668" name="connsiteX86"/>
                <a:gd fmla="*/ 207749 h 881850" name="connsiteY86"/>
                <a:gd fmla="*/ 54479 w 1115668" name="connsiteX87"/>
                <a:gd fmla="*/ 188880 h 881850" name="connsiteY87"/>
                <a:gd fmla="*/ 87558 w 1115668" name="connsiteX88"/>
                <a:gd fmla="*/ 165112 h 881850" name="connsiteY88"/>
                <a:gd fmla="*/ 112937 w 1115668" name="connsiteX89"/>
                <a:gd fmla="*/ 158002 h 881850" name="connsiteY89"/>
                <a:gd fmla="*/ 104477 w 1115668" name="connsiteX90"/>
                <a:gd fmla="*/ 169511 h 881850" name="connsiteY90"/>
                <a:gd fmla="*/ 66743 w 1115668" name="connsiteX91"/>
                <a:gd fmla="*/ 194890 h 881850" name="connsiteY91"/>
                <a:gd fmla="*/ 47964 w 1115668" name="connsiteX92"/>
                <a:gd fmla="*/ 219506 h 881850" name="connsiteY92"/>
                <a:gd fmla="*/ 56424 w 1115668" name="connsiteX93"/>
                <a:gd fmla="*/ 250891 h 881850" name="connsiteY93"/>
                <a:gd fmla="*/ 71568 w 1115668" name="connsiteX94"/>
                <a:gd fmla="*/ 254279 h 881850" name="connsiteY94"/>
                <a:gd fmla="*/ 79433 w 1115668" name="connsiteX95"/>
                <a:gd fmla="*/ 261127 h 881850" name="connsiteY95"/>
                <a:gd fmla="*/ 72414 w 1115668" name="connsiteX96"/>
                <a:gd fmla="*/ 275089 h 881850" name="connsiteY96"/>
                <a:gd fmla="*/ 82056 w 1115668" name="connsiteX97"/>
                <a:gd fmla="*/ 287862 h 881850" name="connsiteY97"/>
                <a:gd fmla="*/ 142881 w 1115668" name="connsiteX98"/>
                <a:gd fmla="*/ 333036 h 881850" name="connsiteY98"/>
                <a:gd fmla="*/ 198717 w 1115668" name="connsiteX99"/>
                <a:gd fmla="*/ 359010 h 881850" name="connsiteY99"/>
                <a:gd fmla="*/ 252099 w 1115668" name="connsiteX100"/>
                <a:gd fmla="*/ 370936 h 881850" name="connsiteY100"/>
                <a:gd fmla="*/ 289747 w 1115668" name="connsiteX101"/>
                <a:gd fmla="*/ 359770 h 881850" name="connsiteY101"/>
                <a:gd fmla="*/ 331282 w 1115668" name="connsiteX102"/>
                <a:gd fmla="*/ 344036 h 881850" name="connsiteY102"/>
                <a:gd fmla="*/ 348710 w 1115668" name="connsiteX103"/>
                <a:gd fmla="*/ 334221 h 881850" name="connsiteY103"/>
                <a:gd fmla="*/ 375192 w 1115668" name="connsiteX104"/>
                <a:gd fmla="*/ 339720 h 881850" name="connsiteY104"/>
                <a:gd fmla="*/ 385850 w 1115668" name="connsiteX105"/>
                <a:gd fmla="*/ 322800 h 881850" name="connsiteY105"/>
                <a:gd fmla="*/ 409705 w 1115668" name="connsiteX106"/>
                <a:gd fmla="*/ 314848 h 881850" name="connsiteY106"/>
                <a:gd fmla="*/ 392785 w 1115668" name="connsiteX107"/>
                <a:gd fmla="*/ 336593 h 881850" name="connsiteY107"/>
                <a:gd fmla="*/ 378489 w 1115668" name="connsiteX108"/>
                <a:gd fmla="*/ 356726 h 881850" name="connsiteY108"/>
                <a:gd fmla="*/ 362416 w 1115668" name="connsiteX109"/>
                <a:gd fmla="*/ 396315 h 881850" name="connsiteY109"/>
                <a:gd fmla="*/ 327221 w 1115668" name="connsiteX110"/>
                <a:gd fmla="*/ 405961 h 881850" name="connsiteY110"/>
                <a:gd fmla="*/ 288140 w 1115668" name="connsiteX111"/>
                <a:gd fmla="*/ 435909 h 881850" name="connsiteY111"/>
                <a:gd fmla="*/ 248377 w 1115668" name="connsiteX112"/>
                <a:gd fmla="*/ 450375 h 881850" name="connsiteY112"/>
                <a:gd fmla="*/ 208871 w 1115668" name="connsiteX113"/>
                <a:gd fmla="*/ 465940 h 881850" name="connsiteY113"/>
                <a:gd fmla="*/ 176807 w 1115668" name="connsiteX114"/>
                <a:gd fmla="*/ 468732 h 881850" name="connsiteY114"/>
                <a:gd fmla="*/ 173846 w 1115668" name="connsiteX115"/>
                <a:gd fmla="*/ 449107 h 881850" name="connsiteY115"/>
                <a:gd fmla="*/ 141869 w 1115668" name="connsiteX116"/>
                <a:gd fmla="*/ 450883 h 881850" name="connsiteY116"/>
                <a:gd fmla="*/ 134087 w 1115668" name="connsiteX117"/>
                <a:gd fmla="*/ 471016 h 881850" name="connsiteY117"/>
                <a:gd fmla="*/ 164031 w 1115668" name="connsiteX118"/>
                <a:gd fmla="*/ 516195 h 881850" name="connsiteY118"/>
                <a:gd fmla="*/ 214790 w 1115668" name="connsiteX119"/>
                <a:gd fmla="*/ 565599 h 881850" name="connsiteY119"/>
                <a:gd fmla="*/ 254301 w 1115668" name="connsiteX120"/>
                <a:gd fmla="*/ 601132 h 881850" name="connsiteY120"/>
                <a:gd fmla="*/ 305060 w 1115668" name="connsiteX121"/>
                <a:gd fmla="*/ 656286 h 881850" name="connsiteY121"/>
                <a:gd fmla="*/ 361230 w 1115668" name="connsiteX122"/>
                <a:gd fmla="*/ 718723 h 881850" name="connsiteY122"/>
                <a:gd fmla="*/ 417235 w 1115668" name="connsiteX123"/>
                <a:gd fmla="*/ 767875 h 881850" name="connsiteY123"/>
                <a:gd fmla="*/ 471803 w 1115668" name="connsiteX124"/>
                <a:gd fmla="*/ 782510 h 881850" name="connsiteY124"/>
                <a:gd fmla="*/ 526622 w 1115668" name="connsiteX125"/>
                <a:gd fmla="*/ 757131 h 881850" name="connsiteY125"/>
                <a:gd fmla="*/ 574168 w 1115668" name="connsiteX126"/>
                <a:gd fmla="*/ 731751 h 881850" name="connsiteY126"/>
                <a:gd fmla="*/ 614856 w 1115668" name="connsiteX127"/>
                <a:gd fmla="*/ 718975 h 881850" name="connsiteY127"/>
                <a:gd fmla="*/ 635076 w 1115668" name="connsiteX128"/>
                <a:gd fmla="*/ 699940 h 881850" name="connsiteY128"/>
                <a:gd fmla="*/ 674161 w 1115668" name="connsiteX129"/>
                <a:gd fmla="*/ 690295 h 881850" name="connsiteY129"/>
                <a:gd fmla="*/ 685414 w 1115668" name="connsiteX130"/>
                <a:gd fmla="*/ 654258 h 881850" name="connsiteY130"/>
                <a:gd fmla="*/ 697170 w 1115668" name="connsiteX131"/>
                <a:gd fmla="*/ 631332 h 881850" name="connsiteY131"/>
                <a:gd fmla="*/ 716291 w 1115668" name="connsiteX132"/>
                <a:gd fmla="*/ 599438 h 881850" name="connsiteY132"/>
                <a:gd fmla="*/ 708591 w 1115668" name="connsiteX133"/>
                <a:gd fmla="*/ 570927 h 881850" name="connsiteY133"/>
                <a:gd fmla="*/ 708591 w 1115668" name="connsiteX134"/>
                <a:gd fmla="*/ 529896 h 881850" name="connsiteY134"/>
                <a:gd fmla="*/ 723227 w 1115668" name="connsiteX135"/>
                <a:gd fmla="*/ 501303 h 881850" name="connsiteY135"/>
                <a:gd fmla="*/ 726445 w 1115668" name="connsiteX136"/>
                <a:gd fmla="*/ 479055 h 881850" name="connsiteY136"/>
                <a:gd fmla="*/ 739469 w 1115668" name="connsiteX137"/>
                <a:gd fmla="*/ 466278 h 881850" name="connsiteY137"/>
                <a:gd fmla="*/ 745644 w 1115668" name="connsiteX138"/>
                <a:gd fmla="*/ 444117 h 881850" name="connsiteY138"/>
                <a:gd fmla="*/ 752076 w 1115668" name="connsiteX139"/>
                <a:gd fmla="*/ 464589 h 881850" name="connsiteY139"/>
                <a:gd fmla="*/ 771788 w 1115668" name="connsiteX140"/>
                <a:gd fmla="*/ 470426 h 881850" name="connsiteY140"/>
                <a:gd fmla="*/ 771871 w 1115668" name="connsiteX141"/>
                <a:gd fmla="*/ 470426 h 881850" name="connsiteY141"/>
                <a:gd fmla="*/ 793359 w 1115668" name="connsiteX142"/>
                <a:gd fmla="*/ 463321 h 881850" name="connsiteY142"/>
                <a:gd fmla="*/ 812311 w 1115668" name="connsiteX143"/>
                <a:gd fmla="*/ 462643 h 881850" name="connsiteY143"/>
                <a:gd fmla="*/ 834473 w 1115668" name="connsiteX144"/>
                <a:gd fmla="*/ 453419 h 881850" name="connsiteY144"/>
                <a:gd fmla="*/ 826013 w 1115668" name="connsiteX145"/>
                <a:gd fmla="*/ 467295 h 881850" name="connsiteY145"/>
                <a:gd fmla="*/ 801480 w 1115668" name="connsiteX146"/>
                <a:gd fmla="*/ 470004 h 881850" name="connsiteY146"/>
                <a:gd fmla="*/ 771701 w 1115668" name="connsiteX147"/>
                <a:gd fmla="*/ 482859 h 881850" name="connsiteY147"/>
                <a:gd fmla="*/ 757744 w 1115668" name="connsiteX148"/>
                <a:gd fmla="*/ 503588 h 881850" name="connsiteY148"/>
                <a:gd fmla="*/ 758929 w 1115668" name="connsiteX149"/>
                <a:gd fmla="*/ 533366 h 881850" name="connsiteY149"/>
                <a:gd fmla="*/ 767980 w 1115668" name="connsiteX150"/>
                <a:gd fmla="*/ 549865 h 881850" name="connsiteY150"/>
                <a:gd fmla="*/ 762060 w 1115668" name="connsiteX151"/>
                <a:gd fmla="*/ 577528 h 881850" name="connsiteY151"/>
                <a:gd fmla="*/ 780925 w 1115668" name="connsiteX152"/>
                <a:gd fmla="*/ 593263 h 881850" name="connsiteY152"/>
                <a:gd fmla="*/ 801906 w 1115668" name="connsiteX153"/>
                <a:gd fmla="*/ 589793 h 881850" name="connsiteY153"/>
                <a:gd fmla="*/ 812989 w 1115668" name="connsiteX154"/>
                <a:gd fmla="*/ 599182 h 881850" name="connsiteY154"/>
                <a:gd fmla="*/ 780417 w 1115668" name="connsiteX155"/>
                <a:gd fmla="*/ 620501 h 881850" name="connsiteY155"/>
                <a:gd fmla="*/ 751316 w 1115668" name="connsiteX156"/>
                <a:gd fmla="*/ 613735 h 881850" name="connsiteY156"/>
                <a:gd fmla="*/ 733888 w 1115668" name="connsiteX157"/>
                <a:gd fmla="*/ 632600 h 881850" name="connsiteY157"/>
                <a:gd fmla="*/ 747929 w 1115668" name="connsiteX158"/>
                <a:gd fmla="*/ 657980 h 881850" name="connsiteY158"/>
                <a:gd fmla="*/ 782784 w 1115668" name="connsiteX159"/>
                <a:gd fmla="*/ 665423 h 881850" name="connsiteY159"/>
                <a:gd fmla="*/ 795053 w 1115668" name="connsiteX160"/>
                <a:gd fmla="*/ 704426 h 881850" name="connsiteY160"/>
                <a:gd fmla="*/ 802583 w 1115668" name="connsiteX161"/>
                <a:gd fmla="*/ 735134 h 881850" name="connsiteY161"/>
                <a:gd fmla="*/ 818825 w 1115668" name="connsiteX162"/>
                <a:gd fmla="*/ 767449 h 881850" name="connsiteY162"/>
                <a:gd fmla="*/ 833374 w 1115668" name="connsiteX163"/>
                <a:gd fmla="*/ 810174 h 881850" name="connsiteY163"/>
                <a:gd fmla="*/ 810787 w 1115668" name="connsiteX164"/>
                <a:gd fmla="*/ 835553 h 881850" name="connsiteY164"/>
                <a:gd fmla="*/ 800381 w 1115668" name="connsiteX165"/>
                <a:gd fmla="*/ 874973 h 881850" name="connsiteY165"/>
                <a:gd fmla="*/ 821870 w 1115668" name="connsiteX166"/>
                <a:gd fmla="*/ 871252 h 881850" name="connsiteY166"/>
                <a:gd fmla="*/ 850463 w 1115668" name="connsiteX167"/>
                <a:gd fmla="*/ 825739 h 881850" name="connsiteY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b="b" l="l" r="r" t="t"/>
              <a:pathLst>
                <a:path h="881850" w="1115668">
                  <a:moveTo>
                    <a:pt x="850463" y="825739"/>
                  </a:moveTo>
                  <a:cubicBezTo>
                    <a:pt x="872967" y="818208"/>
                    <a:pt x="873137" y="858987"/>
                    <a:pt x="894964" y="850527"/>
                  </a:cubicBezTo>
                  <a:cubicBezTo>
                    <a:pt x="921273" y="840374"/>
                    <a:pt x="898938" y="821170"/>
                    <a:pt x="903424" y="813640"/>
                  </a:cubicBezTo>
                  <a:cubicBezTo>
                    <a:pt x="907906" y="806113"/>
                    <a:pt x="918059" y="807125"/>
                    <a:pt x="919071" y="798835"/>
                  </a:cubicBezTo>
                  <a:cubicBezTo>
                    <a:pt x="920257" y="789107"/>
                    <a:pt x="908162" y="775149"/>
                    <a:pt x="917720" y="765842"/>
                  </a:cubicBezTo>
                  <a:cubicBezTo>
                    <a:pt x="931001" y="753070"/>
                    <a:pt x="932694" y="782254"/>
                    <a:pt x="943100" y="782762"/>
                  </a:cubicBezTo>
                  <a:cubicBezTo>
                    <a:pt x="948259" y="782762"/>
                    <a:pt x="950882" y="775488"/>
                    <a:pt x="955790" y="773794"/>
                  </a:cubicBezTo>
                  <a:cubicBezTo>
                    <a:pt x="962048" y="771766"/>
                    <a:pt x="965600" y="780139"/>
                    <a:pt x="972032" y="778280"/>
                  </a:cubicBezTo>
                  <a:cubicBezTo>
                    <a:pt x="981847" y="775318"/>
                    <a:pt x="994536" y="749600"/>
                    <a:pt x="999609" y="740802"/>
                  </a:cubicBezTo>
                  <a:cubicBezTo>
                    <a:pt x="1004686" y="732003"/>
                    <a:pt x="1011795" y="697148"/>
                    <a:pt x="1001472" y="689026"/>
                  </a:cubicBezTo>
                  <a:cubicBezTo>
                    <a:pt x="994706" y="683780"/>
                    <a:pt x="965600" y="690464"/>
                    <a:pt x="975332" y="671091"/>
                  </a:cubicBezTo>
                  <a:cubicBezTo>
                    <a:pt x="979475" y="662631"/>
                    <a:pt x="989712" y="662631"/>
                    <a:pt x="997919" y="660012"/>
                  </a:cubicBezTo>
                  <a:cubicBezTo>
                    <a:pt x="1004178" y="657980"/>
                    <a:pt x="1003335" y="644443"/>
                    <a:pt x="1009341" y="641147"/>
                  </a:cubicBezTo>
                  <a:cubicBezTo>
                    <a:pt x="1019829" y="635392"/>
                    <a:pt x="1028289" y="643683"/>
                    <a:pt x="1043180" y="629638"/>
                  </a:cubicBezTo>
                  <a:cubicBezTo>
                    <a:pt x="1046985" y="626003"/>
                    <a:pt x="1066614" y="617543"/>
                    <a:pt x="1063822" y="610521"/>
                  </a:cubicBezTo>
                  <a:cubicBezTo>
                    <a:pt x="1058576" y="596732"/>
                    <a:pt x="1021944" y="601132"/>
                    <a:pt x="1011964" y="607729"/>
                  </a:cubicBezTo>
                  <a:cubicBezTo>
                    <a:pt x="1006887" y="611112"/>
                    <a:pt x="1001641" y="620757"/>
                    <a:pt x="995044" y="619910"/>
                  </a:cubicBezTo>
                  <a:cubicBezTo>
                    <a:pt x="988443" y="619063"/>
                    <a:pt x="979562" y="594531"/>
                    <a:pt x="983875" y="589115"/>
                  </a:cubicBezTo>
                  <a:cubicBezTo>
                    <a:pt x="988191" y="583704"/>
                    <a:pt x="999188" y="584125"/>
                    <a:pt x="1003669" y="578371"/>
                  </a:cubicBezTo>
                  <a:cubicBezTo>
                    <a:pt x="1006549" y="574649"/>
                    <a:pt x="989798" y="558915"/>
                    <a:pt x="990476" y="552992"/>
                  </a:cubicBezTo>
                  <a:cubicBezTo>
                    <a:pt x="993181" y="530491"/>
                    <a:pt x="1025414" y="536072"/>
                    <a:pt x="1036918" y="527021"/>
                  </a:cubicBezTo>
                  <a:cubicBezTo>
                    <a:pt x="1041235" y="523043"/>
                    <a:pt x="1045039" y="518562"/>
                    <a:pt x="1048170" y="513654"/>
                  </a:cubicBezTo>
                  <a:cubicBezTo>
                    <a:pt x="1050455" y="510779"/>
                    <a:pt x="1038273" y="512303"/>
                    <a:pt x="1038950" y="506549"/>
                  </a:cubicBezTo>
                  <a:cubicBezTo>
                    <a:pt x="1040301" y="496057"/>
                    <a:pt x="1057646" y="501811"/>
                    <a:pt x="1059084" y="490220"/>
                  </a:cubicBezTo>
                  <a:cubicBezTo>
                    <a:pt x="1061451" y="470595"/>
                    <a:pt x="1038950" y="463234"/>
                    <a:pt x="1040388" y="443778"/>
                  </a:cubicBezTo>
                  <a:cubicBezTo>
                    <a:pt x="1041825" y="424318"/>
                    <a:pt x="1091994" y="449189"/>
                    <a:pt x="1078288" y="407824"/>
                  </a:cubicBezTo>
                  <a:cubicBezTo>
                    <a:pt x="1073889" y="394626"/>
                    <a:pt x="1035563" y="432526"/>
                    <a:pt x="1039120" y="403424"/>
                  </a:cubicBezTo>
                  <a:cubicBezTo>
                    <a:pt x="1039624" y="399108"/>
                    <a:pt x="1047580" y="401818"/>
                    <a:pt x="1050707" y="400211"/>
                  </a:cubicBezTo>
                  <a:cubicBezTo>
                    <a:pt x="1056039" y="397249"/>
                    <a:pt x="1060352" y="388112"/>
                    <a:pt x="1064669" y="386505"/>
                  </a:cubicBezTo>
                  <a:cubicBezTo>
                    <a:pt x="1071943" y="383712"/>
                    <a:pt x="1078709" y="390987"/>
                    <a:pt x="1086748" y="386505"/>
                  </a:cubicBezTo>
                  <a:cubicBezTo>
                    <a:pt x="1089032" y="385237"/>
                    <a:pt x="1089201" y="384051"/>
                    <a:pt x="1088863" y="381680"/>
                  </a:cubicBezTo>
                  <a:cubicBezTo>
                    <a:pt x="1086409" y="361885"/>
                    <a:pt x="1103581" y="351819"/>
                    <a:pt x="1107980" y="335151"/>
                  </a:cubicBezTo>
                  <a:cubicBezTo>
                    <a:pt x="1108236" y="334478"/>
                    <a:pt x="1108488" y="333883"/>
                    <a:pt x="1108657" y="333205"/>
                  </a:cubicBezTo>
                  <a:cubicBezTo>
                    <a:pt x="1110264" y="320264"/>
                    <a:pt x="1083278" y="320685"/>
                    <a:pt x="1077780" y="306644"/>
                  </a:cubicBezTo>
                  <a:cubicBezTo>
                    <a:pt x="1074479" y="298185"/>
                    <a:pt x="1074735" y="269083"/>
                    <a:pt x="1069320" y="264345"/>
                  </a:cubicBezTo>
                  <a:cubicBezTo>
                    <a:pt x="1063904" y="259607"/>
                    <a:pt x="1054767" y="265696"/>
                    <a:pt x="1048761" y="262313"/>
                  </a:cubicBezTo>
                  <a:cubicBezTo>
                    <a:pt x="1038864" y="256559"/>
                    <a:pt x="1042416" y="235665"/>
                    <a:pt x="1026851" y="233720"/>
                  </a:cubicBezTo>
                  <a:cubicBezTo>
                    <a:pt x="1017631" y="232621"/>
                    <a:pt x="996903" y="242179"/>
                    <a:pt x="989460" y="236512"/>
                  </a:cubicBezTo>
                  <a:cubicBezTo>
                    <a:pt x="986076" y="233889"/>
                    <a:pt x="989460" y="227544"/>
                    <a:pt x="986159" y="224921"/>
                  </a:cubicBezTo>
                  <a:cubicBezTo>
                    <a:pt x="977699" y="218576"/>
                    <a:pt x="963485" y="228812"/>
                    <a:pt x="956211" y="220352"/>
                  </a:cubicBezTo>
                  <a:cubicBezTo>
                    <a:pt x="950965" y="214260"/>
                    <a:pt x="956888" y="205209"/>
                    <a:pt x="947751" y="200219"/>
                  </a:cubicBezTo>
                  <a:cubicBezTo>
                    <a:pt x="938614" y="195225"/>
                    <a:pt x="926180" y="201405"/>
                    <a:pt x="924743" y="200219"/>
                  </a:cubicBezTo>
                  <a:cubicBezTo>
                    <a:pt x="923301" y="199034"/>
                    <a:pt x="927956" y="181436"/>
                    <a:pt x="925585" y="177124"/>
                  </a:cubicBezTo>
                  <a:cubicBezTo>
                    <a:pt x="921525" y="169763"/>
                    <a:pt x="910359" y="174162"/>
                    <a:pt x="907146" y="169255"/>
                  </a:cubicBezTo>
                  <a:cubicBezTo>
                    <a:pt x="905031" y="166124"/>
                    <a:pt x="913404" y="159440"/>
                    <a:pt x="913912" y="157412"/>
                  </a:cubicBezTo>
                  <a:cubicBezTo>
                    <a:pt x="914589" y="143875"/>
                    <a:pt x="911037" y="130508"/>
                    <a:pt x="903676" y="119086"/>
                  </a:cubicBezTo>
                  <a:cubicBezTo>
                    <a:pt x="893948" y="109020"/>
                    <a:pt x="892002" y="128393"/>
                    <a:pt x="886756" y="127546"/>
                  </a:cubicBezTo>
                  <a:cubicBezTo>
                    <a:pt x="884641" y="126956"/>
                    <a:pt x="882695" y="125939"/>
                    <a:pt x="880919" y="124671"/>
                  </a:cubicBezTo>
                  <a:cubicBezTo>
                    <a:pt x="875591" y="121627"/>
                    <a:pt x="874996" y="108260"/>
                    <a:pt x="869923" y="103014"/>
                  </a:cubicBezTo>
                  <a:cubicBezTo>
                    <a:pt x="864846" y="97772"/>
                    <a:pt x="854780" y="98784"/>
                    <a:pt x="851900" y="91427"/>
                  </a:cubicBezTo>
                  <a:cubicBezTo>
                    <a:pt x="843441" y="68753"/>
                    <a:pt x="882187" y="82289"/>
                    <a:pt x="868820" y="61731"/>
                  </a:cubicBezTo>
                  <a:cubicBezTo>
                    <a:pt x="865354" y="56484"/>
                    <a:pt x="869754" y="52085"/>
                    <a:pt x="864252" y="46674"/>
                  </a:cubicBezTo>
                  <a:cubicBezTo>
                    <a:pt x="860616" y="43035"/>
                    <a:pt x="855709" y="41002"/>
                    <a:pt x="850632" y="41002"/>
                  </a:cubicBezTo>
                  <a:cubicBezTo>
                    <a:pt x="832953" y="40242"/>
                    <a:pt x="844374" y="52511"/>
                    <a:pt x="840566" y="63424"/>
                  </a:cubicBezTo>
                  <a:cubicBezTo>
                    <a:pt x="838620" y="68835"/>
                    <a:pt x="832106" y="61561"/>
                    <a:pt x="831007" y="60884"/>
                  </a:cubicBezTo>
                  <a:cubicBezTo>
                    <a:pt x="825253" y="57587"/>
                    <a:pt x="815186" y="67229"/>
                    <a:pt x="807486" y="63846"/>
                  </a:cubicBezTo>
                  <a:cubicBezTo>
                    <a:pt x="796152" y="58769"/>
                    <a:pt x="802496" y="43881"/>
                    <a:pt x="797420" y="34744"/>
                  </a:cubicBezTo>
                  <a:cubicBezTo>
                    <a:pt x="795222" y="30684"/>
                    <a:pt x="790315" y="32542"/>
                    <a:pt x="786762" y="30514"/>
                  </a:cubicBezTo>
                  <a:cubicBezTo>
                    <a:pt x="781768" y="27639"/>
                    <a:pt x="778302" y="21546"/>
                    <a:pt x="774242" y="18246"/>
                  </a:cubicBezTo>
                  <a:cubicBezTo>
                    <a:pt x="757322" y="4965"/>
                    <a:pt x="766963" y="38635"/>
                    <a:pt x="758929" y="35760"/>
                  </a:cubicBezTo>
                  <a:cubicBezTo>
                    <a:pt x="750891" y="32881"/>
                    <a:pt x="753683" y="22645"/>
                    <a:pt x="748524" y="18841"/>
                  </a:cubicBezTo>
                  <a:cubicBezTo>
                    <a:pt x="748524" y="18841"/>
                    <a:pt x="734140" y="31869"/>
                    <a:pt x="729997" y="25694"/>
                  </a:cubicBezTo>
                  <a:cubicBezTo>
                    <a:pt x="727205" y="21546"/>
                    <a:pt x="737610" y="15792"/>
                    <a:pt x="734735" y="11393"/>
                  </a:cubicBezTo>
                  <a:cubicBezTo>
                    <a:pt x="731856" y="6994"/>
                    <a:pt x="685158" y="-5527"/>
                    <a:pt x="682196" y="-4254"/>
                  </a:cubicBezTo>
                  <a:cubicBezTo>
                    <a:pt x="676359" y="-1970"/>
                    <a:pt x="667730" y="17064"/>
                    <a:pt x="661554" y="14863"/>
                  </a:cubicBezTo>
                  <a:cubicBezTo>
                    <a:pt x="657155" y="13338"/>
                    <a:pt x="659101" y="3611"/>
                    <a:pt x="653602" y="3020"/>
                  </a:cubicBezTo>
                  <a:cubicBezTo>
                    <a:pt x="646836" y="2173"/>
                    <a:pt x="642437" y="17738"/>
                    <a:pt x="635163" y="17234"/>
                  </a:cubicBezTo>
                  <a:cubicBezTo>
                    <a:pt x="627884" y="16726"/>
                    <a:pt x="626277" y="8774"/>
                    <a:pt x="618243" y="8266"/>
                  </a:cubicBezTo>
                  <a:cubicBezTo>
                    <a:pt x="608007" y="7840"/>
                    <a:pt x="607330" y="13847"/>
                    <a:pt x="600051" y="17825"/>
                  </a:cubicBezTo>
                  <a:cubicBezTo>
                    <a:pt x="592777" y="21798"/>
                    <a:pt x="587956" y="12578"/>
                    <a:pt x="581863" y="11818"/>
                  </a:cubicBezTo>
                  <a:cubicBezTo>
                    <a:pt x="566550" y="9955"/>
                    <a:pt x="562829" y="20278"/>
                    <a:pt x="551238" y="24847"/>
                  </a:cubicBezTo>
                  <a:cubicBezTo>
                    <a:pt x="536772" y="30428"/>
                    <a:pt x="513425" y="4713"/>
                    <a:pt x="505386" y="-3581"/>
                  </a:cubicBezTo>
                  <a:cubicBezTo>
                    <a:pt x="503697" y="-5101"/>
                    <a:pt x="501664" y="-6200"/>
                    <a:pt x="499467" y="-6878"/>
                  </a:cubicBezTo>
                  <a:cubicBezTo>
                    <a:pt x="502511" y="-111"/>
                    <a:pt x="501920" y="7758"/>
                    <a:pt x="497860" y="14016"/>
                  </a:cubicBezTo>
                  <a:cubicBezTo>
                    <a:pt x="486438" y="29585"/>
                    <a:pt x="513168" y="58938"/>
                    <a:pt x="495406" y="63507"/>
                  </a:cubicBezTo>
                  <a:cubicBezTo>
                    <a:pt x="477640" y="68075"/>
                    <a:pt x="493543" y="81356"/>
                    <a:pt x="463934" y="82541"/>
                  </a:cubicBezTo>
                  <a:cubicBezTo>
                    <a:pt x="434324" y="83727"/>
                    <a:pt x="418082" y="101745"/>
                    <a:pt x="420957" y="76535"/>
                  </a:cubicBezTo>
                  <a:cubicBezTo>
                    <a:pt x="423836" y="51325"/>
                    <a:pt x="433816" y="46505"/>
                    <a:pt x="409201" y="53523"/>
                  </a:cubicBezTo>
                  <a:cubicBezTo>
                    <a:pt x="389233" y="57922"/>
                    <a:pt x="370198" y="66047"/>
                    <a:pt x="353278" y="77551"/>
                  </a:cubicBezTo>
                  <a:cubicBezTo>
                    <a:pt x="332216" y="91509"/>
                    <a:pt x="298289" y="96586"/>
                    <a:pt x="278833" y="87870"/>
                  </a:cubicBezTo>
                  <a:cubicBezTo>
                    <a:pt x="259373" y="79158"/>
                    <a:pt x="254301" y="84148"/>
                    <a:pt x="227566" y="82372"/>
                  </a:cubicBezTo>
                  <a:cubicBezTo>
                    <a:pt x="200832" y="80596"/>
                    <a:pt x="173424" y="79666"/>
                    <a:pt x="158363" y="78650"/>
                  </a:cubicBezTo>
                  <a:cubicBezTo>
                    <a:pt x="143307" y="77634"/>
                    <a:pt x="111326" y="56741"/>
                    <a:pt x="105407" y="94810"/>
                  </a:cubicBezTo>
                  <a:cubicBezTo>
                    <a:pt x="99483" y="132879"/>
                    <a:pt x="96947" y="139815"/>
                    <a:pt x="83662" y="142690"/>
                  </a:cubicBezTo>
                  <a:cubicBezTo>
                    <a:pt x="70382" y="145569"/>
                    <a:pt x="34684" y="146750"/>
                    <a:pt x="20214" y="166210"/>
                  </a:cubicBezTo>
                  <a:cubicBezTo>
                    <a:pt x="10147" y="180420"/>
                    <a:pt x="1096" y="195312"/>
                    <a:pt x="-6942" y="210794"/>
                  </a:cubicBezTo>
                  <a:cubicBezTo>
                    <a:pt x="1014" y="210624"/>
                    <a:pt x="8879" y="209608"/>
                    <a:pt x="16579" y="207749"/>
                  </a:cubicBezTo>
                  <a:cubicBezTo>
                    <a:pt x="30115" y="203520"/>
                    <a:pt x="42888" y="197088"/>
                    <a:pt x="54479" y="188880"/>
                  </a:cubicBezTo>
                  <a:cubicBezTo>
                    <a:pt x="65731" y="181267"/>
                    <a:pt x="73005" y="173823"/>
                    <a:pt x="87558" y="165112"/>
                  </a:cubicBezTo>
                  <a:cubicBezTo>
                    <a:pt x="102106" y="156396"/>
                    <a:pt x="105746" y="157581"/>
                    <a:pt x="112937" y="158002"/>
                  </a:cubicBezTo>
                  <a:cubicBezTo>
                    <a:pt x="120125" y="158428"/>
                    <a:pt x="115052" y="164855"/>
                    <a:pt x="104477" y="169511"/>
                  </a:cubicBezTo>
                  <a:cubicBezTo>
                    <a:pt x="90602" y="175769"/>
                    <a:pt x="77826" y="184398"/>
                    <a:pt x="66743" y="194890"/>
                  </a:cubicBezTo>
                  <a:cubicBezTo>
                    <a:pt x="56085" y="205465"/>
                    <a:pt x="45003" y="204110"/>
                    <a:pt x="47964" y="219506"/>
                  </a:cubicBezTo>
                  <a:cubicBezTo>
                    <a:pt x="50926" y="234905"/>
                    <a:pt x="51938" y="248863"/>
                    <a:pt x="56424" y="250891"/>
                  </a:cubicBezTo>
                  <a:cubicBezTo>
                    <a:pt x="61331" y="252585"/>
                    <a:pt x="66408" y="253684"/>
                    <a:pt x="71568" y="254279"/>
                  </a:cubicBezTo>
                  <a:cubicBezTo>
                    <a:pt x="77487" y="255629"/>
                    <a:pt x="84257" y="253853"/>
                    <a:pt x="79433" y="261127"/>
                  </a:cubicBezTo>
                  <a:cubicBezTo>
                    <a:pt x="74612" y="268406"/>
                    <a:pt x="68858" y="266799"/>
                    <a:pt x="72414" y="275089"/>
                  </a:cubicBezTo>
                  <a:cubicBezTo>
                    <a:pt x="75967" y="283380"/>
                    <a:pt x="74191" y="282446"/>
                    <a:pt x="82056" y="287862"/>
                  </a:cubicBezTo>
                  <a:cubicBezTo>
                    <a:pt x="89925" y="293277"/>
                    <a:pt x="130869" y="326439"/>
                    <a:pt x="142881" y="333036"/>
                  </a:cubicBezTo>
                  <a:cubicBezTo>
                    <a:pt x="160648" y="343441"/>
                    <a:pt x="179344" y="352157"/>
                    <a:pt x="198717" y="359010"/>
                  </a:cubicBezTo>
                  <a:cubicBezTo>
                    <a:pt x="217669" y="364422"/>
                    <a:pt x="234419" y="372121"/>
                    <a:pt x="252099" y="370936"/>
                  </a:cubicBezTo>
                  <a:cubicBezTo>
                    <a:pt x="269779" y="369754"/>
                    <a:pt x="268089" y="370936"/>
                    <a:pt x="289747" y="359770"/>
                  </a:cubicBezTo>
                  <a:cubicBezTo>
                    <a:pt x="302350" y="351819"/>
                    <a:pt x="316477" y="346403"/>
                    <a:pt x="331282" y="344036"/>
                  </a:cubicBezTo>
                  <a:cubicBezTo>
                    <a:pt x="351333" y="339550"/>
                    <a:pt x="333653" y="334560"/>
                    <a:pt x="348710" y="334221"/>
                  </a:cubicBezTo>
                  <a:cubicBezTo>
                    <a:pt x="363771" y="333883"/>
                    <a:pt x="366732" y="347419"/>
                    <a:pt x="375192" y="339720"/>
                  </a:cubicBezTo>
                  <a:cubicBezTo>
                    <a:pt x="383652" y="332024"/>
                    <a:pt x="373412" y="337183"/>
                    <a:pt x="385850" y="322800"/>
                  </a:cubicBezTo>
                  <a:cubicBezTo>
                    <a:pt x="398287" y="308421"/>
                    <a:pt x="411229" y="303765"/>
                    <a:pt x="409705" y="314848"/>
                  </a:cubicBezTo>
                  <a:cubicBezTo>
                    <a:pt x="408185" y="325931"/>
                    <a:pt x="401922" y="330582"/>
                    <a:pt x="392785" y="336593"/>
                  </a:cubicBezTo>
                  <a:cubicBezTo>
                    <a:pt x="385259" y="340822"/>
                    <a:pt x="380013" y="348179"/>
                    <a:pt x="378489" y="356726"/>
                  </a:cubicBezTo>
                  <a:cubicBezTo>
                    <a:pt x="374428" y="368569"/>
                    <a:pt x="372738" y="387434"/>
                    <a:pt x="362416" y="396315"/>
                  </a:cubicBezTo>
                  <a:cubicBezTo>
                    <a:pt x="352097" y="405201"/>
                    <a:pt x="334752" y="405283"/>
                    <a:pt x="327221" y="405961"/>
                  </a:cubicBezTo>
                  <a:cubicBezTo>
                    <a:pt x="319695" y="406638"/>
                    <a:pt x="305989" y="431340"/>
                    <a:pt x="288140" y="435909"/>
                  </a:cubicBezTo>
                  <a:cubicBezTo>
                    <a:pt x="274517" y="439548"/>
                    <a:pt x="261154" y="444369"/>
                    <a:pt x="248377" y="450375"/>
                  </a:cubicBezTo>
                  <a:cubicBezTo>
                    <a:pt x="235605" y="456468"/>
                    <a:pt x="222407" y="461627"/>
                    <a:pt x="208871" y="465940"/>
                  </a:cubicBezTo>
                  <a:cubicBezTo>
                    <a:pt x="198209" y="468649"/>
                    <a:pt x="180529" y="473049"/>
                    <a:pt x="176807" y="468732"/>
                  </a:cubicBezTo>
                  <a:cubicBezTo>
                    <a:pt x="173086" y="464419"/>
                    <a:pt x="183066" y="452829"/>
                    <a:pt x="173846" y="449107"/>
                  </a:cubicBezTo>
                  <a:cubicBezTo>
                    <a:pt x="163188" y="446822"/>
                    <a:pt x="152188" y="447500"/>
                    <a:pt x="141869" y="450883"/>
                  </a:cubicBezTo>
                  <a:cubicBezTo>
                    <a:pt x="134760" y="454861"/>
                    <a:pt x="131546" y="463321"/>
                    <a:pt x="134087" y="471016"/>
                  </a:cubicBezTo>
                  <a:cubicBezTo>
                    <a:pt x="137383" y="480662"/>
                    <a:pt x="149313" y="495128"/>
                    <a:pt x="164031" y="516195"/>
                  </a:cubicBezTo>
                  <a:cubicBezTo>
                    <a:pt x="178753" y="537258"/>
                    <a:pt x="202018" y="553838"/>
                    <a:pt x="214790" y="565599"/>
                  </a:cubicBezTo>
                  <a:cubicBezTo>
                    <a:pt x="227145" y="578371"/>
                    <a:pt x="240339" y="590218"/>
                    <a:pt x="254301" y="601132"/>
                  </a:cubicBezTo>
                  <a:cubicBezTo>
                    <a:pt x="273757" y="616948"/>
                    <a:pt x="290928" y="635562"/>
                    <a:pt x="305060" y="656286"/>
                  </a:cubicBezTo>
                  <a:cubicBezTo>
                    <a:pt x="315635" y="672615"/>
                    <a:pt x="345917" y="702732"/>
                    <a:pt x="361230" y="718723"/>
                  </a:cubicBezTo>
                  <a:cubicBezTo>
                    <a:pt x="376543" y="734709"/>
                    <a:pt x="399386" y="763389"/>
                    <a:pt x="417235" y="767875"/>
                  </a:cubicBezTo>
                  <a:cubicBezTo>
                    <a:pt x="435084" y="772357"/>
                    <a:pt x="460042" y="791053"/>
                    <a:pt x="471803" y="782510"/>
                  </a:cubicBezTo>
                  <a:cubicBezTo>
                    <a:pt x="483559" y="773964"/>
                    <a:pt x="513086" y="765590"/>
                    <a:pt x="526622" y="757131"/>
                  </a:cubicBezTo>
                  <a:cubicBezTo>
                    <a:pt x="540159" y="748671"/>
                    <a:pt x="557331" y="735642"/>
                    <a:pt x="574168" y="731751"/>
                  </a:cubicBezTo>
                  <a:cubicBezTo>
                    <a:pt x="591001" y="727860"/>
                    <a:pt x="602674" y="731751"/>
                    <a:pt x="614856" y="718975"/>
                  </a:cubicBezTo>
                  <a:cubicBezTo>
                    <a:pt x="627042" y="706202"/>
                    <a:pt x="610374" y="705355"/>
                    <a:pt x="635076" y="699940"/>
                  </a:cubicBezTo>
                  <a:cubicBezTo>
                    <a:pt x="659778" y="694525"/>
                    <a:pt x="664685" y="711700"/>
                    <a:pt x="674161" y="690295"/>
                  </a:cubicBezTo>
                  <a:cubicBezTo>
                    <a:pt x="683637" y="668893"/>
                    <a:pt x="683043" y="674139"/>
                    <a:pt x="685414" y="654258"/>
                  </a:cubicBezTo>
                  <a:cubicBezTo>
                    <a:pt x="687781" y="634376"/>
                    <a:pt x="684567" y="648590"/>
                    <a:pt x="697170" y="631332"/>
                  </a:cubicBezTo>
                  <a:cubicBezTo>
                    <a:pt x="709777" y="614073"/>
                    <a:pt x="713668" y="621265"/>
                    <a:pt x="716291" y="599438"/>
                  </a:cubicBezTo>
                  <a:cubicBezTo>
                    <a:pt x="718914" y="577611"/>
                    <a:pt x="708848" y="593771"/>
                    <a:pt x="708591" y="570927"/>
                  </a:cubicBezTo>
                  <a:cubicBezTo>
                    <a:pt x="708339" y="548088"/>
                    <a:pt x="709017" y="547155"/>
                    <a:pt x="708591" y="529896"/>
                  </a:cubicBezTo>
                  <a:cubicBezTo>
                    <a:pt x="708170" y="512638"/>
                    <a:pt x="722297" y="515092"/>
                    <a:pt x="723227" y="501303"/>
                  </a:cubicBezTo>
                  <a:cubicBezTo>
                    <a:pt x="724160" y="487515"/>
                    <a:pt x="718067" y="482859"/>
                    <a:pt x="726445" y="479055"/>
                  </a:cubicBezTo>
                  <a:cubicBezTo>
                    <a:pt x="734818" y="475246"/>
                    <a:pt x="737102" y="479902"/>
                    <a:pt x="739469" y="466278"/>
                  </a:cubicBezTo>
                  <a:cubicBezTo>
                    <a:pt x="741840" y="452659"/>
                    <a:pt x="742939" y="439969"/>
                    <a:pt x="745644" y="444117"/>
                  </a:cubicBezTo>
                  <a:cubicBezTo>
                    <a:pt x="748354" y="448260"/>
                    <a:pt x="748776" y="458921"/>
                    <a:pt x="752076" y="464589"/>
                  </a:cubicBezTo>
                  <a:cubicBezTo>
                    <a:pt x="755885" y="471694"/>
                    <a:pt x="764766" y="474317"/>
                    <a:pt x="771788" y="470426"/>
                  </a:cubicBezTo>
                  <a:cubicBezTo>
                    <a:pt x="771788" y="470426"/>
                    <a:pt x="771871" y="470426"/>
                    <a:pt x="771871" y="470426"/>
                  </a:cubicBezTo>
                  <a:cubicBezTo>
                    <a:pt x="778472" y="466617"/>
                    <a:pt x="785829" y="464250"/>
                    <a:pt x="793359" y="463321"/>
                  </a:cubicBezTo>
                  <a:cubicBezTo>
                    <a:pt x="800468" y="463321"/>
                    <a:pt x="805289" y="465436"/>
                    <a:pt x="812311" y="462643"/>
                  </a:cubicBezTo>
                  <a:cubicBezTo>
                    <a:pt x="819333" y="459851"/>
                    <a:pt x="829231" y="450631"/>
                    <a:pt x="834473" y="453419"/>
                  </a:cubicBezTo>
                  <a:cubicBezTo>
                    <a:pt x="839719" y="456212"/>
                    <a:pt x="826013" y="467295"/>
                    <a:pt x="826013" y="467295"/>
                  </a:cubicBezTo>
                  <a:cubicBezTo>
                    <a:pt x="817809" y="467381"/>
                    <a:pt x="809519" y="468311"/>
                    <a:pt x="801480" y="470004"/>
                  </a:cubicBezTo>
                  <a:cubicBezTo>
                    <a:pt x="790823" y="472454"/>
                    <a:pt x="780756" y="476771"/>
                    <a:pt x="771701" y="482859"/>
                  </a:cubicBezTo>
                  <a:cubicBezTo>
                    <a:pt x="765613" y="488700"/>
                    <a:pt x="760875" y="495805"/>
                    <a:pt x="757744" y="503588"/>
                  </a:cubicBezTo>
                  <a:cubicBezTo>
                    <a:pt x="756475" y="509424"/>
                    <a:pt x="751989" y="528207"/>
                    <a:pt x="758929" y="533366"/>
                  </a:cubicBezTo>
                  <a:cubicBezTo>
                    <a:pt x="765865" y="538526"/>
                    <a:pt x="773395" y="540133"/>
                    <a:pt x="767980" y="549865"/>
                  </a:cubicBezTo>
                  <a:cubicBezTo>
                    <a:pt x="762482" y="557986"/>
                    <a:pt x="760367" y="567883"/>
                    <a:pt x="762060" y="577528"/>
                  </a:cubicBezTo>
                  <a:cubicBezTo>
                    <a:pt x="764679" y="584716"/>
                    <a:pt x="774242" y="595460"/>
                    <a:pt x="780925" y="593263"/>
                  </a:cubicBezTo>
                  <a:cubicBezTo>
                    <a:pt x="787778" y="591317"/>
                    <a:pt x="794797" y="590131"/>
                    <a:pt x="801906" y="589793"/>
                  </a:cubicBezTo>
                  <a:cubicBezTo>
                    <a:pt x="812650" y="588607"/>
                    <a:pt x="827285" y="590301"/>
                    <a:pt x="812989" y="599182"/>
                  </a:cubicBezTo>
                  <a:cubicBezTo>
                    <a:pt x="798688" y="608067"/>
                    <a:pt x="789555" y="614412"/>
                    <a:pt x="780417" y="620501"/>
                  </a:cubicBezTo>
                  <a:cubicBezTo>
                    <a:pt x="771280" y="626594"/>
                    <a:pt x="761635" y="610773"/>
                    <a:pt x="751316" y="613735"/>
                  </a:cubicBezTo>
                  <a:cubicBezTo>
                    <a:pt x="740993" y="616697"/>
                    <a:pt x="731687" y="619063"/>
                    <a:pt x="733888" y="632600"/>
                  </a:cubicBezTo>
                  <a:cubicBezTo>
                    <a:pt x="736086" y="646137"/>
                    <a:pt x="730927" y="657980"/>
                    <a:pt x="747929" y="657980"/>
                  </a:cubicBezTo>
                  <a:cubicBezTo>
                    <a:pt x="764935" y="657980"/>
                    <a:pt x="783549" y="654935"/>
                    <a:pt x="782784" y="665423"/>
                  </a:cubicBezTo>
                  <a:cubicBezTo>
                    <a:pt x="782024" y="675915"/>
                    <a:pt x="789047" y="699688"/>
                    <a:pt x="795053" y="704426"/>
                  </a:cubicBezTo>
                  <a:cubicBezTo>
                    <a:pt x="801059" y="709160"/>
                    <a:pt x="797420" y="725997"/>
                    <a:pt x="802583" y="735134"/>
                  </a:cubicBezTo>
                  <a:cubicBezTo>
                    <a:pt x="807742" y="744271"/>
                    <a:pt x="817553" y="758143"/>
                    <a:pt x="818825" y="767449"/>
                  </a:cubicBezTo>
                  <a:cubicBezTo>
                    <a:pt x="820094" y="776756"/>
                    <a:pt x="838872" y="802135"/>
                    <a:pt x="833374" y="810174"/>
                  </a:cubicBezTo>
                  <a:cubicBezTo>
                    <a:pt x="827876" y="818208"/>
                    <a:pt x="813831" y="826585"/>
                    <a:pt x="810787" y="835553"/>
                  </a:cubicBezTo>
                  <a:cubicBezTo>
                    <a:pt x="807742" y="844517"/>
                    <a:pt x="805541" y="860507"/>
                    <a:pt x="800381" y="874973"/>
                  </a:cubicBezTo>
                  <a:cubicBezTo>
                    <a:pt x="807742" y="874973"/>
                    <a:pt x="815017" y="873792"/>
                    <a:pt x="821870" y="871252"/>
                  </a:cubicBezTo>
                  <a:cubicBezTo>
                    <a:pt x="836166" y="865667"/>
                    <a:pt x="835997" y="830477"/>
                    <a:pt x="850463" y="825739"/>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1" name="Graphic 9">
              <a:extLst>
                <a:ext uri="{FF2B5EF4-FFF2-40B4-BE49-F238E27FC236}">
                  <a16:creationId xmlns:a16="http://schemas.microsoft.com/office/drawing/2014/main" id="{6C60567A-CCD0-4EAA-9ECD-D578E47DDD11}"/>
                </a:ext>
              </a:extLst>
            </p:cNvPr>
            <p:cNvSpPr/>
            <p:nvPr/>
          </p:nvSpPr>
          <p:spPr>
            <a:xfrm>
              <a:off x="5393728" y="2079198"/>
              <a:ext cx="1480650" cy="1341794"/>
            </a:xfrm>
            <a:custGeom>
              <a:avLst/>
              <a:gdLst>
                <a:gd fmla="*/ 868042 w 1480650" name="connsiteX0"/>
                <a:gd fmla="*/ 1334684 h 1341794" name="connsiteY0"/>
                <a:gd fmla="*/ 908396 w 1480650" name="connsiteX1"/>
                <a:gd fmla="*/ 1302112 h 1341794" name="connsiteY1"/>
                <a:gd fmla="*/ 896553 w 1480650" name="connsiteX2"/>
                <a:gd fmla="*/ 1301604 h 1341794" name="connsiteY2"/>
                <a:gd fmla="*/ 878699 w 1480650" name="connsiteX3"/>
                <a:gd fmla="*/ 1288745 h 1341794" name="connsiteY3"/>
                <a:gd fmla="*/ 892153 w 1480650" name="connsiteX4"/>
                <a:gd fmla="*/ 1275209 h 1341794" name="connsiteY4"/>
                <a:gd fmla="*/ 897395 w 1480650" name="connsiteX5"/>
                <a:gd fmla="*/ 1250932 h 1341794" name="connsiteY5"/>
                <a:gd fmla="*/ 937241 w 1480650" name="connsiteX6"/>
                <a:gd fmla="*/ 1222165 h 1341794" name="connsiteY6"/>
                <a:gd fmla="*/ 952045 w 1480650" name="connsiteX7"/>
                <a:gd fmla="*/ 1119040 h 1341794" name="connsiteY7"/>
                <a:gd fmla="*/ 916430 w 1480650" name="connsiteX8"/>
                <a:gd fmla="*/ 1109399 h 1341794" name="connsiteY8"/>
                <a:gd fmla="*/ 930896 w 1480650" name="connsiteX9"/>
                <a:gd fmla="*/ 1074882 h 1341794" name="connsiteY9"/>
                <a:gd fmla="*/ 916855 w 1480650" name="connsiteX10"/>
                <a:gd fmla="*/ 1070566 h 1341794" name="connsiteY10"/>
                <a:gd fmla="*/ 928612 w 1480650" name="connsiteX11"/>
                <a:gd fmla="*/ 1046793 h 1341794" name="connsiteY11"/>
                <a:gd fmla="*/ 918293 w 1480650" name="connsiteX12"/>
                <a:gd fmla="*/ 1018791 h 1341794" name="connsiteY12"/>
                <a:gd fmla="*/ 960592 w 1480650" name="connsiteX13"/>
                <a:gd fmla="*/ 1019724 h 1341794" name="connsiteY13"/>
                <a:gd fmla="*/ 965413 w 1480650" name="connsiteX14"/>
                <a:gd fmla="*/ 1007286 h 1341794" name="connsiteY14"/>
                <a:gd fmla="*/ 932928 w 1480650" name="connsiteX15"/>
                <a:gd fmla="*/ 993919 h 1341794" name="connsiteY15"/>
                <a:gd fmla="*/ 938852 w 1480650" name="connsiteX16"/>
                <a:gd fmla="*/ 979284 h 1341794" name="connsiteY16"/>
                <a:gd fmla="*/ 958898 w 1480650" name="connsiteX17"/>
                <a:gd fmla="*/ 998657 h 1341794" name="connsiteY17"/>
                <a:gd fmla="*/ 973959 w 1480650" name="connsiteX18"/>
                <a:gd fmla="*/ 987322 h 1341794" name="connsiteY18"/>
                <a:gd fmla="*/ 987496 w 1480650" name="connsiteX19"/>
                <a:gd fmla="*/ 989945 h 1341794" name="connsiteY19"/>
                <a:gd fmla="*/ 981994 w 1480650" name="connsiteX20"/>
                <a:gd fmla="*/ 976491 h 1341794" name="connsiteY20"/>
                <a:gd fmla="*/ 988425 w 1480650" name="connsiteX21"/>
                <a:gd fmla="*/ 963467 h 1341794" name="connsiteY21"/>
                <a:gd fmla="*/ 1021335 w 1480650" name="connsiteX22"/>
                <a:gd fmla="*/ 956866 h 1341794" name="connsiteY22"/>
                <a:gd fmla="*/ 1003738 w 1480650" name="connsiteX23"/>
                <a:gd fmla="*/ 1014139 h 1341794" name="connsiteY23"/>
                <a:gd fmla="*/ 1047475 w 1480650" name="connsiteX24"/>
                <a:gd fmla="*/ 1012954 h 1341794" name="connsiteY24"/>
                <a:gd fmla="*/ 1055005 w 1480650" name="connsiteX25"/>
                <a:gd fmla="*/ 1027507 h 1341794" name="connsiteY25"/>
                <a:gd fmla="*/ 1075477 w 1480650" name="connsiteX26"/>
                <a:gd fmla="*/ 1013379 h 1341794" name="connsiteY26"/>
                <a:gd fmla="*/ 1089096 w 1480650" name="connsiteX27"/>
                <a:gd fmla="*/ 1040366 h 1341794" name="connsiteY27"/>
                <a:gd fmla="*/ 1111853 w 1480650" name="connsiteX28"/>
                <a:gd fmla="*/ 1059652 h 1341794" name="connsiteY28"/>
                <a:gd fmla="*/ 1080554 w 1480650" name="connsiteX29"/>
                <a:gd fmla="*/ 1076572 h 1341794" name="connsiteY29"/>
                <a:gd fmla="*/ 1101109 w 1480650" name="connsiteX30"/>
                <a:gd fmla="*/ 1094929 h 1341794" name="connsiteY30"/>
                <a:gd fmla="*/ 1089348 w 1480650" name="connsiteX31"/>
                <a:gd fmla="*/ 1115996 h 1341794" name="connsiteY31"/>
                <a:gd fmla="*/ 1100179 w 1480650" name="connsiteX32"/>
                <a:gd fmla="*/ 1129446 h 1341794" name="connsiteY32"/>
                <a:gd fmla="*/ 1046797 w 1480650" name="connsiteX33"/>
                <a:gd fmla="*/ 1158209 h 1341794" name="connsiteY33"/>
                <a:gd fmla="*/ 1053394 w 1480650" name="connsiteX34"/>
                <a:gd fmla="*/ 1177582 h 1341794" name="connsiteY34"/>
                <a:gd fmla="*/ 1072768 w 1480650" name="connsiteX35"/>
                <a:gd fmla="*/ 1176483 h 1341794" name="connsiteY35"/>
                <a:gd fmla="*/ 1082582 w 1480650" name="connsiteX36"/>
                <a:gd fmla="*/ 1189429 h 1341794" name="connsiteY36"/>
                <a:gd fmla="*/ 1093326 w 1480650" name="connsiteX37"/>
                <a:gd fmla="*/ 1170477 h 1341794" name="connsiteY37"/>
                <a:gd fmla="*/ 1115913 w 1480650" name="connsiteX38"/>
                <a:gd fmla="*/ 1165570 h 1341794" name="connsiteY38"/>
                <a:gd fmla="*/ 1127166 w 1480650" name="connsiteX39"/>
                <a:gd fmla="*/ 1131730 h 1341794" name="connsiteY39"/>
                <a:gd fmla="*/ 1150852 w 1480650" name="connsiteX40"/>
                <a:gd fmla="*/ 1111089 h 1341794" name="connsiteY40"/>
                <a:gd fmla="*/ 1153983 w 1480650" name="connsiteX41"/>
                <a:gd fmla="*/ 1083004 h 1341794" name="connsiteY41"/>
                <a:gd fmla="*/ 1177247 w 1480650" name="connsiteX42"/>
                <a:gd fmla="*/ 1101274 h 1341794" name="connsiteY42"/>
                <a:gd fmla="*/ 1194167 w 1480650" name="connsiteX43"/>
                <a:gd fmla="*/ 1091038 h 1341794" name="connsiteY43"/>
                <a:gd fmla="*/ 1204998 w 1480650" name="connsiteX44"/>
                <a:gd fmla="*/ 1104492 h 1341794" name="connsiteY44"/>
                <a:gd fmla="*/ 1221918 w 1480650" name="connsiteX45"/>
                <a:gd fmla="*/ 1091463 h 1341794" name="connsiteY45"/>
                <a:gd fmla="*/ 1231645 w 1480650" name="connsiteX46"/>
                <a:gd fmla="*/ 1104405 h 1341794" name="connsiteY46"/>
                <a:gd fmla="*/ 1250511 w 1480650" name="connsiteX47"/>
                <a:gd fmla="*/ 1107028 h 1341794" name="connsiteY47"/>
                <a:gd fmla="*/ 1267430 w 1480650" name="connsiteX48"/>
                <a:gd fmla="*/ 1116674 h 1341794" name="connsiteY48"/>
                <a:gd fmla="*/ 1280372 w 1480650" name="connsiteX49"/>
                <a:gd fmla="*/ 1096115 h 1341794" name="connsiteY49"/>
                <a:gd fmla="*/ 1268447 w 1480650" name="connsiteX50"/>
                <a:gd fmla="*/ 1079195 h 1341794" name="connsiteY50"/>
                <a:gd fmla="*/ 1264555 w 1480650" name="connsiteX51"/>
                <a:gd fmla="*/ 1043579 h 1341794" name="connsiteY51"/>
                <a:gd fmla="*/ 1275295 w 1480650" name="connsiteX52"/>
                <a:gd fmla="*/ 1038164 h 1341794" name="connsiteY52"/>
                <a:gd fmla="*/ 1287733 w 1480650" name="connsiteX53"/>
                <a:gd fmla="*/ 1048317 h 1341794" name="connsiteY53"/>
                <a:gd fmla="*/ 1290439 w 1480650" name="connsiteX54"/>
                <a:gd fmla="*/ 1040279 h 1341794" name="connsiteY54"/>
                <a:gd fmla="*/ 1284433 w 1480650" name="connsiteX55"/>
                <a:gd fmla="*/ 1025135 h 1341794" name="connsiteY55"/>
                <a:gd fmla="*/ 1284433 w 1480650" name="connsiteX56"/>
                <a:gd fmla="*/ 1003565 h 1341794" name="connsiteY56"/>
                <a:gd fmla="*/ 1248817 w 1480650" name="connsiteX57"/>
                <a:gd fmla="*/ 988590 h 1341794" name="connsiteY57"/>
                <a:gd fmla="*/ 1270900 w 1480650" name="connsiteX58"/>
                <a:gd fmla="*/ 981994 h 1341794" name="connsiteY58"/>
                <a:gd fmla="*/ 1268616 w 1480650" name="connsiteX59"/>
                <a:gd fmla="*/ 940455 h 1341794" name="connsiteY59"/>
                <a:gd fmla="*/ 1302455 w 1480650" name="connsiteX60"/>
                <a:gd fmla="*/ 942483 h 1341794" name="connsiteY60"/>
                <a:gd fmla="*/ 1313703 w 1480650" name="connsiteX61"/>
                <a:gd fmla="*/ 925563 h 1341794" name="connsiteY61"/>
                <a:gd fmla="*/ 1340186 w 1480650" name="connsiteX62"/>
                <a:gd fmla="*/ 929202 h 1341794" name="connsiteY62"/>
                <a:gd fmla="*/ 1355751 w 1480650" name="connsiteX63"/>
                <a:gd fmla="*/ 914059 h 1341794" name="connsiteY63"/>
                <a:gd fmla="*/ 1361166 w 1480650" name="connsiteX64"/>
                <a:gd fmla="*/ 905599 h 1341794" name="connsiteY64"/>
                <a:gd fmla="*/ 1349236 w 1480650" name="connsiteX65"/>
                <a:gd fmla="*/ 897139 h 1341794" name="connsiteY65"/>
                <a:gd fmla="*/ 1345853 w 1480650" name="connsiteX66"/>
                <a:gd fmla="*/ 865840 h 1341794" name="connsiteY66"/>
                <a:gd fmla="*/ 1306008 w 1480650" name="connsiteX67"/>
                <a:gd fmla="*/ 889187 h 1341794" name="connsiteY67"/>
                <a:gd fmla="*/ 1268785 w 1480650" name="connsiteX68"/>
                <a:gd fmla="*/ 882843 h 1341794" name="connsiteY68"/>
                <a:gd fmla="*/ 1211512 w 1480650" name="connsiteX69"/>
                <a:gd fmla="*/ 870574 h 1341794" name="connsiteY69"/>
                <a:gd fmla="*/ 1200173 w 1480650" name="connsiteX70"/>
                <a:gd fmla="*/ 866262 h 1341794" name="connsiteY70"/>
                <a:gd fmla="*/ 1199074 w 1480650" name="connsiteX71"/>
                <a:gd fmla="*/ 846888 h 1341794" name="connsiteY71"/>
                <a:gd fmla="*/ 1197381 w 1480650" name="connsiteX72"/>
                <a:gd fmla="*/ 828531 h 1341794" name="connsiteY72"/>
                <a:gd fmla="*/ 1238160 w 1480650" name="connsiteX73"/>
                <a:gd fmla="*/ 765252 h 1341794" name="connsiteY73"/>
                <a:gd fmla="*/ 1254315 w 1480650" name="connsiteX74"/>
                <a:gd fmla="*/ 754421 h 1341794" name="connsiteY74"/>
                <a:gd fmla="*/ 1334010 w 1480650" name="connsiteX75"/>
                <a:gd fmla="*/ 696982 h 1341794" name="connsiteY75"/>
                <a:gd fmla="*/ 1353888 w 1480650" name="connsiteX76"/>
                <a:gd fmla="*/ 675833 h 1341794" name="connsiteY76"/>
                <a:gd fmla="*/ 1393733 w 1480650" name="connsiteX77"/>
                <a:gd fmla="*/ 644360 h 1341794" name="connsiteY77"/>
                <a:gd fmla="*/ 1409893 w 1480650" name="connsiteX78"/>
                <a:gd fmla="*/ 638945 h 1341794" name="connsiteY78"/>
                <a:gd fmla="*/ 1458875 w 1480650" name="connsiteX79"/>
                <a:gd fmla="*/ 599946 h 1341794" name="connsiteY79"/>
                <a:gd fmla="*/ 1473428 w 1480650" name="connsiteX80"/>
                <a:gd fmla="*/ 581502 h 1341794" name="connsiteY80"/>
                <a:gd fmla="*/ 1438317 w 1480650" name="connsiteX81"/>
                <a:gd fmla="*/ 584381 h 1341794" name="connsiteY81"/>
                <a:gd fmla="*/ 1416238 w 1480650" name="connsiteX82"/>
                <a:gd fmla="*/ 580065 h 1341794" name="connsiteY82"/>
                <a:gd fmla="*/ 1373938 w 1480650" name="connsiteX83"/>
                <a:gd fmla="*/ 596984 h 1341794" name="connsiteY83"/>
                <a:gd fmla="*/ 1342640 w 1480650" name="connsiteX84"/>
                <a:gd fmla="*/ 602991 h 1341794" name="connsiteY84"/>
                <a:gd fmla="*/ 1396443 w 1480650" name="connsiteX85"/>
                <a:gd fmla="*/ 559675 h 1341794" name="connsiteY85"/>
                <a:gd fmla="*/ 1354904 w 1480650" name="connsiteX86"/>
                <a:gd fmla="*/ 551215 h 1341794" name="connsiteY86"/>
                <a:gd fmla="*/ 1381213 w 1480650" name="connsiteX87"/>
                <a:gd fmla="*/ 527951 h 1341794" name="connsiteY87"/>
                <a:gd fmla="*/ 1349319 w 1480650" name="connsiteX88"/>
                <a:gd fmla="*/ 499952 h 1341794" name="connsiteY88"/>
                <a:gd fmla="*/ 1325972 w 1480650" name="connsiteX89"/>
                <a:gd fmla="*/ 460107 h 1341794" name="connsiteY89"/>
                <a:gd fmla="*/ 1322589 w 1480650" name="connsiteX90"/>
                <a:gd fmla="*/ 428804 h 1341794" name="connsiteY90"/>
                <a:gd fmla="*/ 1316583 w 1480650" name="connsiteX91"/>
                <a:gd fmla="*/ 418060 h 1341794" name="connsiteY91"/>
                <a:gd fmla="*/ 1315145 w 1480650" name="connsiteX92"/>
                <a:gd fmla="*/ 418060 h 1341794" name="connsiteY92"/>
                <a:gd fmla="*/ 1277245 w 1480650" name="connsiteX93"/>
                <a:gd fmla="*/ 413912 h 1341794" name="connsiteY93"/>
                <a:gd fmla="*/ 1279695 w 1480650" name="connsiteX94"/>
                <a:gd fmla="*/ 429651 h 1341794" name="connsiteY94"/>
                <a:gd fmla="*/ 1263961 w 1480650" name="connsiteX95"/>
                <a:gd fmla="*/ 431258 h 1341794" name="connsiteY95"/>
                <a:gd fmla="*/ 1250003 w 1480650" name="connsiteX96"/>
                <a:gd fmla="*/ 450292 h 1341794" name="connsiteY96"/>
                <a:gd fmla="*/ 1242559 w 1480650" name="connsiteX97"/>
                <a:gd fmla="*/ 423050 h 1341794" name="connsiteY97"/>
                <a:gd fmla="*/ 1247466 w 1480650" name="connsiteX98"/>
                <a:gd fmla="*/ 372716 h 1341794" name="connsiteY98"/>
                <a:gd fmla="*/ 1253303 w 1480650" name="connsiteX99"/>
                <a:gd fmla="*/ 350381 h 1341794" name="connsiteY99"/>
                <a:gd fmla="*/ 1240105 w 1480650" name="connsiteX100"/>
                <a:gd fmla="*/ 341331 h 1341794" name="connsiteY100"/>
                <a:gd fmla="*/ 1227668 w 1480650" name="connsiteX101"/>
                <a:gd fmla="*/ 356218 h 1341794" name="connsiteY101"/>
                <a:gd fmla="*/ 1213710 w 1480650" name="connsiteX102"/>
                <a:gd fmla="*/ 361125 h 1341794" name="connsiteY102"/>
                <a:gd fmla="*/ 1198822 w 1480650" name="connsiteX103"/>
                <a:gd fmla="*/ 389210 h 1341794" name="connsiteY103"/>
                <a:gd fmla="*/ 1175727 w 1480650" name="connsiteX104"/>
                <a:gd fmla="*/ 367722 h 1341794" name="connsiteY104"/>
                <a:gd fmla="*/ 1164983 w 1480650" name="connsiteX105"/>
                <a:gd fmla="*/ 366879 h 1341794" name="connsiteY105"/>
                <a:gd fmla="*/ 1153392 w 1480650" name="connsiteX106"/>
                <a:gd fmla="*/ 355371 h 1341794" name="connsiteY106"/>
                <a:gd fmla="*/ 1159989 w 1480650" name="connsiteX107"/>
                <a:gd fmla="*/ 378466 h 1341794" name="connsiteY107"/>
                <a:gd fmla="*/ 1141888 w 1480650" name="connsiteX108"/>
                <a:gd fmla="*/ 380073 h 1341794" name="connsiteY108"/>
                <a:gd fmla="*/ 1141041 w 1480650" name="connsiteX109"/>
                <a:gd fmla="*/ 387521 h 1341794" name="connsiteY109"/>
                <a:gd fmla="*/ 1103054 w 1480650" name="connsiteX110"/>
                <a:gd fmla="*/ 426350 h 1341794" name="connsiteY110"/>
                <a:gd fmla="*/ 1089096 w 1480650" name="connsiteX111"/>
                <a:gd fmla="*/ 415606 h 1341794" name="connsiteY111"/>
                <a:gd fmla="*/ 1094004 w 1480650" name="connsiteX112"/>
                <a:gd fmla="*/ 378466 h 1341794" name="connsiteY112"/>
                <a:gd fmla="*/ 1089096 w 1480650" name="connsiteX113"/>
                <a:gd fmla="*/ 353087 h 1341794" name="connsiteY113"/>
                <a:gd fmla="*/ 1103054 w 1480650" name="connsiteX114"/>
                <a:gd fmla="*/ 352244 h 1341794" name="connsiteY114"/>
                <a:gd fmla="*/ 1069215 w 1480650" name="connsiteX115"/>
                <a:gd fmla="*/ 317558 h 1341794" name="connsiteY115"/>
                <a:gd fmla="*/ 1046880 w 1480650" name="connsiteX116"/>
                <a:gd fmla="*/ 315104 h 1341794" name="connsiteY116"/>
                <a:gd fmla="*/ 1041130 w 1480650" name="connsiteX117"/>
                <a:gd fmla="*/ 298606 h 1341794" name="connsiteY117"/>
                <a:gd fmla="*/ 1013887 w 1480650" name="connsiteX118"/>
                <a:gd fmla="*/ 276271 h 1341794" name="connsiteY118"/>
                <a:gd fmla="*/ 1006444 w 1480650" name="connsiteX119"/>
                <a:gd fmla="*/ 197088 h 1341794" name="connsiteY119"/>
                <a:gd fmla="*/ 959407 w 1480650" name="connsiteX120"/>
                <a:gd fmla="*/ 160795 h 1341794" name="connsiteY120"/>
                <a:gd fmla="*/ 930557 w 1480650" name="connsiteX121"/>
                <a:gd fmla="*/ 169255 h 1341794" name="connsiteY121"/>
                <a:gd fmla="*/ 925567 w 1480650" name="connsiteX122"/>
                <a:gd fmla="*/ 158597 h 1341794" name="connsiteY122"/>
                <a:gd fmla="*/ 908648 w 1480650" name="connsiteX123"/>
                <a:gd fmla="*/ 163505 h 1341794" name="connsiteY123"/>
                <a:gd fmla="*/ 897990 w 1480650" name="connsiteX124"/>
                <a:gd fmla="*/ 142863 h 1341794" name="connsiteY124"/>
                <a:gd fmla="*/ 855691 w 1480650" name="connsiteX125"/>
                <a:gd fmla="*/ 150307 h 1341794" name="connsiteY125"/>
                <a:gd fmla="*/ 847231 w 1480650" name="connsiteX126"/>
                <a:gd fmla="*/ 135415 h 1341794" name="connsiteY126"/>
                <a:gd fmla="*/ 834033 w 1480650" name="connsiteX127"/>
                <a:gd fmla="*/ 132119 h 1341794" name="connsiteY127"/>
                <a:gd fmla="*/ 846384 w 1480650" name="connsiteX128"/>
                <a:gd fmla="*/ 118921 h 1341794" name="connsiteY128"/>
                <a:gd fmla="*/ 846384 w 1480650" name="connsiteX129"/>
                <a:gd fmla="*/ 76027 h 1341794" name="connsiteY129"/>
                <a:gd fmla="*/ 823289 w 1480650" name="connsiteX130"/>
                <a:gd fmla="*/ 70277 h 1341794" name="connsiteY130"/>
                <a:gd fmla="*/ 822442 w 1480650" name="connsiteX131"/>
                <a:gd fmla="*/ 63676 h 1341794" name="connsiteY131"/>
                <a:gd fmla="*/ 832596 w 1480650" name="connsiteX132"/>
                <a:gd fmla="*/ 36438 h 1341794" name="connsiteY132"/>
                <a:gd fmla="*/ 740719 w 1480650" name="connsiteX133"/>
                <a:gd fmla="*/ 35422 h 1341794" name="connsiteY133"/>
                <a:gd fmla="*/ 735138 w 1480650" name="connsiteX134"/>
                <a:gd fmla="*/ -6878 h 1341794" name="connsiteY134"/>
                <a:gd fmla="*/ 718219 w 1480650" name="connsiteX135"/>
                <a:gd fmla="*/ 5982 h 1341794" name="connsiteY135"/>
                <a:gd fmla="*/ 638693 w 1480650" name="connsiteX136"/>
                <a:gd fmla="*/ 66469 h 1341794" name="connsiteY136"/>
                <a:gd fmla="*/ 607646 w 1480650" name="connsiteX137"/>
                <a:gd fmla="*/ 155466 h 1341794" name="connsiteY137"/>
                <a:gd fmla="*/ 551476 w 1480650" name="connsiteX138"/>
                <a:gd fmla="*/ 229742 h 1341794" name="connsiteY138"/>
                <a:gd fmla="*/ 497837 w 1480650" name="connsiteX139"/>
                <a:gd fmla="*/ 260029 h 1341794" name="connsiteY139"/>
                <a:gd fmla="*/ 452915 w 1480650" name="connsiteX140"/>
                <a:gd fmla="*/ 318739 h 1341794" name="connsiteY140"/>
                <a:gd fmla="*/ 447248 w 1480650" name="connsiteX141"/>
                <a:gd fmla="*/ 359180 h 1341794" name="connsiteY141"/>
                <a:gd fmla="*/ 415693 w 1480650" name="connsiteX142"/>
                <a:gd fmla="*/ 392594 h 1341794" name="connsiteY142"/>
                <a:gd fmla="*/ 393192 w 1480650" name="connsiteX143"/>
                <a:gd fmla="*/ 433116 h 1341794" name="connsiteY143"/>
                <a:gd fmla="*/ 318574 w 1480650" name="connsiteX144"/>
                <a:gd fmla="*/ 443691 h 1341794" name="connsiteY144"/>
                <a:gd fmla="*/ 233385 w 1480650" name="connsiteX145"/>
                <a:gd fmla="*/ 489039 h 1341794" name="connsiteY145"/>
                <a:gd fmla="*/ 204028 w 1480650" name="connsiteX146"/>
                <a:gd fmla="*/ 443101 h 1341794" name="connsiteY146"/>
                <a:gd fmla="*/ 175773 w 1480650" name="connsiteX147"/>
                <a:gd fmla="*/ 412223 h 1341794" name="connsiteY147"/>
                <a:gd fmla="*/ 113931 w 1480650" name="connsiteX148"/>
                <a:gd fmla="*/ 462474 h 1341794" name="connsiteY148"/>
                <a:gd fmla="*/ 85677 w 1480650" name="connsiteX149"/>
                <a:gd fmla="*/ 518818 h 1341794" name="connsiteY149"/>
                <a:gd fmla="*/ 34154 w 1480650" name="connsiteX150"/>
                <a:gd fmla="*/ 576091 h 1341794" name="connsiteY150"/>
                <a:gd fmla="*/ -2982 w 1480650" name="connsiteX151"/>
                <a:gd fmla="*/ 648082 h 1341794" name="connsiteY151"/>
                <a:gd fmla="*/ 44307 w 1480650" name="connsiteX152"/>
                <a:gd fmla="*/ 690381 h 1341794" name="connsiteY152"/>
                <a:gd fmla="*/ 96590 w 1480650" name="connsiteX153"/>
                <a:gd fmla="*/ 693764 h 1341794" name="connsiteY153"/>
                <a:gd fmla="*/ 115117 w 1480650" name="connsiteX154"/>
                <a:gd fmla="*/ 739025 h 1341794" name="connsiteY154"/>
                <a:gd fmla="*/ 103778 w 1480650" name="connsiteX155"/>
                <a:gd fmla="*/ 788429 h 1341794" name="connsiteY155"/>
                <a:gd fmla="*/ 134911 w 1480650" name="connsiteX156"/>
                <a:gd fmla="*/ 844265 h 1341794" name="connsiteY156"/>
                <a:gd fmla="*/ 182795 w 1480650" name="connsiteX157"/>
                <a:gd fmla="*/ 853233 h 1341794" name="connsiteY157"/>
                <a:gd fmla="*/ 208175 w 1480650" name="connsiteX158"/>
                <a:gd fmla="*/ 872437 h 1341794" name="connsiteY158"/>
                <a:gd fmla="*/ 225855 w 1480650" name="connsiteX159"/>
                <a:gd fmla="*/ 942569 h 1341794" name="connsiteY159"/>
                <a:gd fmla="*/ 256224 w 1480650" name="connsiteX160"/>
                <a:gd fmla="*/ 1000859 h 1341794" name="connsiteY160"/>
                <a:gd fmla="*/ 269678 w 1480650" name="connsiteX161"/>
                <a:gd fmla="*/ 1034273 h 1341794" name="connsiteY161"/>
                <a:gd fmla="*/ 275598 w 1480650" name="connsiteX162"/>
                <a:gd fmla="*/ 1037573 h 1341794" name="connsiteY162"/>
                <a:gd fmla="*/ 321449 w 1480650" name="connsiteX163"/>
                <a:gd fmla="*/ 1065997 h 1341794" name="connsiteY163"/>
                <a:gd fmla="*/ 352075 w 1480650" name="connsiteX164"/>
                <a:gd fmla="*/ 1052969 h 1341794" name="connsiteY164"/>
                <a:gd fmla="*/ 370263 w 1480650" name="connsiteX165"/>
                <a:gd fmla="*/ 1058975 h 1341794" name="connsiteY165"/>
                <a:gd fmla="*/ 388454 w 1480650" name="connsiteX166"/>
                <a:gd fmla="*/ 1049416 h 1341794" name="connsiteY166"/>
                <a:gd fmla="*/ 405374 w 1480650" name="connsiteX167"/>
                <a:gd fmla="*/ 1058384 h 1341794" name="connsiteY167"/>
                <a:gd fmla="*/ 423814 w 1480650" name="connsiteX168"/>
                <a:gd fmla="*/ 1044170 h 1341794" name="connsiteY168"/>
                <a:gd fmla="*/ 431766 w 1480650" name="connsiteX169"/>
                <a:gd fmla="*/ 1056017 h 1341794" name="connsiteY169"/>
                <a:gd fmla="*/ 452411 w 1480650" name="connsiteX170"/>
                <a:gd fmla="*/ 1036896 h 1341794" name="connsiteY170"/>
                <a:gd fmla="*/ 504947 w 1480650" name="connsiteX171"/>
                <a:gd fmla="*/ 1052547 h 1341794" name="connsiteY171"/>
                <a:gd fmla="*/ 500209 w 1480650" name="connsiteX172"/>
                <a:gd fmla="*/ 1066844 h 1341794" name="connsiteY172"/>
                <a:gd fmla="*/ 518735 w 1480650" name="connsiteX173"/>
                <a:gd fmla="*/ 1059991 h 1341794" name="connsiteY173"/>
                <a:gd fmla="*/ 529141 w 1480650" name="connsiteX174"/>
                <a:gd fmla="*/ 1076911 h 1341794" name="connsiteY174"/>
                <a:gd fmla="*/ 544453 w 1480650" name="connsiteX175"/>
                <a:gd fmla="*/ 1059400 h 1341794" name="connsiteY175"/>
                <a:gd fmla="*/ 556974 w 1480650" name="connsiteX176"/>
                <a:gd fmla="*/ 1071665 h 1341794" name="connsiteY176"/>
                <a:gd fmla="*/ 567631 w 1480650" name="connsiteX177"/>
                <a:gd fmla="*/ 1075895 h 1341794" name="connsiteY177"/>
                <a:gd fmla="*/ 577698 w 1480650" name="connsiteX178"/>
                <a:gd fmla="*/ 1105000 h 1341794" name="connsiteY178"/>
                <a:gd fmla="*/ 601218 w 1480650" name="connsiteX179"/>
                <a:gd fmla="*/ 1102038 h 1341794" name="connsiteY179"/>
                <a:gd fmla="*/ 610777 w 1480650" name="connsiteX180"/>
                <a:gd fmla="*/ 1104575 h 1341794" name="connsiteY180"/>
                <a:gd fmla="*/ 620844 w 1480650" name="connsiteX181"/>
                <a:gd fmla="*/ 1082157 h 1341794" name="connsiteY181"/>
                <a:gd fmla="*/ 634463 w 1480650" name="connsiteX182"/>
                <a:gd fmla="*/ 1087824 h 1341794" name="connsiteY182"/>
                <a:gd fmla="*/ 639032 w 1480650" name="connsiteX183"/>
                <a:gd fmla="*/ 1102885 h 1341794" name="connsiteY183"/>
                <a:gd fmla="*/ 622112 w 1480650" name="connsiteX184"/>
                <a:gd fmla="*/ 1132577 h 1341794" name="connsiteY184"/>
                <a:gd fmla="*/ 640135 w 1480650" name="connsiteX185"/>
                <a:gd fmla="*/ 1144168 h 1341794" name="connsiteY185"/>
                <a:gd fmla="*/ 651131 w 1480650" name="connsiteX186"/>
                <a:gd fmla="*/ 1165826 h 1341794" name="connsiteY186"/>
                <a:gd fmla="*/ 656967 w 1480650" name="connsiteX187"/>
                <a:gd fmla="*/ 1168701 h 1341794" name="connsiteY187"/>
                <a:gd fmla="*/ 673887 w 1480650" name="connsiteX188"/>
                <a:gd fmla="*/ 1160241 h 1341794" name="connsiteY188"/>
                <a:gd fmla="*/ 684123 w 1480650" name="connsiteX189"/>
                <a:gd fmla="*/ 1198562 h 1341794" name="connsiteY189"/>
                <a:gd fmla="*/ 677357 w 1480650" name="connsiteX190"/>
                <a:gd fmla="*/ 1210409 h 1341794" name="connsiteY190"/>
                <a:gd fmla="*/ 695797 w 1480650" name="connsiteX191"/>
                <a:gd fmla="*/ 1218274 h 1341794" name="connsiteY191"/>
                <a:gd fmla="*/ 694954 w 1480650" name="connsiteX192"/>
                <a:gd fmla="*/ 1241369 h 1341794" name="connsiteY192"/>
                <a:gd fmla="*/ 717963 w 1480650" name="connsiteX193"/>
                <a:gd fmla="*/ 1241369 h 1341794" name="connsiteY193"/>
                <a:gd fmla="*/ 726422 w 1480650" name="connsiteX194"/>
                <a:gd fmla="*/ 1261507 h 1341794" name="connsiteY194"/>
                <a:gd fmla="*/ 756371 w 1480650" name="connsiteX195"/>
                <a:gd fmla="*/ 1266071 h 1341794" name="connsiteY195"/>
                <a:gd fmla="*/ 759671 w 1480650" name="connsiteX196"/>
                <a:gd fmla="*/ 1277662 h 1341794" name="connsiteY196"/>
                <a:gd fmla="*/ 797063 w 1480650" name="connsiteX197"/>
                <a:gd fmla="*/ 1274870 h 1341794" name="connsiteY197"/>
                <a:gd fmla="*/ 818972 w 1480650" name="connsiteX198"/>
                <a:gd fmla="*/ 1303467 h 1341794" name="connsiteY198"/>
                <a:gd fmla="*/ 839531 w 1480650" name="connsiteX199"/>
                <a:gd fmla="*/ 1305496 h 1341794" name="connsiteY199"/>
                <a:gd fmla="*/ 845707 w 1480650" name="connsiteX200"/>
                <a:gd fmla="*/ 1331722 h 1341794" name="connsiteY200"/>
                <a:gd fmla="*/ 868042 w 1480650" name="connsiteX201"/>
                <a:gd fmla="*/ 1334684 h 1341794" name="connsiteY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b="b" l="l" r="r" t="t"/>
              <a:pathLst>
                <a:path h="1341794" w="1480650">
                  <a:moveTo>
                    <a:pt x="868042" y="1334684"/>
                  </a:moveTo>
                  <a:cubicBezTo>
                    <a:pt x="875994" y="1333159"/>
                    <a:pt x="909664" y="1311840"/>
                    <a:pt x="908396" y="1302112"/>
                  </a:cubicBezTo>
                  <a:cubicBezTo>
                    <a:pt x="907718" y="1296953"/>
                    <a:pt x="898920" y="1301604"/>
                    <a:pt x="896553" y="1301604"/>
                  </a:cubicBezTo>
                  <a:cubicBezTo>
                    <a:pt x="890373" y="1297713"/>
                    <a:pt x="884367" y="1293401"/>
                    <a:pt x="878699" y="1288745"/>
                  </a:cubicBezTo>
                  <a:cubicBezTo>
                    <a:pt x="875907" y="1283925"/>
                    <a:pt x="889613" y="1278170"/>
                    <a:pt x="892153" y="1275209"/>
                  </a:cubicBezTo>
                  <a:cubicBezTo>
                    <a:pt x="897903" y="1268442"/>
                    <a:pt x="891476" y="1259136"/>
                    <a:pt x="897395" y="1250932"/>
                  </a:cubicBezTo>
                  <a:cubicBezTo>
                    <a:pt x="907210" y="1237396"/>
                    <a:pt x="926497" y="1234773"/>
                    <a:pt x="937241" y="1222165"/>
                  </a:cubicBezTo>
                  <a:cubicBezTo>
                    <a:pt x="946378" y="1211421"/>
                    <a:pt x="954838" y="1133845"/>
                    <a:pt x="952045" y="1119040"/>
                  </a:cubicBezTo>
                  <a:cubicBezTo>
                    <a:pt x="950017" y="1107875"/>
                    <a:pt x="919140" y="1124369"/>
                    <a:pt x="916430" y="1109399"/>
                  </a:cubicBezTo>
                  <a:cubicBezTo>
                    <a:pt x="914402" y="1098486"/>
                    <a:pt x="934366" y="1085201"/>
                    <a:pt x="930896" y="1074882"/>
                  </a:cubicBezTo>
                  <a:cubicBezTo>
                    <a:pt x="928442" y="1067604"/>
                    <a:pt x="918801" y="1074036"/>
                    <a:pt x="916855" y="1070566"/>
                  </a:cubicBezTo>
                  <a:cubicBezTo>
                    <a:pt x="913134" y="1064221"/>
                    <a:pt x="927261" y="1053055"/>
                    <a:pt x="928612" y="1046793"/>
                  </a:cubicBezTo>
                  <a:cubicBezTo>
                    <a:pt x="931573" y="1033426"/>
                    <a:pt x="914232" y="1033851"/>
                    <a:pt x="918293" y="1018791"/>
                  </a:cubicBezTo>
                  <a:cubicBezTo>
                    <a:pt x="925146" y="993411"/>
                    <a:pt x="942404" y="1045356"/>
                    <a:pt x="960592" y="1019724"/>
                  </a:cubicBezTo>
                  <a:cubicBezTo>
                    <a:pt x="963215" y="1016002"/>
                    <a:pt x="964822" y="1011772"/>
                    <a:pt x="965413" y="1007286"/>
                  </a:cubicBezTo>
                  <a:cubicBezTo>
                    <a:pt x="964822" y="1002804"/>
                    <a:pt x="937410" y="1001619"/>
                    <a:pt x="932928" y="993919"/>
                  </a:cubicBezTo>
                  <a:cubicBezTo>
                    <a:pt x="933519" y="988590"/>
                    <a:pt x="935551" y="983514"/>
                    <a:pt x="938852" y="979284"/>
                  </a:cubicBezTo>
                  <a:cubicBezTo>
                    <a:pt x="950947" y="972348"/>
                    <a:pt x="955771" y="997980"/>
                    <a:pt x="958898" y="998657"/>
                  </a:cubicBezTo>
                  <a:cubicBezTo>
                    <a:pt x="967358" y="1000603"/>
                    <a:pt x="967358" y="989351"/>
                    <a:pt x="973959" y="987322"/>
                  </a:cubicBezTo>
                  <a:cubicBezTo>
                    <a:pt x="980556" y="985290"/>
                    <a:pt x="982419" y="990536"/>
                    <a:pt x="987496" y="989945"/>
                  </a:cubicBezTo>
                  <a:cubicBezTo>
                    <a:pt x="1000859" y="988252"/>
                    <a:pt x="981994" y="978354"/>
                    <a:pt x="981994" y="976491"/>
                  </a:cubicBezTo>
                  <a:cubicBezTo>
                    <a:pt x="983431" y="971840"/>
                    <a:pt x="985546" y="967441"/>
                    <a:pt x="988425" y="963467"/>
                  </a:cubicBezTo>
                  <a:cubicBezTo>
                    <a:pt x="992230" y="958560"/>
                    <a:pt x="1017527" y="950352"/>
                    <a:pt x="1021335" y="956866"/>
                  </a:cubicBezTo>
                  <a:cubicBezTo>
                    <a:pt x="1025140" y="963380"/>
                    <a:pt x="991218" y="997558"/>
                    <a:pt x="1003738" y="1014139"/>
                  </a:cubicBezTo>
                  <a:cubicBezTo>
                    <a:pt x="1014990" y="1029031"/>
                    <a:pt x="1034868" y="1011942"/>
                    <a:pt x="1047475" y="1012954"/>
                  </a:cubicBezTo>
                  <a:cubicBezTo>
                    <a:pt x="1055935" y="1013631"/>
                    <a:pt x="1050519" y="1026490"/>
                    <a:pt x="1055005" y="1027507"/>
                  </a:cubicBezTo>
                  <a:cubicBezTo>
                    <a:pt x="1059487" y="1028523"/>
                    <a:pt x="1069384" y="1014139"/>
                    <a:pt x="1075477" y="1013379"/>
                  </a:cubicBezTo>
                  <a:cubicBezTo>
                    <a:pt x="1096371" y="1010756"/>
                    <a:pt x="1082669" y="1034868"/>
                    <a:pt x="1089096" y="1040366"/>
                  </a:cubicBezTo>
                  <a:cubicBezTo>
                    <a:pt x="1098316" y="1048231"/>
                    <a:pt x="1109147" y="1045442"/>
                    <a:pt x="1111853" y="1059652"/>
                  </a:cubicBezTo>
                  <a:cubicBezTo>
                    <a:pt x="1114055" y="1072003"/>
                    <a:pt x="1080467" y="1053394"/>
                    <a:pt x="1080554" y="1076572"/>
                  </a:cubicBezTo>
                  <a:cubicBezTo>
                    <a:pt x="1080554" y="1089262"/>
                    <a:pt x="1100093" y="1086556"/>
                    <a:pt x="1101109" y="1094929"/>
                  </a:cubicBezTo>
                  <a:cubicBezTo>
                    <a:pt x="1102125" y="1103306"/>
                    <a:pt x="1090195" y="1109903"/>
                    <a:pt x="1089348" y="1115996"/>
                  </a:cubicBezTo>
                  <a:cubicBezTo>
                    <a:pt x="1088506" y="1122089"/>
                    <a:pt x="1101617" y="1123948"/>
                    <a:pt x="1100179" y="1129446"/>
                  </a:cubicBezTo>
                  <a:cubicBezTo>
                    <a:pt x="1092905" y="1156350"/>
                    <a:pt x="1064477" y="1149327"/>
                    <a:pt x="1046797" y="1158209"/>
                  </a:cubicBezTo>
                  <a:cubicBezTo>
                    <a:pt x="1040114" y="1161596"/>
                    <a:pt x="1047813" y="1176144"/>
                    <a:pt x="1053394" y="1177582"/>
                  </a:cubicBezTo>
                  <a:cubicBezTo>
                    <a:pt x="1058979" y="1179024"/>
                    <a:pt x="1068794" y="1173352"/>
                    <a:pt x="1072768" y="1176483"/>
                  </a:cubicBezTo>
                  <a:cubicBezTo>
                    <a:pt x="1075052" y="1178177"/>
                    <a:pt x="1081227" y="1189173"/>
                    <a:pt x="1082582" y="1189429"/>
                  </a:cubicBezTo>
                  <a:cubicBezTo>
                    <a:pt x="1087064" y="1190020"/>
                    <a:pt x="1090113" y="1172509"/>
                    <a:pt x="1093326" y="1170477"/>
                  </a:cubicBezTo>
                  <a:cubicBezTo>
                    <a:pt x="1099333" y="1165908"/>
                    <a:pt x="1110246" y="1172340"/>
                    <a:pt x="1115913" y="1165570"/>
                  </a:cubicBezTo>
                  <a:cubicBezTo>
                    <a:pt x="1123952" y="1156180"/>
                    <a:pt x="1120482" y="1140190"/>
                    <a:pt x="1127166" y="1131730"/>
                  </a:cubicBezTo>
                  <a:cubicBezTo>
                    <a:pt x="1133849" y="1123270"/>
                    <a:pt x="1144085" y="1119297"/>
                    <a:pt x="1150852" y="1111089"/>
                  </a:cubicBezTo>
                  <a:cubicBezTo>
                    <a:pt x="1157622" y="1102885"/>
                    <a:pt x="1148823" y="1089092"/>
                    <a:pt x="1153983" y="1083004"/>
                  </a:cubicBezTo>
                  <a:cubicBezTo>
                    <a:pt x="1164475" y="1070735"/>
                    <a:pt x="1175640" y="1100939"/>
                    <a:pt x="1177247" y="1101274"/>
                  </a:cubicBezTo>
                  <a:cubicBezTo>
                    <a:pt x="1184522" y="1102885"/>
                    <a:pt x="1188669" y="1089770"/>
                    <a:pt x="1194167" y="1091038"/>
                  </a:cubicBezTo>
                  <a:cubicBezTo>
                    <a:pt x="1199665" y="1092310"/>
                    <a:pt x="1203726" y="1104913"/>
                    <a:pt x="1204998" y="1104492"/>
                  </a:cubicBezTo>
                  <a:cubicBezTo>
                    <a:pt x="1212611" y="1101869"/>
                    <a:pt x="1208972" y="1088584"/>
                    <a:pt x="1221918" y="1091463"/>
                  </a:cubicBezTo>
                  <a:cubicBezTo>
                    <a:pt x="1231307" y="1093492"/>
                    <a:pt x="1226651" y="1099923"/>
                    <a:pt x="1231645" y="1104405"/>
                  </a:cubicBezTo>
                  <a:cubicBezTo>
                    <a:pt x="1236635" y="1108891"/>
                    <a:pt x="1245095" y="1105843"/>
                    <a:pt x="1250511" y="1107028"/>
                  </a:cubicBezTo>
                  <a:cubicBezTo>
                    <a:pt x="1255926" y="1108214"/>
                    <a:pt x="1261763" y="1120817"/>
                    <a:pt x="1267430" y="1116674"/>
                  </a:cubicBezTo>
                  <a:cubicBezTo>
                    <a:pt x="1272590" y="1110411"/>
                    <a:pt x="1276906" y="1103476"/>
                    <a:pt x="1280372" y="1096115"/>
                  </a:cubicBezTo>
                  <a:cubicBezTo>
                    <a:pt x="1280372" y="1087655"/>
                    <a:pt x="1271404" y="1085371"/>
                    <a:pt x="1268447" y="1079195"/>
                  </a:cubicBezTo>
                  <a:cubicBezTo>
                    <a:pt x="1267769" y="1077927"/>
                    <a:pt x="1264555" y="1045781"/>
                    <a:pt x="1264555" y="1043579"/>
                  </a:cubicBezTo>
                  <a:cubicBezTo>
                    <a:pt x="1264555" y="1041382"/>
                    <a:pt x="1273437" y="1038503"/>
                    <a:pt x="1275295" y="1038164"/>
                  </a:cubicBezTo>
                  <a:cubicBezTo>
                    <a:pt x="1282318" y="1036813"/>
                    <a:pt x="1284941" y="1048317"/>
                    <a:pt x="1287733" y="1048317"/>
                  </a:cubicBezTo>
                  <a:cubicBezTo>
                    <a:pt x="1288580" y="1048317"/>
                    <a:pt x="1290187" y="1041212"/>
                    <a:pt x="1290439" y="1040279"/>
                  </a:cubicBezTo>
                  <a:cubicBezTo>
                    <a:pt x="1291455" y="1035458"/>
                    <a:pt x="1285280" y="1029622"/>
                    <a:pt x="1284433" y="1025135"/>
                  </a:cubicBezTo>
                  <a:cubicBezTo>
                    <a:pt x="1283251" y="1018621"/>
                    <a:pt x="1287985" y="1009827"/>
                    <a:pt x="1284433" y="1003565"/>
                  </a:cubicBezTo>
                  <a:cubicBezTo>
                    <a:pt x="1277749" y="991974"/>
                    <a:pt x="1246533" y="1016172"/>
                    <a:pt x="1248817" y="988590"/>
                  </a:cubicBezTo>
                  <a:cubicBezTo>
                    <a:pt x="1250085" y="972687"/>
                    <a:pt x="1267005" y="989945"/>
                    <a:pt x="1270900" y="981994"/>
                  </a:cubicBezTo>
                  <a:cubicBezTo>
                    <a:pt x="1277497" y="968709"/>
                    <a:pt x="1256261" y="955007"/>
                    <a:pt x="1268616" y="940455"/>
                  </a:cubicBezTo>
                  <a:cubicBezTo>
                    <a:pt x="1278765" y="928525"/>
                    <a:pt x="1290947" y="946461"/>
                    <a:pt x="1302455" y="942483"/>
                  </a:cubicBezTo>
                  <a:cubicBezTo>
                    <a:pt x="1309222" y="940203"/>
                    <a:pt x="1308883" y="928864"/>
                    <a:pt x="1313703" y="925563"/>
                  </a:cubicBezTo>
                  <a:cubicBezTo>
                    <a:pt x="1322163" y="919136"/>
                    <a:pt x="1331639" y="930809"/>
                    <a:pt x="1340186" y="929202"/>
                  </a:cubicBezTo>
                  <a:cubicBezTo>
                    <a:pt x="1346023" y="928186"/>
                    <a:pt x="1351269" y="918119"/>
                    <a:pt x="1355751" y="914059"/>
                  </a:cubicBezTo>
                  <a:cubicBezTo>
                    <a:pt x="1357357" y="912708"/>
                    <a:pt x="1361505" y="908478"/>
                    <a:pt x="1361166" y="905599"/>
                  </a:cubicBezTo>
                  <a:cubicBezTo>
                    <a:pt x="1360319" y="899172"/>
                    <a:pt x="1349827" y="904248"/>
                    <a:pt x="1349236" y="897139"/>
                  </a:cubicBezTo>
                  <a:cubicBezTo>
                    <a:pt x="1348646" y="890034"/>
                    <a:pt x="1359642" y="868798"/>
                    <a:pt x="1345853" y="865840"/>
                  </a:cubicBezTo>
                  <a:cubicBezTo>
                    <a:pt x="1330032" y="862370"/>
                    <a:pt x="1321234" y="886312"/>
                    <a:pt x="1306008" y="889187"/>
                  </a:cubicBezTo>
                  <a:cubicBezTo>
                    <a:pt x="1293909" y="891389"/>
                    <a:pt x="1280628" y="883772"/>
                    <a:pt x="1268785" y="882843"/>
                  </a:cubicBezTo>
                  <a:cubicBezTo>
                    <a:pt x="1241035" y="880558"/>
                    <a:pt x="1237904" y="883689"/>
                    <a:pt x="1211512" y="870574"/>
                  </a:cubicBezTo>
                  <a:cubicBezTo>
                    <a:pt x="1208889" y="869306"/>
                    <a:pt x="1201867" y="869306"/>
                    <a:pt x="1200173" y="866262"/>
                  </a:cubicBezTo>
                  <a:cubicBezTo>
                    <a:pt x="1196959" y="860677"/>
                    <a:pt x="1200173" y="852725"/>
                    <a:pt x="1199074" y="846888"/>
                  </a:cubicBezTo>
                  <a:cubicBezTo>
                    <a:pt x="1196959" y="840965"/>
                    <a:pt x="1196451" y="834707"/>
                    <a:pt x="1197381" y="828531"/>
                  </a:cubicBezTo>
                  <a:cubicBezTo>
                    <a:pt x="1204403" y="803829"/>
                    <a:pt x="1218617" y="781833"/>
                    <a:pt x="1238160" y="765252"/>
                  </a:cubicBezTo>
                  <a:cubicBezTo>
                    <a:pt x="1243488" y="761191"/>
                    <a:pt x="1249833" y="759667"/>
                    <a:pt x="1254315" y="754421"/>
                  </a:cubicBezTo>
                  <a:cubicBezTo>
                    <a:pt x="1275213" y="728451"/>
                    <a:pt x="1302707" y="708569"/>
                    <a:pt x="1334010" y="696982"/>
                  </a:cubicBezTo>
                  <a:cubicBezTo>
                    <a:pt x="1341198" y="694529"/>
                    <a:pt x="1349154" y="681413"/>
                    <a:pt x="1353888" y="675833"/>
                  </a:cubicBezTo>
                  <a:cubicBezTo>
                    <a:pt x="1366239" y="664242"/>
                    <a:pt x="1379523" y="653667"/>
                    <a:pt x="1393733" y="644360"/>
                  </a:cubicBezTo>
                  <a:cubicBezTo>
                    <a:pt x="1399487" y="640044"/>
                    <a:pt x="1403887" y="640977"/>
                    <a:pt x="1409893" y="638945"/>
                  </a:cubicBezTo>
                  <a:cubicBezTo>
                    <a:pt x="1428589" y="632687"/>
                    <a:pt x="1447033" y="613565"/>
                    <a:pt x="1458875" y="599946"/>
                  </a:cubicBezTo>
                  <a:cubicBezTo>
                    <a:pt x="1462515" y="595716"/>
                    <a:pt x="1475795" y="588611"/>
                    <a:pt x="1473428" y="581502"/>
                  </a:cubicBezTo>
                  <a:cubicBezTo>
                    <a:pt x="1467757" y="564583"/>
                    <a:pt x="1447202" y="582688"/>
                    <a:pt x="1438317" y="584381"/>
                  </a:cubicBezTo>
                  <a:cubicBezTo>
                    <a:pt x="1429435" y="586071"/>
                    <a:pt x="1424954" y="578206"/>
                    <a:pt x="1416238" y="580065"/>
                  </a:cubicBezTo>
                  <a:cubicBezTo>
                    <a:pt x="1400673" y="583448"/>
                    <a:pt x="1388574" y="592164"/>
                    <a:pt x="1373938" y="596984"/>
                  </a:cubicBezTo>
                  <a:cubicBezTo>
                    <a:pt x="1368779" y="598678"/>
                    <a:pt x="1346192" y="609253"/>
                    <a:pt x="1342640" y="602991"/>
                  </a:cubicBezTo>
                  <a:cubicBezTo>
                    <a:pt x="1336295" y="591908"/>
                    <a:pt x="1393399" y="575075"/>
                    <a:pt x="1396443" y="559675"/>
                  </a:cubicBezTo>
                  <a:cubicBezTo>
                    <a:pt x="1400165" y="542756"/>
                    <a:pt x="1356849" y="566698"/>
                    <a:pt x="1354904" y="551215"/>
                  </a:cubicBezTo>
                  <a:cubicBezTo>
                    <a:pt x="1353214" y="538191"/>
                    <a:pt x="1381299" y="540897"/>
                    <a:pt x="1381213" y="527951"/>
                  </a:cubicBezTo>
                  <a:cubicBezTo>
                    <a:pt x="1381213" y="510271"/>
                    <a:pt x="1356936" y="511965"/>
                    <a:pt x="1349319" y="499952"/>
                  </a:cubicBezTo>
                  <a:cubicBezTo>
                    <a:pt x="1340016" y="487601"/>
                    <a:pt x="1332147" y="474234"/>
                    <a:pt x="1325972" y="460107"/>
                  </a:cubicBezTo>
                  <a:cubicBezTo>
                    <a:pt x="1322671" y="450292"/>
                    <a:pt x="1327071" y="437685"/>
                    <a:pt x="1322589" y="428804"/>
                  </a:cubicBezTo>
                  <a:cubicBezTo>
                    <a:pt x="1320812" y="425251"/>
                    <a:pt x="1318698" y="421612"/>
                    <a:pt x="1316583" y="418060"/>
                  </a:cubicBezTo>
                  <a:lnTo>
                    <a:pt x="1315145" y="418060"/>
                  </a:lnTo>
                  <a:cubicBezTo>
                    <a:pt x="1310746" y="418989"/>
                    <a:pt x="1277410" y="413743"/>
                    <a:pt x="1277245" y="413912"/>
                  </a:cubicBezTo>
                  <a:cubicBezTo>
                    <a:pt x="1272420" y="418737"/>
                    <a:pt x="1278683" y="426689"/>
                    <a:pt x="1279695" y="429651"/>
                  </a:cubicBezTo>
                  <a:cubicBezTo>
                    <a:pt x="1281475" y="434979"/>
                    <a:pt x="1264890" y="430328"/>
                    <a:pt x="1263961" y="431258"/>
                  </a:cubicBezTo>
                  <a:cubicBezTo>
                    <a:pt x="1260069" y="435231"/>
                    <a:pt x="1261338" y="454014"/>
                    <a:pt x="1250003" y="450292"/>
                  </a:cubicBezTo>
                  <a:cubicBezTo>
                    <a:pt x="1238668" y="446570"/>
                    <a:pt x="1242559" y="431340"/>
                    <a:pt x="1242559" y="423050"/>
                  </a:cubicBezTo>
                  <a:cubicBezTo>
                    <a:pt x="1242898" y="406130"/>
                    <a:pt x="1244587" y="389380"/>
                    <a:pt x="1247466" y="372716"/>
                  </a:cubicBezTo>
                  <a:cubicBezTo>
                    <a:pt x="1248735" y="365268"/>
                    <a:pt x="1256769" y="359180"/>
                    <a:pt x="1253303" y="350381"/>
                  </a:cubicBezTo>
                  <a:cubicBezTo>
                    <a:pt x="1250003" y="345982"/>
                    <a:pt x="1245351" y="342851"/>
                    <a:pt x="1240105" y="341331"/>
                  </a:cubicBezTo>
                  <a:cubicBezTo>
                    <a:pt x="1231645" y="339720"/>
                    <a:pt x="1231645" y="351905"/>
                    <a:pt x="1227668" y="356218"/>
                  </a:cubicBezTo>
                  <a:cubicBezTo>
                    <a:pt x="1225045" y="358754"/>
                    <a:pt x="1217093" y="356218"/>
                    <a:pt x="1213710" y="361125"/>
                  </a:cubicBezTo>
                  <a:cubicBezTo>
                    <a:pt x="1206605" y="370515"/>
                    <a:pt x="1217093" y="384642"/>
                    <a:pt x="1198822" y="389210"/>
                  </a:cubicBezTo>
                  <a:cubicBezTo>
                    <a:pt x="1172765" y="395725"/>
                    <a:pt x="1183848" y="375843"/>
                    <a:pt x="1175727" y="367722"/>
                  </a:cubicBezTo>
                  <a:cubicBezTo>
                    <a:pt x="1173187" y="365268"/>
                    <a:pt x="1167267" y="368908"/>
                    <a:pt x="1164983" y="366879"/>
                  </a:cubicBezTo>
                  <a:cubicBezTo>
                    <a:pt x="1161426" y="363410"/>
                    <a:pt x="1169465" y="347337"/>
                    <a:pt x="1153392" y="355371"/>
                  </a:cubicBezTo>
                  <a:cubicBezTo>
                    <a:pt x="1144932" y="359770"/>
                    <a:pt x="1161852" y="371531"/>
                    <a:pt x="1159989" y="378466"/>
                  </a:cubicBezTo>
                  <a:cubicBezTo>
                    <a:pt x="1157705" y="387773"/>
                    <a:pt x="1144424" y="378466"/>
                    <a:pt x="1141888" y="380073"/>
                  </a:cubicBezTo>
                  <a:cubicBezTo>
                    <a:pt x="1139347" y="381684"/>
                    <a:pt x="1141888" y="385745"/>
                    <a:pt x="1141041" y="387521"/>
                  </a:cubicBezTo>
                  <a:cubicBezTo>
                    <a:pt x="1135708" y="408840"/>
                    <a:pt x="1131565" y="432018"/>
                    <a:pt x="1103054" y="426350"/>
                  </a:cubicBezTo>
                  <a:cubicBezTo>
                    <a:pt x="1097218" y="424657"/>
                    <a:pt x="1092228" y="420765"/>
                    <a:pt x="1089096" y="415606"/>
                  </a:cubicBezTo>
                  <a:cubicBezTo>
                    <a:pt x="1075221" y="399446"/>
                    <a:pt x="1097135" y="394118"/>
                    <a:pt x="1094004" y="378466"/>
                  </a:cubicBezTo>
                  <a:cubicBezTo>
                    <a:pt x="1091802" y="367301"/>
                    <a:pt x="1073614" y="368400"/>
                    <a:pt x="1089096" y="353087"/>
                  </a:cubicBezTo>
                  <a:cubicBezTo>
                    <a:pt x="1092566" y="349534"/>
                    <a:pt x="1102038" y="356387"/>
                    <a:pt x="1103054" y="352244"/>
                  </a:cubicBezTo>
                  <a:cubicBezTo>
                    <a:pt x="1105087" y="343784"/>
                    <a:pt x="1076489" y="320433"/>
                    <a:pt x="1069215" y="317558"/>
                  </a:cubicBezTo>
                  <a:cubicBezTo>
                    <a:pt x="1061941" y="314679"/>
                    <a:pt x="1052803" y="321024"/>
                    <a:pt x="1046880" y="315104"/>
                  </a:cubicBezTo>
                  <a:cubicBezTo>
                    <a:pt x="1042906" y="311044"/>
                    <a:pt x="1044513" y="303175"/>
                    <a:pt x="1041130" y="298606"/>
                  </a:cubicBezTo>
                  <a:cubicBezTo>
                    <a:pt x="1033856" y="288878"/>
                    <a:pt x="1022265" y="284648"/>
                    <a:pt x="1013887" y="276271"/>
                  </a:cubicBezTo>
                  <a:cubicBezTo>
                    <a:pt x="990284" y="252672"/>
                    <a:pt x="1016597" y="217052"/>
                    <a:pt x="1006444" y="197088"/>
                  </a:cubicBezTo>
                  <a:cubicBezTo>
                    <a:pt x="1000351" y="184824"/>
                    <a:pt x="974637" y="158259"/>
                    <a:pt x="959407" y="160795"/>
                  </a:cubicBezTo>
                  <a:cubicBezTo>
                    <a:pt x="952640" y="161898"/>
                    <a:pt x="937410" y="172473"/>
                    <a:pt x="930557" y="169255"/>
                  </a:cubicBezTo>
                  <a:cubicBezTo>
                    <a:pt x="926666" y="167396"/>
                    <a:pt x="928781" y="160795"/>
                    <a:pt x="925567" y="158597"/>
                  </a:cubicBezTo>
                  <a:cubicBezTo>
                    <a:pt x="922353" y="156396"/>
                    <a:pt x="914063" y="164942"/>
                    <a:pt x="908648" y="163505"/>
                  </a:cubicBezTo>
                  <a:cubicBezTo>
                    <a:pt x="897903" y="160795"/>
                    <a:pt x="907718" y="145313"/>
                    <a:pt x="897990" y="142863"/>
                  </a:cubicBezTo>
                  <a:cubicBezTo>
                    <a:pt x="884536" y="139563"/>
                    <a:pt x="860598" y="153859"/>
                    <a:pt x="855691" y="150307"/>
                  </a:cubicBezTo>
                  <a:cubicBezTo>
                    <a:pt x="850784" y="146754"/>
                    <a:pt x="851205" y="137278"/>
                    <a:pt x="847231" y="135415"/>
                  </a:cubicBezTo>
                  <a:cubicBezTo>
                    <a:pt x="843253" y="133557"/>
                    <a:pt x="836061" y="136180"/>
                    <a:pt x="834033" y="132119"/>
                  </a:cubicBezTo>
                  <a:cubicBezTo>
                    <a:pt x="828787" y="121714"/>
                    <a:pt x="844521" y="122643"/>
                    <a:pt x="846384" y="118921"/>
                  </a:cubicBezTo>
                  <a:cubicBezTo>
                    <a:pt x="849854" y="112068"/>
                    <a:pt x="851544" y="82459"/>
                    <a:pt x="846384" y="76027"/>
                  </a:cubicBezTo>
                  <a:cubicBezTo>
                    <a:pt x="839279" y="67146"/>
                    <a:pt x="829465" y="76705"/>
                    <a:pt x="823289" y="70277"/>
                  </a:cubicBezTo>
                  <a:cubicBezTo>
                    <a:pt x="822190" y="68245"/>
                    <a:pt x="821934" y="65878"/>
                    <a:pt x="822442" y="63676"/>
                  </a:cubicBezTo>
                  <a:cubicBezTo>
                    <a:pt x="826672" y="54964"/>
                    <a:pt x="830055" y="45827"/>
                    <a:pt x="832596" y="36438"/>
                  </a:cubicBezTo>
                  <a:cubicBezTo>
                    <a:pt x="802140" y="41849"/>
                    <a:pt x="771006" y="41510"/>
                    <a:pt x="740719" y="35422"/>
                  </a:cubicBezTo>
                  <a:cubicBezTo>
                    <a:pt x="725662" y="32121"/>
                    <a:pt x="742074" y="2173"/>
                    <a:pt x="735138" y="-6878"/>
                  </a:cubicBezTo>
                  <a:cubicBezTo>
                    <a:pt x="733866" y="-954"/>
                    <a:pt x="729384" y="2768"/>
                    <a:pt x="718219" y="5982"/>
                  </a:cubicBezTo>
                  <a:cubicBezTo>
                    <a:pt x="694021" y="12917"/>
                    <a:pt x="638693" y="66469"/>
                    <a:pt x="638693" y="66469"/>
                  </a:cubicBezTo>
                  <a:cubicBezTo>
                    <a:pt x="630659" y="96925"/>
                    <a:pt x="620253" y="126617"/>
                    <a:pt x="607646" y="155466"/>
                  </a:cubicBezTo>
                  <a:cubicBezTo>
                    <a:pt x="590305" y="191759"/>
                    <a:pt x="572200" y="219423"/>
                    <a:pt x="551476" y="229742"/>
                  </a:cubicBezTo>
                  <a:cubicBezTo>
                    <a:pt x="530747" y="240065"/>
                    <a:pt x="521189" y="241841"/>
                    <a:pt x="497837" y="260029"/>
                  </a:cubicBezTo>
                  <a:cubicBezTo>
                    <a:pt x="474490" y="278221"/>
                    <a:pt x="475420" y="276440"/>
                    <a:pt x="452915" y="318739"/>
                  </a:cubicBezTo>
                  <a:cubicBezTo>
                    <a:pt x="430415" y="361039"/>
                    <a:pt x="467047" y="339216"/>
                    <a:pt x="447248" y="359180"/>
                  </a:cubicBezTo>
                  <a:cubicBezTo>
                    <a:pt x="427453" y="379144"/>
                    <a:pt x="421868" y="358333"/>
                    <a:pt x="415693" y="392594"/>
                  </a:cubicBezTo>
                  <a:cubicBezTo>
                    <a:pt x="409517" y="426858"/>
                    <a:pt x="408332" y="427618"/>
                    <a:pt x="393192" y="433116"/>
                  </a:cubicBezTo>
                  <a:cubicBezTo>
                    <a:pt x="378049" y="438619"/>
                    <a:pt x="343954" y="428126"/>
                    <a:pt x="318574" y="443691"/>
                  </a:cubicBezTo>
                  <a:cubicBezTo>
                    <a:pt x="293195" y="459260"/>
                    <a:pt x="241589" y="494450"/>
                    <a:pt x="233385" y="489039"/>
                  </a:cubicBezTo>
                  <a:cubicBezTo>
                    <a:pt x="225177" y="483623"/>
                    <a:pt x="209022" y="459004"/>
                    <a:pt x="204028" y="443101"/>
                  </a:cubicBezTo>
                  <a:cubicBezTo>
                    <a:pt x="199038" y="427197"/>
                    <a:pt x="199290" y="407654"/>
                    <a:pt x="175773" y="412223"/>
                  </a:cubicBezTo>
                  <a:cubicBezTo>
                    <a:pt x="152252" y="416792"/>
                    <a:pt x="130682" y="437602"/>
                    <a:pt x="113931" y="462474"/>
                  </a:cubicBezTo>
                  <a:cubicBezTo>
                    <a:pt x="97181" y="487345"/>
                    <a:pt x="99973" y="505789"/>
                    <a:pt x="85677" y="518818"/>
                  </a:cubicBezTo>
                  <a:cubicBezTo>
                    <a:pt x="71380" y="531846"/>
                    <a:pt x="49128" y="547155"/>
                    <a:pt x="34154" y="576091"/>
                  </a:cubicBezTo>
                  <a:cubicBezTo>
                    <a:pt x="19179" y="605023"/>
                    <a:pt x="-19311" y="610773"/>
                    <a:pt x="-2982" y="648082"/>
                  </a:cubicBezTo>
                  <a:cubicBezTo>
                    <a:pt x="13343" y="685391"/>
                    <a:pt x="25272" y="684627"/>
                    <a:pt x="44307" y="690381"/>
                  </a:cubicBezTo>
                  <a:cubicBezTo>
                    <a:pt x="63342" y="696136"/>
                    <a:pt x="80513" y="686151"/>
                    <a:pt x="96590" y="693764"/>
                  </a:cubicBezTo>
                  <a:cubicBezTo>
                    <a:pt x="112663" y="701377"/>
                    <a:pt x="120615" y="709924"/>
                    <a:pt x="115117" y="739025"/>
                  </a:cubicBezTo>
                  <a:cubicBezTo>
                    <a:pt x="109619" y="768127"/>
                    <a:pt x="92530" y="772865"/>
                    <a:pt x="103778" y="788429"/>
                  </a:cubicBezTo>
                  <a:cubicBezTo>
                    <a:pt x="115030" y="803998"/>
                    <a:pt x="114183" y="823285"/>
                    <a:pt x="134911" y="844265"/>
                  </a:cubicBezTo>
                  <a:cubicBezTo>
                    <a:pt x="155640" y="865245"/>
                    <a:pt x="166975" y="858223"/>
                    <a:pt x="182795" y="853233"/>
                  </a:cubicBezTo>
                  <a:cubicBezTo>
                    <a:pt x="198616" y="848243"/>
                    <a:pt x="208175" y="854671"/>
                    <a:pt x="208175" y="872437"/>
                  </a:cubicBezTo>
                  <a:cubicBezTo>
                    <a:pt x="208175" y="890204"/>
                    <a:pt x="212066" y="923196"/>
                    <a:pt x="225855" y="942569"/>
                  </a:cubicBezTo>
                  <a:cubicBezTo>
                    <a:pt x="239643" y="961943"/>
                    <a:pt x="252589" y="981738"/>
                    <a:pt x="256224" y="1000859"/>
                  </a:cubicBezTo>
                  <a:cubicBezTo>
                    <a:pt x="260033" y="1012276"/>
                    <a:pt x="264515" y="1023446"/>
                    <a:pt x="269678" y="1034273"/>
                  </a:cubicBezTo>
                  <a:cubicBezTo>
                    <a:pt x="271876" y="1034950"/>
                    <a:pt x="273908" y="1036049"/>
                    <a:pt x="275598" y="1037573"/>
                  </a:cubicBezTo>
                  <a:cubicBezTo>
                    <a:pt x="283636" y="1046033"/>
                    <a:pt x="306983" y="1071413"/>
                    <a:pt x="321449" y="1065997"/>
                  </a:cubicBezTo>
                  <a:cubicBezTo>
                    <a:pt x="333040" y="1061515"/>
                    <a:pt x="336762" y="1051110"/>
                    <a:pt x="352075" y="1052969"/>
                  </a:cubicBezTo>
                  <a:cubicBezTo>
                    <a:pt x="358168" y="1053733"/>
                    <a:pt x="363075" y="1062953"/>
                    <a:pt x="370263" y="1058975"/>
                  </a:cubicBezTo>
                  <a:cubicBezTo>
                    <a:pt x="377454" y="1055001"/>
                    <a:pt x="378218" y="1048995"/>
                    <a:pt x="388454" y="1049416"/>
                  </a:cubicBezTo>
                  <a:cubicBezTo>
                    <a:pt x="396319" y="1049416"/>
                    <a:pt x="396914" y="1057876"/>
                    <a:pt x="405374" y="1058384"/>
                  </a:cubicBezTo>
                  <a:cubicBezTo>
                    <a:pt x="413834" y="1058892"/>
                    <a:pt x="417048" y="1043327"/>
                    <a:pt x="423814" y="1044170"/>
                  </a:cubicBezTo>
                  <a:cubicBezTo>
                    <a:pt x="429312" y="1044765"/>
                    <a:pt x="427366" y="1054493"/>
                    <a:pt x="431766" y="1056017"/>
                  </a:cubicBezTo>
                  <a:cubicBezTo>
                    <a:pt x="437941" y="1058215"/>
                    <a:pt x="446570" y="1039098"/>
                    <a:pt x="452411" y="1036896"/>
                  </a:cubicBezTo>
                  <a:cubicBezTo>
                    <a:pt x="455369" y="1035797"/>
                    <a:pt x="502154" y="1048400"/>
                    <a:pt x="504947" y="1052547"/>
                  </a:cubicBezTo>
                  <a:cubicBezTo>
                    <a:pt x="507735" y="1056691"/>
                    <a:pt x="497416" y="1062701"/>
                    <a:pt x="500209" y="1066844"/>
                  </a:cubicBezTo>
                  <a:cubicBezTo>
                    <a:pt x="504352" y="1073019"/>
                    <a:pt x="518735" y="1059991"/>
                    <a:pt x="518735" y="1059991"/>
                  </a:cubicBezTo>
                  <a:cubicBezTo>
                    <a:pt x="523894" y="1063969"/>
                    <a:pt x="521949" y="1074544"/>
                    <a:pt x="529141" y="1076911"/>
                  </a:cubicBezTo>
                  <a:cubicBezTo>
                    <a:pt x="536332" y="1079282"/>
                    <a:pt x="527364" y="1046116"/>
                    <a:pt x="544453" y="1059400"/>
                  </a:cubicBezTo>
                  <a:cubicBezTo>
                    <a:pt x="548683" y="1062701"/>
                    <a:pt x="551980" y="1068790"/>
                    <a:pt x="556974" y="1071665"/>
                  </a:cubicBezTo>
                  <a:cubicBezTo>
                    <a:pt x="560526" y="1073697"/>
                    <a:pt x="565434" y="1071665"/>
                    <a:pt x="567631" y="1075895"/>
                  </a:cubicBezTo>
                  <a:cubicBezTo>
                    <a:pt x="572708" y="1085032"/>
                    <a:pt x="566363" y="1099923"/>
                    <a:pt x="577698" y="1105000"/>
                  </a:cubicBezTo>
                  <a:cubicBezTo>
                    <a:pt x="585398" y="1108383"/>
                    <a:pt x="595464" y="1098738"/>
                    <a:pt x="601218" y="1102038"/>
                  </a:cubicBezTo>
                  <a:cubicBezTo>
                    <a:pt x="602317" y="1102716"/>
                    <a:pt x="608832" y="1109990"/>
                    <a:pt x="610777" y="1104575"/>
                  </a:cubicBezTo>
                  <a:cubicBezTo>
                    <a:pt x="614586" y="1093661"/>
                    <a:pt x="603164" y="1081397"/>
                    <a:pt x="620844" y="1082157"/>
                  </a:cubicBezTo>
                  <a:cubicBezTo>
                    <a:pt x="625921" y="1082157"/>
                    <a:pt x="630828" y="1084185"/>
                    <a:pt x="634463" y="1087824"/>
                  </a:cubicBezTo>
                  <a:cubicBezTo>
                    <a:pt x="639965" y="1093240"/>
                    <a:pt x="635566" y="1097639"/>
                    <a:pt x="639032" y="1102885"/>
                  </a:cubicBezTo>
                  <a:cubicBezTo>
                    <a:pt x="652738" y="1123440"/>
                    <a:pt x="613652" y="1109903"/>
                    <a:pt x="622112" y="1132577"/>
                  </a:cubicBezTo>
                  <a:cubicBezTo>
                    <a:pt x="624991" y="1139938"/>
                    <a:pt x="635140" y="1138922"/>
                    <a:pt x="640135" y="1144168"/>
                  </a:cubicBezTo>
                  <a:cubicBezTo>
                    <a:pt x="645125" y="1149414"/>
                    <a:pt x="645802" y="1162777"/>
                    <a:pt x="651131" y="1165826"/>
                  </a:cubicBezTo>
                  <a:cubicBezTo>
                    <a:pt x="652907" y="1167094"/>
                    <a:pt x="654853" y="1168110"/>
                    <a:pt x="656967" y="1168701"/>
                  </a:cubicBezTo>
                  <a:cubicBezTo>
                    <a:pt x="662635" y="1169461"/>
                    <a:pt x="664581" y="1150087"/>
                    <a:pt x="673887" y="1160241"/>
                  </a:cubicBezTo>
                  <a:cubicBezTo>
                    <a:pt x="681248" y="1171662"/>
                    <a:pt x="684801" y="1185030"/>
                    <a:pt x="684123" y="1198562"/>
                  </a:cubicBezTo>
                  <a:cubicBezTo>
                    <a:pt x="683615" y="1200594"/>
                    <a:pt x="675663" y="1207022"/>
                    <a:pt x="677357" y="1210409"/>
                  </a:cubicBezTo>
                  <a:cubicBezTo>
                    <a:pt x="680571" y="1215312"/>
                    <a:pt x="691736" y="1210917"/>
                    <a:pt x="695797" y="1218274"/>
                  </a:cubicBezTo>
                  <a:cubicBezTo>
                    <a:pt x="698168" y="1222591"/>
                    <a:pt x="693009" y="1239762"/>
                    <a:pt x="694954" y="1241369"/>
                  </a:cubicBezTo>
                  <a:cubicBezTo>
                    <a:pt x="696900" y="1242976"/>
                    <a:pt x="708825" y="1236041"/>
                    <a:pt x="717963" y="1241369"/>
                  </a:cubicBezTo>
                  <a:cubicBezTo>
                    <a:pt x="727100" y="1246702"/>
                    <a:pt x="720755" y="1255414"/>
                    <a:pt x="726422" y="1261507"/>
                  </a:cubicBezTo>
                  <a:cubicBezTo>
                    <a:pt x="733701" y="1269967"/>
                    <a:pt x="748249" y="1259727"/>
                    <a:pt x="756371" y="1266071"/>
                  </a:cubicBezTo>
                  <a:cubicBezTo>
                    <a:pt x="759754" y="1268694"/>
                    <a:pt x="756371" y="1275039"/>
                    <a:pt x="759671" y="1277662"/>
                  </a:cubicBezTo>
                  <a:cubicBezTo>
                    <a:pt x="767115" y="1283499"/>
                    <a:pt x="787843" y="1273771"/>
                    <a:pt x="797063" y="1274870"/>
                  </a:cubicBezTo>
                  <a:cubicBezTo>
                    <a:pt x="812628" y="1276816"/>
                    <a:pt x="809075" y="1297713"/>
                    <a:pt x="818972" y="1303467"/>
                  </a:cubicBezTo>
                  <a:cubicBezTo>
                    <a:pt x="824979" y="1306850"/>
                    <a:pt x="834711" y="1301774"/>
                    <a:pt x="839531" y="1305496"/>
                  </a:cubicBezTo>
                  <a:cubicBezTo>
                    <a:pt x="844352" y="1309217"/>
                    <a:pt x="844439" y="1320808"/>
                    <a:pt x="845707" y="1331722"/>
                  </a:cubicBezTo>
                  <a:cubicBezTo>
                    <a:pt x="853997" y="1331635"/>
                    <a:pt x="861102" y="1335952"/>
                    <a:pt x="868042" y="1334684"/>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2" name="Graphic 9">
              <a:extLst>
                <a:ext uri="{FF2B5EF4-FFF2-40B4-BE49-F238E27FC236}">
                  <a16:creationId xmlns:a16="http://schemas.microsoft.com/office/drawing/2014/main" id="{0C76DD47-F9B5-4F13-B46A-FE95EB07CCE2}"/>
                </a:ext>
              </a:extLst>
            </p:cNvPr>
            <p:cNvSpPr/>
            <p:nvPr/>
          </p:nvSpPr>
          <p:spPr>
            <a:xfrm>
              <a:off x="7762756" y="2481713"/>
              <a:ext cx="826459" cy="1017862"/>
            </a:xfrm>
            <a:custGeom>
              <a:avLst/>
              <a:gdLst>
                <a:gd fmla="*/ 805757 w 826459" name="connsiteX0"/>
                <a:gd fmla="*/ 120785 h 1017862" name="connsiteY0"/>
                <a:gd fmla="*/ 812271 w 826459" name="connsiteX1"/>
                <a:gd fmla="*/ 105811 h 1017862" name="connsiteY1"/>
                <a:gd fmla="*/ 789345 w 826459" name="connsiteX2"/>
                <a:gd fmla="*/ 117571 h 1017862" name="connsiteY2"/>
                <a:gd fmla="*/ 780885 w 826459" name="connsiteX3"/>
                <a:gd fmla="*/ 115118 h 1017862" name="connsiteY3"/>
                <a:gd fmla="*/ 780885 w 826459" name="connsiteX4"/>
                <a:gd fmla="*/ 115118 h 1017862" name="connsiteY4"/>
                <a:gd fmla="*/ 756691 w 826459" name="connsiteX5"/>
                <a:gd fmla="*/ 143628 h 1017862" name="connsiteY5"/>
                <a:gd fmla="*/ 743324 w 826459" name="connsiteX6"/>
                <a:gd fmla="*/ 121715 h 1017862" name="connsiteY6"/>
                <a:gd fmla="*/ 710583 w 826459" name="connsiteX7"/>
                <a:gd fmla="*/ 139312 h 1017862" name="connsiteY7"/>
                <a:gd fmla="*/ 677760 w 826459" name="connsiteX8"/>
                <a:gd fmla="*/ 135082 h 1017862" name="connsiteY8"/>
                <a:gd fmla="*/ 651617 w 826459" name="connsiteX9"/>
                <a:gd fmla="*/ 155046 h 1017862" name="connsiteY9"/>
                <a:gd fmla="*/ 616509 w 826459" name="connsiteX10"/>
                <a:gd fmla="*/ 141683 h 1017862" name="connsiteY10"/>
                <a:gd fmla="*/ 602721 w 826459" name="connsiteX11"/>
                <a:gd fmla="*/ 120785 h 1017862" name="connsiteY11"/>
                <a:gd fmla="*/ 582248 w 826459" name="connsiteX12"/>
                <a:gd fmla="*/ 129245 h 1017862" name="connsiteY12"/>
                <a:gd fmla="*/ 545195 w 826459" name="connsiteX13"/>
                <a:gd fmla="*/ 154624 h 1017862" name="connsiteY13"/>
                <a:gd fmla="*/ 485212 w 826459" name="connsiteX14"/>
                <a:gd fmla="*/ 128737 h 1017862" name="connsiteY14"/>
                <a:gd fmla="*/ 432338 w 826459" name="connsiteX15"/>
                <a:gd fmla="*/ 120277 h 1017862" name="connsiteY15"/>
                <a:gd fmla="*/ 393678 w 826459" name="connsiteX16"/>
                <a:gd fmla="*/ 134912 h 1017862" name="connsiteY16"/>
                <a:gd fmla="*/ 376081 w 826459" name="connsiteX17"/>
                <a:gd fmla="*/ 109533 h 1017862" name="connsiteY17"/>
                <a:gd fmla="*/ 356369 w 826459" name="connsiteX18"/>
                <a:gd fmla="*/ 96252 h 1017862" name="connsiteY18"/>
                <a:gd fmla="*/ 302310 w 826459" name="connsiteX19"/>
                <a:gd fmla="*/ 118331 h 1017862" name="connsiteY19"/>
                <a:gd fmla="*/ 276930 w 826459" name="connsiteX20"/>
                <a:gd fmla="*/ 104712 h 1017862" name="connsiteY20"/>
                <a:gd fmla="*/ 240385 w 826459" name="connsiteX21"/>
                <a:gd fmla="*/ 81869 h 1017862" name="connsiteY21"/>
                <a:gd fmla="*/ 195632 w 826459" name="connsiteX22"/>
                <a:gd fmla="*/ 72649 h 1017862" name="connsiteY22"/>
                <a:gd fmla="*/ 185904 w 826459" name="connsiteX23"/>
                <a:gd fmla="*/ 39487 h 1017862" name="connsiteY23"/>
                <a:gd fmla="*/ 139883 w 826459" name="connsiteX24"/>
                <a:gd fmla="*/ 13600 h 1017862" name="connsiteY24"/>
                <a:gd fmla="*/ 101306 w 826459" name="connsiteX25"/>
                <a:gd fmla="*/ -6872 h 1017862" name="connsiteY25"/>
                <a:gd fmla="*/ 56471 w 826459" name="connsiteX26"/>
                <a:gd fmla="*/ 18507 h 1017862" name="connsiteY26"/>
                <a:gd fmla="*/ 85993 w 826459" name="connsiteX27"/>
                <a:gd fmla="*/ 58014 h 1017862" name="connsiteY27"/>
                <a:gd fmla="*/ 76943 w 826459" name="connsiteX28"/>
                <a:gd fmla="*/ 64867 h 1017862" name="connsiteY28"/>
                <a:gd fmla="*/ 97076 w 826459" name="connsiteX29"/>
                <a:gd fmla="*/ 84409 h 1017862" name="connsiteY29"/>
                <a:gd fmla="*/ 94874 w 826459" name="connsiteX30"/>
                <a:gd fmla="*/ 100313 h 1017862" name="connsiteY30"/>
                <a:gd fmla="*/ 121187 w 826459" name="connsiteX31"/>
                <a:gd fmla="*/ 113680 h 1017862" name="connsiteY31"/>
                <a:gd fmla="*/ 130155 w 826459" name="connsiteX32"/>
                <a:gd fmla="*/ 137535 h 1017862" name="connsiteY32"/>
                <a:gd fmla="*/ 136583 w 826459" name="connsiteX33"/>
                <a:gd fmla="*/ 138973 h 1017862" name="connsiteY33"/>
                <a:gd fmla="*/ 164503 w 826459" name="connsiteX34"/>
                <a:gd fmla="*/ 155893 h 1017862" name="connsiteY34"/>
                <a:gd fmla="*/ 121018 w 826459" name="connsiteX35"/>
                <a:gd fmla="*/ 150481 h 1017862" name="connsiteY35"/>
                <a:gd fmla="*/ 110357 w 826459" name="connsiteX36"/>
                <a:gd fmla="*/ 172304 h 1017862" name="connsiteY36"/>
                <a:gd fmla="*/ 79479 w 826459" name="connsiteX37"/>
                <a:gd fmla="*/ 186857 h 1017862" name="connsiteY37"/>
                <a:gd fmla="*/ 109006 w 826459" name="connsiteX38"/>
                <a:gd fmla="*/ 194895 h 1017862" name="connsiteY38"/>
                <a:gd fmla="*/ 122456 w 826459" name="connsiteX39"/>
                <a:gd fmla="*/ 215281 h 1017862" name="connsiteY39"/>
                <a:gd fmla="*/ 130915 w 826459" name="connsiteX40"/>
                <a:gd fmla="*/ 263078 h 1017862" name="connsiteY40"/>
                <a:gd fmla="*/ 208322 w 826459" name="connsiteX41"/>
                <a:gd fmla="*/ 303770 h 1017862" name="connsiteY41"/>
                <a:gd fmla="*/ 218897 w 826459" name="connsiteX42"/>
                <a:gd fmla="*/ 318744 h 1017862" name="connsiteY42"/>
                <a:gd fmla="*/ 190217 w 826459" name="connsiteX43"/>
                <a:gd fmla="*/ 329658 h 1017862" name="connsiteY43"/>
                <a:gd fmla="*/ 165263 w 826459" name="connsiteX44"/>
                <a:gd fmla="*/ 340402 h 1017862" name="connsiteY44"/>
                <a:gd fmla="*/ 130829 w 826459" name="connsiteX45"/>
                <a:gd fmla="*/ 334396 h 1017862" name="connsiteY45"/>
                <a:gd fmla="*/ 117974 w 826459" name="connsiteX46"/>
                <a:gd fmla="*/ 365951 h 1017862" name="connsiteY46"/>
                <a:gd fmla="*/ 90141 w 826459" name="connsiteX47"/>
                <a:gd fmla="*/ 377373 h 1017862" name="connsiteY47"/>
                <a:gd fmla="*/ 84300 w 826459" name="connsiteX48"/>
                <a:gd fmla="*/ 397167 h 1017862" name="connsiteY48"/>
                <a:gd fmla="*/ 37010 w 826459" name="connsiteX49"/>
                <a:gd fmla="*/ 410452 h 1017862" name="connsiteY49"/>
                <a:gd fmla="*/ 16200 w 826459" name="connsiteX50"/>
                <a:gd fmla="*/ 428553 h 1017862" name="connsiteY50"/>
                <a:gd fmla="*/ -5710 w 826459" name="connsiteX51"/>
                <a:gd fmla="*/ 442428 h 1017862" name="connsiteY51"/>
                <a:gd fmla="*/ 4865 w 826459" name="connsiteX52"/>
                <a:gd fmla="*/ 469671 h 1017862" name="connsiteY52"/>
                <a:gd fmla="*/ 5712 w 826459" name="connsiteX53"/>
                <a:gd fmla="*/ 495050 h 1017862" name="connsiteY53"/>
                <a:gd fmla="*/ 36250 w 826459" name="connsiteX54"/>
                <a:gd fmla="*/ 531934 h 1017862" name="connsiteY54"/>
                <a:gd fmla="*/ 47164 w 826459" name="connsiteX55"/>
                <a:gd fmla="*/ 566789 h 1017862" name="connsiteY55"/>
                <a:gd fmla="*/ 23643 w 826459" name="connsiteX56"/>
                <a:gd fmla="*/ 571019 h 1017862" name="connsiteY56"/>
                <a:gd fmla="*/ 36250 w 826459" name="connsiteX57"/>
                <a:gd fmla="*/ 603165 h 1017862" name="connsiteY57"/>
                <a:gd fmla="*/ 24746 w 826459" name="connsiteX58"/>
                <a:gd fmla="*/ 640474 h 1017862" name="connsiteY58"/>
                <a:gd fmla="*/ 47755 w 826459" name="connsiteX59"/>
                <a:gd fmla="*/ 659339 h 1017862" name="connsiteY59"/>
                <a:gd fmla="*/ 59936 w 826459" name="connsiteX60"/>
                <a:gd fmla="*/ 696141 h 1017862" name="connsiteY60"/>
                <a:gd fmla="*/ 85316 w 826459" name="connsiteX61"/>
                <a:gd fmla="*/ 693009 h 1017862" name="connsiteY61"/>
                <a:gd fmla="*/ 105705 w 826459" name="connsiteX62"/>
                <a:gd fmla="*/ 732347 h 1017862" name="connsiteY62"/>
                <a:gd fmla="*/ 133877 w 826459" name="connsiteX63"/>
                <a:gd fmla="*/ 728456 h 1017862" name="connsiteY63"/>
                <a:gd fmla="*/ 131085 w 826459" name="connsiteX64"/>
                <a:gd fmla="*/ 763650 h 1017862" name="connsiteY64"/>
                <a:gd fmla="*/ 149021 w 826459" name="connsiteX65"/>
                <a:gd fmla="*/ 780570 h 1017862" name="connsiteY65"/>
                <a:gd fmla="*/ 156378 w 826459" name="connsiteX66"/>
                <a:gd fmla="*/ 813306 h 1017862" name="connsiteY66"/>
                <a:gd fmla="*/ 184636 w 826459" name="connsiteX67"/>
                <a:gd fmla="*/ 837756 h 1017862" name="connsiteY67"/>
                <a:gd fmla="*/ 215596 w 826459" name="connsiteX68"/>
                <a:gd fmla="*/ 845369 h 1017862" name="connsiteY68"/>
                <a:gd fmla="*/ 203584 w 826459" name="connsiteX69"/>
                <a:gd fmla="*/ 877432 h 1017862" name="connsiteY69"/>
                <a:gd fmla="*/ 205360 w 826459" name="connsiteX70"/>
                <a:gd fmla="*/ 902812 h 1017862" name="connsiteY70"/>
                <a:gd fmla="*/ 188441 w 826459" name="connsiteX71"/>
                <a:gd fmla="*/ 904757 h 1017862" name="connsiteY71"/>
                <a:gd fmla="*/ 173553 w 826459" name="connsiteX72"/>
                <a:gd fmla="*/ 925316 h 1017862" name="connsiteY72"/>
                <a:gd fmla="*/ 162892 w 826459" name="connsiteX73"/>
                <a:gd fmla="*/ 947056 h 1017862" name="connsiteY73"/>
                <a:gd fmla="*/ 185314 w 826459" name="connsiteX74"/>
                <a:gd fmla="*/ 938597 h 1017862" name="connsiteY74"/>
                <a:gd fmla="*/ 211705 w 826459" name="connsiteX75"/>
                <a:gd fmla="*/ 961948 h 1017862" name="connsiteY75"/>
                <a:gd fmla="*/ 294106 w 826459" name="connsiteX76"/>
                <a:gd fmla="*/ 935465 h 1017862" name="connsiteY76"/>
                <a:gd fmla="*/ 307643 w 826459" name="connsiteX77"/>
                <a:gd fmla="*/ 925229 h 1017862" name="connsiteY77"/>
                <a:gd fmla="*/ 320923 w 826459" name="connsiteX78"/>
                <a:gd fmla="*/ 942149 h 1017862" name="connsiteY78"/>
                <a:gd fmla="*/ 344439 w 826459" name="connsiteX79"/>
                <a:gd fmla="*/ 925229 h 1017862" name="connsiteY79"/>
                <a:gd fmla="*/ 346724 w 826459" name="connsiteX80"/>
                <a:gd fmla="*/ 943843 h 1017862" name="connsiteY80"/>
                <a:gd fmla="*/ 362037 w 826459" name="connsiteX81"/>
                <a:gd fmla="*/ 953149 h 1017862" name="connsiteY81"/>
                <a:gd fmla="*/ 339198 w 826459" name="connsiteX82"/>
                <a:gd fmla="*/ 1003231 h 1017862" name="connsiteY82"/>
                <a:gd fmla="*/ 388602 w 826459" name="connsiteX83"/>
                <a:gd fmla="*/ 1010931 h 1017862" name="connsiteY83"/>
                <a:gd fmla="*/ 401969 w 826459" name="connsiteX84"/>
                <a:gd fmla="*/ 990793 h 1017862" name="connsiteY84"/>
                <a:gd fmla="*/ 451373 w 826459" name="connsiteX85"/>
                <a:gd fmla="*/ 992317 h 1017862" name="connsiteY85"/>
                <a:gd fmla="*/ 470238 w 826459" name="connsiteX86"/>
                <a:gd fmla="*/ 975398 h 1017862" name="connsiteY86"/>
                <a:gd fmla="*/ 487666 w 826459" name="connsiteX87"/>
                <a:gd fmla="*/ 980982 h 1017862" name="connsiteY87"/>
                <a:gd fmla="*/ 480222 w 826459" name="connsiteX88"/>
                <a:gd fmla="*/ 1009658 h 1017862" name="connsiteY88"/>
                <a:gd fmla="*/ 496126 w 826459" name="connsiteX89"/>
                <a:gd fmla="*/ 1005767 h 1017862" name="connsiteY89"/>
                <a:gd fmla="*/ 521505 w 826459" name="connsiteX90"/>
                <a:gd fmla="*/ 967190 h 1017862" name="connsiteY90"/>
                <a:gd fmla="*/ 511777 w 826459" name="connsiteX91"/>
                <a:gd fmla="*/ 952724 h 1017862" name="connsiteY91"/>
                <a:gd fmla="*/ 521761 w 826459" name="connsiteX92"/>
                <a:gd fmla="*/ 934197 h 1017862" name="connsiteY92"/>
                <a:gd fmla="*/ 510340 w 826459" name="connsiteX93"/>
                <a:gd fmla="*/ 900358 h 1017862" name="connsiteY93"/>
                <a:gd fmla="*/ 542234 w 826459" name="connsiteX94"/>
                <a:gd fmla="*/ 914655 h 1017862" name="connsiteY94"/>
                <a:gd fmla="*/ 560673 w 826459" name="connsiteX95"/>
                <a:gd fmla="*/ 914655 h 1017862" name="connsiteY95"/>
                <a:gd fmla="*/ 573532 w 826459" name="connsiteX96"/>
                <a:gd fmla="*/ 935974 h 1017862" name="connsiteY96"/>
                <a:gd fmla="*/ 587325 w 826459" name="connsiteX97"/>
                <a:gd fmla="*/ 929546 h 1017862" name="connsiteY97"/>
                <a:gd fmla="*/ 629624 w 826459" name="connsiteX98"/>
                <a:gd fmla="*/ 951286 h 1017862" name="connsiteY98"/>
                <a:gd fmla="*/ 643495 w 826459" name="connsiteX99"/>
                <a:gd fmla="*/ 955347 h 1017862" name="connsiteY99"/>
                <a:gd fmla="*/ 676323 w 826459" name="connsiteX100"/>
                <a:gd fmla="*/ 946887 h 1017862" name="connsiteY100"/>
                <a:gd fmla="*/ 658556 w 826459" name="connsiteX101"/>
                <a:gd fmla="*/ 925655 h 1017862" name="connsiteY101"/>
                <a:gd fmla="*/ 661010 w 826459" name="connsiteX102"/>
                <a:gd fmla="*/ 909834 h 1017862" name="connsiteY102"/>
                <a:gd fmla="*/ 644598 w 826459" name="connsiteX103"/>
                <a:gd fmla="*/ 892493 h 1017862" name="connsiteY103"/>
                <a:gd fmla="*/ 647812 w 826459" name="connsiteX104"/>
                <a:gd fmla="*/ 879634 h 1017862" name="connsiteY104"/>
                <a:gd fmla="*/ 626832 w 826459" name="connsiteX105"/>
                <a:gd fmla="*/ 878362 h 1017862" name="connsiteY105"/>
                <a:gd fmla="*/ 611263 w 826459" name="connsiteX106"/>
                <a:gd fmla="*/ 860430 h 1017862" name="connsiteY106"/>
                <a:gd fmla="*/ 576920 w 826459" name="connsiteX107"/>
                <a:gd fmla="*/ 855097 h 1017862" name="connsiteY107"/>
                <a:gd fmla="*/ 589353 w 826459" name="connsiteX108"/>
                <a:gd fmla="*/ 820667 h 1017862" name="connsiteY108"/>
                <a:gd fmla="*/ 548153 w 826459" name="connsiteX109"/>
                <a:gd fmla="*/ 810431 h 1017862" name="connsiteY109"/>
                <a:gd fmla="*/ 491388 w 826459" name="connsiteX110"/>
                <a:gd fmla="*/ 778707 h 1017862" name="connsiteY110"/>
                <a:gd fmla="*/ 459494 w 826459" name="connsiteX111"/>
                <a:gd fmla="*/ 775323 h 1017862" name="connsiteY111"/>
                <a:gd fmla="*/ 472779 w 826459" name="connsiteX112"/>
                <a:gd fmla="*/ 747490 h 1017862" name="connsiteY112"/>
                <a:gd fmla="*/ 464827 w 826459" name="connsiteX113"/>
                <a:gd fmla="*/ 726762 h 1017862" name="connsiteY113"/>
                <a:gd fmla="*/ 484113 w 826459" name="connsiteX114"/>
                <a:gd fmla="*/ 725663 h 1017862" name="connsiteY114"/>
                <a:gd fmla="*/ 491983 w 826459" name="connsiteX115"/>
                <a:gd fmla="*/ 707306 h 1017862" name="connsiteY115"/>
                <a:gd fmla="*/ 508902 w 826459" name="connsiteX116"/>
                <a:gd fmla="*/ 725581 h 1017862" name="connsiteY116"/>
                <a:gd fmla="*/ 527681 w 826459" name="connsiteX117"/>
                <a:gd fmla="*/ 720078 h 1017862" name="connsiteY117"/>
                <a:gd fmla="*/ 547310 w 826459" name="connsiteX118"/>
                <a:gd fmla="*/ 731669 h 1017862" name="connsiteY118"/>
                <a:gd fmla="*/ 574210 w 826459" name="connsiteX119"/>
                <a:gd fmla="*/ 692415 h 1017862" name="connsiteY119"/>
                <a:gd fmla="*/ 589944 w 826459" name="connsiteX120"/>
                <a:gd fmla="*/ 683955 h 1017862" name="connsiteY120"/>
                <a:gd fmla="*/ 622602 w 826459" name="connsiteX121"/>
                <a:gd fmla="*/ 679725 h 1017862" name="connsiteY121"/>
                <a:gd fmla="*/ 635036 w 826459" name="connsiteX122"/>
                <a:gd fmla="*/ 624145 h 1017862" name="connsiteY122"/>
                <a:gd fmla="*/ 658556 w 826459" name="connsiteX123"/>
                <a:gd fmla="*/ 645043 h 1017862" name="connsiteY123"/>
                <a:gd fmla="*/ 682242 w 826459" name="connsiteX124"/>
                <a:gd fmla="*/ 646902 h 1017862" name="connsiteY124"/>
                <a:gd fmla="*/ 674290 w 826459" name="connsiteX125"/>
                <a:gd fmla="*/ 626178 h 1017862" name="connsiteY125"/>
                <a:gd fmla="*/ 698571 w 826459" name="connsiteX126"/>
                <a:gd fmla="*/ 635906 h 1017862" name="connsiteY126"/>
                <a:gd fmla="*/ 693494 w 826459" name="connsiteX127"/>
                <a:gd fmla="*/ 589628 h 1017862" name="connsiteY127"/>
                <a:gd fmla="*/ 734187 w 826459" name="connsiteX128"/>
                <a:gd fmla="*/ 606127 h 1017862" name="connsiteY128"/>
                <a:gd fmla="*/ 727247 w 826459" name="connsiteX129"/>
                <a:gd fmla="*/ 579987 h 1017862" name="connsiteY129"/>
                <a:gd fmla="*/ 751784 w 826459" name="connsiteX130"/>
                <a:gd fmla="*/ 581255 h 1017862" name="connsiteY130"/>
                <a:gd fmla="*/ 760244 w 826459" name="connsiteX131"/>
                <a:gd fmla="*/ 565182 h 1017862" name="connsiteY131"/>
                <a:gd fmla="*/ 775218 w 826459" name="connsiteX132"/>
                <a:gd fmla="*/ 564588 h 1017862" name="connsiteY132"/>
                <a:gd fmla="*/ 770818 w 826459" name="connsiteX133"/>
                <a:gd fmla="*/ 540394 h 1017862" name="connsiteY133"/>
                <a:gd fmla="*/ 782492 w 826459" name="connsiteX134"/>
                <a:gd fmla="*/ 534896 h 1017862" name="connsiteY134"/>
                <a:gd fmla="*/ 774032 w 826459" name="connsiteX135"/>
                <a:gd fmla="*/ 519075 h 1017862" name="connsiteY135"/>
                <a:gd fmla="*/ 780546 w 826459" name="connsiteX136"/>
                <a:gd fmla="*/ 500548 h 1017862" name="connsiteY136"/>
                <a:gd fmla="*/ 770393 w 826459" name="connsiteX137"/>
                <a:gd fmla="*/ 487264 h 1017862" name="connsiteY137"/>
                <a:gd fmla="*/ 802287 w 826459" name="connsiteX138"/>
                <a:gd fmla="*/ 476519 h 1017862" name="connsiteY138"/>
                <a:gd fmla="*/ 787230 w 826459" name="connsiteX139"/>
                <a:gd fmla="*/ 452325 h 1017862" name="connsiteY139"/>
                <a:gd fmla="*/ 776738 w 826459" name="connsiteX140"/>
                <a:gd fmla="*/ 397845 h 1017862" name="connsiteY140"/>
                <a:gd fmla="*/ 765486 w 826459" name="connsiteX141"/>
                <a:gd fmla="*/ 372465 h 1017862" name="connsiteY141"/>
                <a:gd fmla="*/ 773945 w 826459" name="connsiteX142"/>
                <a:gd fmla="*/ 351485 h 1017862" name="connsiteY142"/>
                <a:gd fmla="*/ 764556 w 826459" name="connsiteX143"/>
                <a:gd fmla="*/ 309186 h 1017862" name="connsiteY143"/>
                <a:gd fmla="*/ 778431 w 826459" name="connsiteX144"/>
                <a:gd fmla="*/ 310541 h 1017862" name="connsiteY144"/>
                <a:gd fmla="*/ 776738 w 826459" name="connsiteX145"/>
                <a:gd fmla="*/ 286851 h 1017862" name="connsiteY145"/>
                <a:gd fmla="*/ 798057 w 826459" name="connsiteX146"/>
                <a:gd fmla="*/ 304448 h 1017862" name="connsiteY146"/>
                <a:gd fmla="*/ 754998 w 826459" name="connsiteX147"/>
                <a:gd fmla="*/ 210291 h 1017862" name="connsiteY147"/>
                <a:gd fmla="*/ 768617 w 826459" name="connsiteX148"/>
                <a:gd fmla="*/ 202339 h 1017862" name="connsiteY148"/>
                <a:gd fmla="*/ 771830 w 826459" name="connsiteX149"/>
                <a:gd fmla="*/ 182458 h 1017862" name="connsiteY149"/>
                <a:gd fmla="*/ 783508 w 826459" name="connsiteX150"/>
                <a:gd fmla="*/ 180512 h 1017862" name="connsiteY150"/>
                <a:gd fmla="*/ 806686 w 826459" name="connsiteX151"/>
                <a:gd fmla="*/ 160292 h 1017862" name="connsiteY151"/>
                <a:gd fmla="*/ 816753 w 826459" name="connsiteX152"/>
                <a:gd fmla="*/ 155893 h 1017862" name="connsiteY152"/>
                <a:gd fmla="*/ 805757 w 826459" name="connsiteX153"/>
                <a:gd fmla="*/ 120785 h 1017862" name="connsiteY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b="b" l="l" r="r" t="t"/>
              <a:pathLst>
                <a:path h="1017862" w="826459">
                  <a:moveTo>
                    <a:pt x="805757" y="120785"/>
                  </a:moveTo>
                  <a:cubicBezTo>
                    <a:pt x="805757" y="118162"/>
                    <a:pt x="815146" y="108013"/>
                    <a:pt x="812271" y="105811"/>
                  </a:cubicBezTo>
                  <a:cubicBezTo>
                    <a:pt x="807533" y="102172"/>
                    <a:pt x="794674" y="117823"/>
                    <a:pt x="789345" y="117571"/>
                  </a:cubicBezTo>
                  <a:cubicBezTo>
                    <a:pt x="786383" y="117402"/>
                    <a:pt x="783508" y="116555"/>
                    <a:pt x="780885" y="115118"/>
                  </a:cubicBezTo>
                  <a:lnTo>
                    <a:pt x="780885" y="115118"/>
                  </a:lnTo>
                  <a:cubicBezTo>
                    <a:pt x="779448" y="129836"/>
                    <a:pt x="761425" y="152679"/>
                    <a:pt x="756691" y="143628"/>
                  </a:cubicBezTo>
                  <a:cubicBezTo>
                    <a:pt x="751953" y="134574"/>
                    <a:pt x="754320" y="114610"/>
                    <a:pt x="743324" y="121715"/>
                  </a:cubicBezTo>
                  <a:cubicBezTo>
                    <a:pt x="732324" y="128824"/>
                    <a:pt x="722005" y="141257"/>
                    <a:pt x="710583" y="139312"/>
                  </a:cubicBezTo>
                  <a:cubicBezTo>
                    <a:pt x="699162" y="137366"/>
                    <a:pt x="692057" y="130852"/>
                    <a:pt x="677760" y="135082"/>
                  </a:cubicBezTo>
                  <a:cubicBezTo>
                    <a:pt x="663464" y="139312"/>
                    <a:pt x="660246" y="155046"/>
                    <a:pt x="651617" y="155046"/>
                  </a:cubicBezTo>
                  <a:cubicBezTo>
                    <a:pt x="642987" y="155046"/>
                    <a:pt x="616509" y="141683"/>
                    <a:pt x="616509" y="141683"/>
                  </a:cubicBezTo>
                  <a:cubicBezTo>
                    <a:pt x="610759" y="135507"/>
                    <a:pt x="606104" y="128485"/>
                    <a:pt x="602721" y="120785"/>
                  </a:cubicBezTo>
                  <a:cubicBezTo>
                    <a:pt x="601283" y="113680"/>
                    <a:pt x="592736" y="114610"/>
                    <a:pt x="582248" y="129245"/>
                  </a:cubicBezTo>
                  <a:cubicBezTo>
                    <a:pt x="571756" y="143880"/>
                    <a:pt x="556105" y="157756"/>
                    <a:pt x="545195" y="154624"/>
                  </a:cubicBezTo>
                  <a:cubicBezTo>
                    <a:pt x="534282" y="151493"/>
                    <a:pt x="514991" y="133475"/>
                    <a:pt x="485212" y="128737"/>
                  </a:cubicBezTo>
                  <a:cubicBezTo>
                    <a:pt x="455434" y="123999"/>
                    <a:pt x="445367" y="114019"/>
                    <a:pt x="432338" y="120277"/>
                  </a:cubicBezTo>
                  <a:cubicBezTo>
                    <a:pt x="419310" y="126539"/>
                    <a:pt x="410767" y="148870"/>
                    <a:pt x="393678" y="134912"/>
                  </a:cubicBezTo>
                  <a:cubicBezTo>
                    <a:pt x="376589" y="120954"/>
                    <a:pt x="376759" y="119600"/>
                    <a:pt x="376081" y="109533"/>
                  </a:cubicBezTo>
                  <a:cubicBezTo>
                    <a:pt x="375404" y="99466"/>
                    <a:pt x="367621" y="97777"/>
                    <a:pt x="356369" y="96252"/>
                  </a:cubicBezTo>
                  <a:cubicBezTo>
                    <a:pt x="345117" y="94728"/>
                    <a:pt x="323798" y="120108"/>
                    <a:pt x="302310" y="118331"/>
                  </a:cubicBezTo>
                  <a:cubicBezTo>
                    <a:pt x="280826" y="116555"/>
                    <a:pt x="285985" y="109872"/>
                    <a:pt x="276930" y="104712"/>
                  </a:cubicBezTo>
                  <a:cubicBezTo>
                    <a:pt x="267880" y="99553"/>
                    <a:pt x="267120" y="88978"/>
                    <a:pt x="240385" y="81869"/>
                  </a:cubicBezTo>
                  <a:cubicBezTo>
                    <a:pt x="213651" y="74764"/>
                    <a:pt x="203753" y="90329"/>
                    <a:pt x="195632" y="72649"/>
                  </a:cubicBezTo>
                  <a:cubicBezTo>
                    <a:pt x="190894" y="62074"/>
                    <a:pt x="187598" y="50909"/>
                    <a:pt x="185904" y="39487"/>
                  </a:cubicBezTo>
                  <a:cubicBezTo>
                    <a:pt x="183199" y="29421"/>
                    <a:pt x="165940" y="17573"/>
                    <a:pt x="139883" y="13600"/>
                  </a:cubicBezTo>
                  <a:cubicBezTo>
                    <a:pt x="113826" y="9622"/>
                    <a:pt x="123980" y="-7211"/>
                    <a:pt x="101306" y="-6872"/>
                  </a:cubicBezTo>
                  <a:cubicBezTo>
                    <a:pt x="80239" y="-6872"/>
                    <a:pt x="67467" y="13009"/>
                    <a:pt x="56471" y="18507"/>
                  </a:cubicBezTo>
                  <a:cubicBezTo>
                    <a:pt x="67297" y="30941"/>
                    <a:pt x="77112" y="44138"/>
                    <a:pt x="85993" y="58014"/>
                  </a:cubicBezTo>
                  <a:cubicBezTo>
                    <a:pt x="85993" y="61736"/>
                    <a:pt x="77112" y="62244"/>
                    <a:pt x="76943" y="64867"/>
                  </a:cubicBezTo>
                  <a:cubicBezTo>
                    <a:pt x="76773" y="67490"/>
                    <a:pt x="95639" y="78486"/>
                    <a:pt x="97076" y="84409"/>
                  </a:cubicBezTo>
                  <a:cubicBezTo>
                    <a:pt x="98514" y="90329"/>
                    <a:pt x="92086" y="94984"/>
                    <a:pt x="94874" y="100313"/>
                  </a:cubicBezTo>
                  <a:cubicBezTo>
                    <a:pt x="101558" y="112916"/>
                    <a:pt x="120254" y="112412"/>
                    <a:pt x="121187" y="113680"/>
                  </a:cubicBezTo>
                  <a:cubicBezTo>
                    <a:pt x="127446" y="123660"/>
                    <a:pt x="114417" y="131277"/>
                    <a:pt x="130155" y="137535"/>
                  </a:cubicBezTo>
                  <a:cubicBezTo>
                    <a:pt x="132184" y="138382"/>
                    <a:pt x="134385" y="138804"/>
                    <a:pt x="136583" y="138973"/>
                  </a:cubicBezTo>
                  <a:cubicBezTo>
                    <a:pt x="139714" y="138973"/>
                    <a:pt x="172455" y="147941"/>
                    <a:pt x="164503" y="155893"/>
                  </a:cubicBezTo>
                  <a:cubicBezTo>
                    <a:pt x="153589" y="166806"/>
                    <a:pt x="132014" y="150056"/>
                    <a:pt x="121018" y="150481"/>
                  </a:cubicBezTo>
                  <a:cubicBezTo>
                    <a:pt x="110018" y="150903"/>
                    <a:pt x="116958" y="169598"/>
                    <a:pt x="110357" y="172304"/>
                  </a:cubicBezTo>
                  <a:cubicBezTo>
                    <a:pt x="105788" y="174167"/>
                    <a:pt x="74320" y="174167"/>
                    <a:pt x="79479" y="186857"/>
                  </a:cubicBezTo>
                  <a:cubicBezTo>
                    <a:pt x="83370" y="196585"/>
                    <a:pt x="101389" y="192103"/>
                    <a:pt x="109006" y="194895"/>
                  </a:cubicBezTo>
                  <a:cubicBezTo>
                    <a:pt x="114078" y="196672"/>
                    <a:pt x="120089" y="210712"/>
                    <a:pt x="122456" y="215281"/>
                  </a:cubicBezTo>
                  <a:cubicBezTo>
                    <a:pt x="130915" y="231610"/>
                    <a:pt x="98431" y="253267"/>
                    <a:pt x="130915" y="263078"/>
                  </a:cubicBezTo>
                  <a:cubicBezTo>
                    <a:pt x="156972" y="271117"/>
                    <a:pt x="179390" y="294889"/>
                    <a:pt x="208322" y="303770"/>
                  </a:cubicBezTo>
                  <a:cubicBezTo>
                    <a:pt x="213907" y="305464"/>
                    <a:pt x="220929" y="312230"/>
                    <a:pt x="218897" y="318744"/>
                  </a:cubicBezTo>
                  <a:cubicBezTo>
                    <a:pt x="213990" y="334904"/>
                    <a:pt x="202485" y="326696"/>
                    <a:pt x="190217" y="329658"/>
                  </a:cubicBezTo>
                  <a:cubicBezTo>
                    <a:pt x="180745" y="332029"/>
                    <a:pt x="178205" y="341501"/>
                    <a:pt x="165263" y="340402"/>
                  </a:cubicBezTo>
                  <a:cubicBezTo>
                    <a:pt x="154857" y="339642"/>
                    <a:pt x="140391" y="331942"/>
                    <a:pt x="130829" y="334396"/>
                  </a:cubicBezTo>
                  <a:cubicBezTo>
                    <a:pt x="121270" y="336850"/>
                    <a:pt x="121101" y="357917"/>
                    <a:pt x="117974" y="365951"/>
                  </a:cubicBezTo>
                  <a:cubicBezTo>
                    <a:pt x="111629" y="381685"/>
                    <a:pt x="97836" y="369759"/>
                    <a:pt x="90141" y="377373"/>
                  </a:cubicBezTo>
                  <a:cubicBezTo>
                    <a:pt x="86840" y="380673"/>
                    <a:pt x="90141" y="394292"/>
                    <a:pt x="84300" y="397167"/>
                  </a:cubicBezTo>
                  <a:cubicBezTo>
                    <a:pt x="68991" y="403091"/>
                    <a:pt x="53170" y="407490"/>
                    <a:pt x="37010" y="410452"/>
                  </a:cubicBezTo>
                  <a:cubicBezTo>
                    <a:pt x="28551" y="412567"/>
                    <a:pt x="22292" y="423984"/>
                    <a:pt x="16200" y="428553"/>
                  </a:cubicBezTo>
                  <a:cubicBezTo>
                    <a:pt x="10111" y="433121"/>
                    <a:pt x="-2496" y="433630"/>
                    <a:pt x="-5710" y="442428"/>
                  </a:cubicBezTo>
                  <a:cubicBezTo>
                    <a:pt x="-10535" y="455878"/>
                    <a:pt x="40" y="459348"/>
                    <a:pt x="4865" y="469671"/>
                  </a:cubicBezTo>
                  <a:cubicBezTo>
                    <a:pt x="8248" y="476776"/>
                    <a:pt x="804" y="485487"/>
                    <a:pt x="5712" y="495050"/>
                  </a:cubicBezTo>
                  <a:cubicBezTo>
                    <a:pt x="13663" y="509008"/>
                    <a:pt x="23982" y="521528"/>
                    <a:pt x="36250" y="531934"/>
                  </a:cubicBezTo>
                  <a:cubicBezTo>
                    <a:pt x="42595" y="537688"/>
                    <a:pt x="44710" y="558330"/>
                    <a:pt x="47164" y="566789"/>
                  </a:cubicBezTo>
                  <a:cubicBezTo>
                    <a:pt x="49787" y="577447"/>
                    <a:pt x="25419" y="565434"/>
                    <a:pt x="23643" y="571019"/>
                  </a:cubicBezTo>
                  <a:cubicBezTo>
                    <a:pt x="21020" y="579479"/>
                    <a:pt x="34049" y="594366"/>
                    <a:pt x="36250" y="603165"/>
                  </a:cubicBezTo>
                  <a:cubicBezTo>
                    <a:pt x="38956" y="614248"/>
                    <a:pt x="21359" y="626768"/>
                    <a:pt x="24746" y="640474"/>
                  </a:cubicBezTo>
                  <a:cubicBezTo>
                    <a:pt x="27534" y="651896"/>
                    <a:pt x="42595" y="651132"/>
                    <a:pt x="47755" y="659339"/>
                  </a:cubicBezTo>
                  <a:cubicBezTo>
                    <a:pt x="50630" y="663821"/>
                    <a:pt x="49109" y="697239"/>
                    <a:pt x="59936" y="696141"/>
                  </a:cubicBezTo>
                  <a:cubicBezTo>
                    <a:pt x="68396" y="695294"/>
                    <a:pt x="75840" y="684463"/>
                    <a:pt x="85316" y="693009"/>
                  </a:cubicBezTo>
                  <a:cubicBezTo>
                    <a:pt x="97584" y="704262"/>
                    <a:pt x="89376" y="722532"/>
                    <a:pt x="105705" y="732347"/>
                  </a:cubicBezTo>
                  <a:cubicBezTo>
                    <a:pt x="115095" y="738014"/>
                    <a:pt x="127024" y="721603"/>
                    <a:pt x="133877" y="728456"/>
                  </a:cubicBezTo>
                  <a:cubicBezTo>
                    <a:pt x="148004" y="742670"/>
                    <a:pt x="128210" y="752228"/>
                    <a:pt x="131085" y="763650"/>
                  </a:cubicBezTo>
                  <a:cubicBezTo>
                    <a:pt x="133538" y="773799"/>
                    <a:pt x="145299" y="774729"/>
                    <a:pt x="149021" y="780570"/>
                  </a:cubicBezTo>
                  <a:cubicBezTo>
                    <a:pt x="154940" y="789872"/>
                    <a:pt x="147748" y="804594"/>
                    <a:pt x="156378" y="813306"/>
                  </a:cubicBezTo>
                  <a:cubicBezTo>
                    <a:pt x="165007" y="822022"/>
                    <a:pt x="174821" y="833865"/>
                    <a:pt x="184636" y="837756"/>
                  </a:cubicBezTo>
                  <a:cubicBezTo>
                    <a:pt x="190981" y="840210"/>
                    <a:pt x="213568" y="840292"/>
                    <a:pt x="215596" y="845369"/>
                  </a:cubicBezTo>
                  <a:cubicBezTo>
                    <a:pt x="223127" y="864065"/>
                    <a:pt x="207137" y="865759"/>
                    <a:pt x="203584" y="877432"/>
                  </a:cubicBezTo>
                  <a:cubicBezTo>
                    <a:pt x="201130" y="885471"/>
                    <a:pt x="212808" y="895707"/>
                    <a:pt x="205360" y="902812"/>
                  </a:cubicBezTo>
                  <a:cubicBezTo>
                    <a:pt x="200961" y="907128"/>
                    <a:pt x="192927" y="901795"/>
                    <a:pt x="188441" y="904757"/>
                  </a:cubicBezTo>
                  <a:cubicBezTo>
                    <a:pt x="181844" y="908905"/>
                    <a:pt x="178543" y="922185"/>
                    <a:pt x="173553" y="925316"/>
                  </a:cubicBezTo>
                  <a:cubicBezTo>
                    <a:pt x="163825" y="931492"/>
                    <a:pt x="149273" y="929038"/>
                    <a:pt x="162892" y="947056"/>
                  </a:cubicBezTo>
                  <a:cubicBezTo>
                    <a:pt x="167547" y="953319"/>
                    <a:pt x="178713" y="936990"/>
                    <a:pt x="185314" y="938597"/>
                  </a:cubicBezTo>
                  <a:cubicBezTo>
                    <a:pt x="196649" y="941137"/>
                    <a:pt x="199441" y="963129"/>
                    <a:pt x="211705" y="961948"/>
                  </a:cubicBezTo>
                  <a:cubicBezTo>
                    <a:pt x="242756" y="958817"/>
                    <a:pt x="264497" y="946379"/>
                    <a:pt x="294106" y="935465"/>
                  </a:cubicBezTo>
                  <a:cubicBezTo>
                    <a:pt x="298418" y="933859"/>
                    <a:pt x="304594" y="925994"/>
                    <a:pt x="307643" y="925229"/>
                  </a:cubicBezTo>
                  <a:cubicBezTo>
                    <a:pt x="313141" y="923879"/>
                    <a:pt x="314326" y="943504"/>
                    <a:pt x="320923" y="942149"/>
                  </a:cubicBezTo>
                  <a:cubicBezTo>
                    <a:pt x="327520" y="940798"/>
                    <a:pt x="335645" y="925229"/>
                    <a:pt x="344439" y="925229"/>
                  </a:cubicBezTo>
                  <a:cubicBezTo>
                    <a:pt x="355778" y="926163"/>
                    <a:pt x="345373" y="938258"/>
                    <a:pt x="346724" y="943843"/>
                  </a:cubicBezTo>
                  <a:cubicBezTo>
                    <a:pt x="348926" y="952303"/>
                    <a:pt x="363643" y="943843"/>
                    <a:pt x="362037" y="953149"/>
                  </a:cubicBezTo>
                  <a:cubicBezTo>
                    <a:pt x="360430" y="962456"/>
                    <a:pt x="327185" y="995957"/>
                    <a:pt x="339198" y="1003231"/>
                  </a:cubicBezTo>
                  <a:cubicBezTo>
                    <a:pt x="340974" y="1004247"/>
                    <a:pt x="387503" y="1011691"/>
                    <a:pt x="388602" y="1010931"/>
                  </a:cubicBezTo>
                  <a:cubicBezTo>
                    <a:pt x="397739" y="1006106"/>
                    <a:pt x="396384" y="995531"/>
                    <a:pt x="401969" y="990793"/>
                  </a:cubicBezTo>
                  <a:cubicBezTo>
                    <a:pt x="404336" y="988765"/>
                    <a:pt x="446383" y="993586"/>
                    <a:pt x="451373" y="992317"/>
                  </a:cubicBezTo>
                  <a:cubicBezTo>
                    <a:pt x="461526" y="989864"/>
                    <a:pt x="462625" y="977343"/>
                    <a:pt x="470238" y="975398"/>
                  </a:cubicBezTo>
                  <a:cubicBezTo>
                    <a:pt x="473452" y="974551"/>
                    <a:pt x="486650" y="976666"/>
                    <a:pt x="487666" y="980982"/>
                  </a:cubicBezTo>
                  <a:cubicBezTo>
                    <a:pt x="489529" y="988509"/>
                    <a:pt x="475146" y="998832"/>
                    <a:pt x="480222" y="1009658"/>
                  </a:cubicBezTo>
                  <a:cubicBezTo>
                    <a:pt x="481999" y="1013384"/>
                    <a:pt x="494436" y="1007800"/>
                    <a:pt x="496126" y="1005767"/>
                  </a:cubicBezTo>
                  <a:cubicBezTo>
                    <a:pt x="497819" y="1003739"/>
                    <a:pt x="521931" y="967698"/>
                    <a:pt x="521505" y="967190"/>
                  </a:cubicBezTo>
                  <a:cubicBezTo>
                    <a:pt x="519981" y="960932"/>
                    <a:pt x="509324" y="960845"/>
                    <a:pt x="511777" y="952724"/>
                  </a:cubicBezTo>
                  <a:cubicBezTo>
                    <a:pt x="513302" y="947821"/>
                    <a:pt x="524128" y="939191"/>
                    <a:pt x="521761" y="934197"/>
                  </a:cubicBezTo>
                  <a:cubicBezTo>
                    <a:pt x="518713" y="927600"/>
                    <a:pt x="501624" y="909834"/>
                    <a:pt x="510340" y="900358"/>
                  </a:cubicBezTo>
                  <a:cubicBezTo>
                    <a:pt x="524046" y="885301"/>
                    <a:pt x="529544" y="915249"/>
                    <a:pt x="542234" y="914655"/>
                  </a:cubicBezTo>
                  <a:cubicBezTo>
                    <a:pt x="550016" y="914655"/>
                    <a:pt x="552131" y="907467"/>
                    <a:pt x="560673" y="914655"/>
                  </a:cubicBezTo>
                  <a:cubicBezTo>
                    <a:pt x="564734" y="918211"/>
                    <a:pt x="567952" y="935552"/>
                    <a:pt x="573532" y="935974"/>
                  </a:cubicBezTo>
                  <a:cubicBezTo>
                    <a:pt x="579117" y="936399"/>
                    <a:pt x="581992" y="929798"/>
                    <a:pt x="587325" y="929546"/>
                  </a:cubicBezTo>
                  <a:cubicBezTo>
                    <a:pt x="601196" y="928955"/>
                    <a:pt x="616596" y="946466"/>
                    <a:pt x="629624" y="951286"/>
                  </a:cubicBezTo>
                  <a:cubicBezTo>
                    <a:pt x="634189" y="952980"/>
                    <a:pt x="638757" y="954335"/>
                    <a:pt x="643495" y="955347"/>
                  </a:cubicBezTo>
                  <a:cubicBezTo>
                    <a:pt x="643495" y="944351"/>
                    <a:pt x="674038" y="958395"/>
                    <a:pt x="676323" y="946887"/>
                  </a:cubicBezTo>
                  <a:cubicBezTo>
                    <a:pt x="679028" y="933099"/>
                    <a:pt x="662361" y="934961"/>
                    <a:pt x="658556" y="925655"/>
                  </a:cubicBezTo>
                  <a:cubicBezTo>
                    <a:pt x="656355" y="920409"/>
                    <a:pt x="662869" y="915163"/>
                    <a:pt x="661010" y="909834"/>
                  </a:cubicBezTo>
                  <a:cubicBezTo>
                    <a:pt x="658048" y="901374"/>
                    <a:pt x="647304" y="899937"/>
                    <a:pt x="644598" y="892493"/>
                  </a:cubicBezTo>
                  <a:cubicBezTo>
                    <a:pt x="642735" y="887329"/>
                    <a:pt x="649332" y="884033"/>
                    <a:pt x="647812" y="879634"/>
                  </a:cubicBezTo>
                  <a:cubicBezTo>
                    <a:pt x="645102" y="872103"/>
                    <a:pt x="630892" y="879208"/>
                    <a:pt x="626832" y="878362"/>
                  </a:cubicBezTo>
                  <a:cubicBezTo>
                    <a:pt x="618372" y="876755"/>
                    <a:pt x="619384" y="863305"/>
                    <a:pt x="611263" y="860430"/>
                  </a:cubicBezTo>
                  <a:cubicBezTo>
                    <a:pt x="600858" y="856791"/>
                    <a:pt x="585462" y="863557"/>
                    <a:pt x="576920" y="855097"/>
                  </a:cubicBezTo>
                  <a:cubicBezTo>
                    <a:pt x="568373" y="846637"/>
                    <a:pt x="593839" y="834117"/>
                    <a:pt x="589353" y="820667"/>
                  </a:cubicBezTo>
                  <a:cubicBezTo>
                    <a:pt x="584025" y="805862"/>
                    <a:pt x="559066" y="814240"/>
                    <a:pt x="548153" y="810431"/>
                  </a:cubicBezTo>
                  <a:cubicBezTo>
                    <a:pt x="527003" y="803070"/>
                    <a:pt x="512963" y="783023"/>
                    <a:pt x="491388" y="778707"/>
                  </a:cubicBezTo>
                  <a:cubicBezTo>
                    <a:pt x="485468" y="777608"/>
                    <a:pt x="460680" y="784461"/>
                    <a:pt x="459494" y="775323"/>
                  </a:cubicBezTo>
                  <a:cubicBezTo>
                    <a:pt x="457635" y="760432"/>
                    <a:pt x="470325" y="760093"/>
                    <a:pt x="472779" y="747490"/>
                  </a:cubicBezTo>
                  <a:cubicBezTo>
                    <a:pt x="474386" y="739030"/>
                    <a:pt x="460932" y="733615"/>
                    <a:pt x="464827" y="726762"/>
                  </a:cubicBezTo>
                  <a:cubicBezTo>
                    <a:pt x="470916" y="716018"/>
                    <a:pt x="478867" y="730909"/>
                    <a:pt x="484113" y="725663"/>
                  </a:cubicBezTo>
                  <a:cubicBezTo>
                    <a:pt x="489360" y="720417"/>
                    <a:pt x="483436" y="710437"/>
                    <a:pt x="491983" y="707306"/>
                  </a:cubicBezTo>
                  <a:cubicBezTo>
                    <a:pt x="499170" y="704770"/>
                    <a:pt x="504842" y="721772"/>
                    <a:pt x="508902" y="725581"/>
                  </a:cubicBezTo>
                  <a:cubicBezTo>
                    <a:pt x="517362" y="733024"/>
                    <a:pt x="523282" y="717121"/>
                    <a:pt x="527681" y="720078"/>
                  </a:cubicBezTo>
                  <a:cubicBezTo>
                    <a:pt x="536735" y="726254"/>
                    <a:pt x="533348" y="736998"/>
                    <a:pt x="547310" y="731669"/>
                  </a:cubicBezTo>
                  <a:cubicBezTo>
                    <a:pt x="561268" y="726341"/>
                    <a:pt x="558220" y="694447"/>
                    <a:pt x="574210" y="692415"/>
                  </a:cubicBezTo>
                  <a:cubicBezTo>
                    <a:pt x="579964" y="691655"/>
                    <a:pt x="584785" y="683195"/>
                    <a:pt x="589944" y="683955"/>
                  </a:cubicBezTo>
                  <a:cubicBezTo>
                    <a:pt x="603229" y="686578"/>
                    <a:pt x="612787" y="697153"/>
                    <a:pt x="622602" y="679725"/>
                  </a:cubicBezTo>
                  <a:cubicBezTo>
                    <a:pt x="632413" y="662301"/>
                    <a:pt x="617017" y="636158"/>
                    <a:pt x="635036" y="624145"/>
                  </a:cubicBezTo>
                  <a:cubicBezTo>
                    <a:pt x="646796" y="616193"/>
                    <a:pt x="651955" y="641486"/>
                    <a:pt x="658556" y="645043"/>
                  </a:cubicBezTo>
                  <a:cubicBezTo>
                    <a:pt x="661262" y="646563"/>
                    <a:pt x="681226" y="649355"/>
                    <a:pt x="682242" y="646902"/>
                  </a:cubicBezTo>
                  <a:cubicBezTo>
                    <a:pt x="684948" y="640218"/>
                    <a:pt x="670399" y="630490"/>
                    <a:pt x="674290" y="626178"/>
                  </a:cubicBezTo>
                  <a:cubicBezTo>
                    <a:pt x="680718" y="619068"/>
                    <a:pt x="693494" y="650372"/>
                    <a:pt x="698571" y="635906"/>
                  </a:cubicBezTo>
                  <a:cubicBezTo>
                    <a:pt x="704408" y="618986"/>
                    <a:pt x="679706" y="604859"/>
                    <a:pt x="693494" y="589628"/>
                  </a:cubicBezTo>
                  <a:cubicBezTo>
                    <a:pt x="701533" y="580747"/>
                    <a:pt x="720989" y="610865"/>
                    <a:pt x="734187" y="606127"/>
                  </a:cubicBezTo>
                  <a:cubicBezTo>
                    <a:pt x="742052" y="603252"/>
                    <a:pt x="725727" y="584217"/>
                    <a:pt x="727247" y="579987"/>
                  </a:cubicBezTo>
                  <a:cubicBezTo>
                    <a:pt x="729957" y="573386"/>
                    <a:pt x="746790" y="584638"/>
                    <a:pt x="751784" y="581255"/>
                  </a:cubicBezTo>
                  <a:cubicBezTo>
                    <a:pt x="756774" y="577872"/>
                    <a:pt x="751784" y="566281"/>
                    <a:pt x="760244" y="565182"/>
                  </a:cubicBezTo>
                  <a:cubicBezTo>
                    <a:pt x="763036" y="565182"/>
                    <a:pt x="773863" y="567888"/>
                    <a:pt x="775218" y="564588"/>
                  </a:cubicBezTo>
                  <a:cubicBezTo>
                    <a:pt x="779109" y="555198"/>
                    <a:pt x="769381" y="547668"/>
                    <a:pt x="770818" y="540394"/>
                  </a:cubicBezTo>
                  <a:cubicBezTo>
                    <a:pt x="771830" y="535317"/>
                    <a:pt x="782071" y="537349"/>
                    <a:pt x="782492" y="534896"/>
                  </a:cubicBezTo>
                  <a:cubicBezTo>
                    <a:pt x="782913" y="532442"/>
                    <a:pt x="774792" y="522966"/>
                    <a:pt x="774032" y="519075"/>
                  </a:cubicBezTo>
                  <a:cubicBezTo>
                    <a:pt x="772677" y="508161"/>
                    <a:pt x="779192" y="507314"/>
                    <a:pt x="780546" y="500548"/>
                  </a:cubicBezTo>
                  <a:cubicBezTo>
                    <a:pt x="781901" y="493778"/>
                    <a:pt x="767179" y="495050"/>
                    <a:pt x="770393" y="487264"/>
                  </a:cubicBezTo>
                  <a:cubicBezTo>
                    <a:pt x="775556" y="474743"/>
                    <a:pt x="798904" y="493526"/>
                    <a:pt x="802287" y="476519"/>
                  </a:cubicBezTo>
                  <a:cubicBezTo>
                    <a:pt x="804150" y="467048"/>
                    <a:pt x="789345" y="459600"/>
                    <a:pt x="787230" y="452325"/>
                  </a:cubicBezTo>
                  <a:cubicBezTo>
                    <a:pt x="782661" y="435406"/>
                    <a:pt x="784016" y="413835"/>
                    <a:pt x="776738" y="397845"/>
                  </a:cubicBezTo>
                  <a:cubicBezTo>
                    <a:pt x="772677" y="389385"/>
                    <a:pt x="765994" y="382701"/>
                    <a:pt x="765486" y="372465"/>
                  </a:cubicBezTo>
                  <a:cubicBezTo>
                    <a:pt x="764982" y="362229"/>
                    <a:pt x="773524" y="358251"/>
                    <a:pt x="773945" y="351485"/>
                  </a:cubicBezTo>
                  <a:cubicBezTo>
                    <a:pt x="774710" y="337358"/>
                    <a:pt x="758550" y="323908"/>
                    <a:pt x="764556" y="309186"/>
                  </a:cubicBezTo>
                  <a:cubicBezTo>
                    <a:pt x="767770" y="301403"/>
                    <a:pt x="777077" y="313924"/>
                    <a:pt x="778431" y="310541"/>
                  </a:cubicBezTo>
                  <a:cubicBezTo>
                    <a:pt x="780629" y="305295"/>
                    <a:pt x="775556" y="293026"/>
                    <a:pt x="776738" y="286851"/>
                  </a:cubicBezTo>
                  <a:cubicBezTo>
                    <a:pt x="778345" y="278816"/>
                    <a:pt x="793657" y="328220"/>
                    <a:pt x="798057" y="304448"/>
                  </a:cubicBezTo>
                  <a:cubicBezTo>
                    <a:pt x="804150" y="273570"/>
                    <a:pt x="755080" y="239983"/>
                    <a:pt x="754998" y="210291"/>
                  </a:cubicBezTo>
                  <a:cubicBezTo>
                    <a:pt x="754998" y="196585"/>
                    <a:pt x="764048" y="208258"/>
                    <a:pt x="768617" y="202339"/>
                  </a:cubicBezTo>
                  <a:cubicBezTo>
                    <a:pt x="772000" y="198022"/>
                    <a:pt x="766250" y="186179"/>
                    <a:pt x="771830" y="182458"/>
                  </a:cubicBezTo>
                  <a:cubicBezTo>
                    <a:pt x="775726" y="179835"/>
                    <a:pt x="779448" y="182036"/>
                    <a:pt x="783508" y="180512"/>
                  </a:cubicBezTo>
                  <a:cubicBezTo>
                    <a:pt x="791968" y="177468"/>
                    <a:pt x="800428" y="166467"/>
                    <a:pt x="806686" y="160292"/>
                  </a:cubicBezTo>
                  <a:cubicBezTo>
                    <a:pt x="809309" y="157669"/>
                    <a:pt x="815146" y="159362"/>
                    <a:pt x="816753" y="155893"/>
                  </a:cubicBezTo>
                  <a:cubicBezTo>
                    <a:pt x="826485" y="138552"/>
                    <a:pt x="807533" y="133053"/>
                    <a:pt x="805757" y="12078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3" name="Graphic 9">
              <a:extLst>
                <a:ext uri="{FF2B5EF4-FFF2-40B4-BE49-F238E27FC236}">
                  <a16:creationId xmlns:a16="http://schemas.microsoft.com/office/drawing/2014/main" id="{E9F93A55-BD3B-41EA-AAF2-296CD11CEF00}"/>
                </a:ext>
              </a:extLst>
            </p:cNvPr>
            <p:cNvSpPr/>
            <p:nvPr/>
          </p:nvSpPr>
          <p:spPr>
            <a:xfrm>
              <a:off x="6212053" y="2680354"/>
              <a:ext cx="1776256" cy="1684853"/>
            </a:xfrm>
            <a:custGeom>
              <a:avLst/>
              <a:gdLst>
                <a:gd fmla="*/ 1552015 w 1776256" name="connsiteX0"/>
                <a:gd fmla="*/ 458075 h 1684853" name="connsiteY0"/>
                <a:gd fmla="*/ 1551082 w 1776256" name="connsiteX1"/>
                <a:gd fmla="*/ 476940 h 1684853" name="connsiteY1"/>
                <a:gd fmla="*/ 1508022 w 1776256" name="connsiteX2"/>
                <a:gd fmla="*/ 501221 h 1684853" name="connsiteY2"/>
                <a:gd fmla="*/ 1481036 w 1776256" name="connsiteX3"/>
                <a:gd fmla="*/ 487767 h 1684853" name="connsiteY3"/>
                <a:gd fmla="*/ 1474774 w 1776256" name="connsiteX4"/>
                <a:gd fmla="*/ 471611 h 1684853" name="connsiteY4"/>
                <a:gd fmla="*/ 1452273 w 1776256" name="connsiteX5"/>
                <a:gd fmla="*/ 463151 h 1684853" name="connsiteY5"/>
                <a:gd fmla="*/ 1471139 w 1776256" name="connsiteX6"/>
                <a:gd fmla="*/ 424574 h 1684853" name="connsiteY6"/>
                <a:gd fmla="*/ 1450497 w 1776256" name="connsiteX7"/>
                <a:gd fmla="*/ 409261 h 1684853" name="connsiteY7"/>
                <a:gd fmla="*/ 1468516 w 1776256" name="connsiteX8"/>
                <a:gd fmla="*/ 405709 h 1684853" name="connsiteY8"/>
                <a:gd fmla="*/ 1456842 w 1776256" name="connsiteX9"/>
                <a:gd fmla="*/ 384134 h 1684853" name="connsiteY9"/>
                <a:gd fmla="*/ 1464030 w 1776256" name="connsiteX10"/>
                <a:gd fmla="*/ 365268 h 1684853" name="connsiteY10"/>
                <a:gd fmla="*/ 1402865 w 1776256" name="connsiteX11"/>
                <a:gd fmla="*/ 359857 h 1684853" name="connsiteY11"/>
                <a:gd fmla="*/ 1402865 w 1776256" name="connsiteX12"/>
                <a:gd fmla="*/ 370684 h 1684853" name="connsiteY12"/>
                <a:gd fmla="*/ 1386710 w 1776256" name="connsiteX13"/>
                <a:gd fmla="*/ 373307 h 1684853" name="connsiteY13"/>
                <a:gd fmla="*/ 1371479 w 1776256" name="connsiteX14"/>
                <a:gd fmla="*/ 361633 h 1684853" name="connsiteY14"/>
                <a:gd fmla="*/ 1365221 w 1776256" name="connsiteX15"/>
                <a:gd fmla="*/ 341921 h 1684853" name="connsiteY15"/>
                <a:gd fmla="*/ 1321146 w 1776256" name="connsiteX16"/>
                <a:gd fmla="*/ 330248 h 1684853" name="connsiteY16"/>
                <a:gd fmla="*/ 1313954 w 1776256" name="connsiteX17"/>
                <a:gd fmla="*/ 309602 h 1684853" name="connsiteY17"/>
                <a:gd fmla="*/ 1264550 w 1776256" name="connsiteX18"/>
                <a:gd fmla="*/ 301142 h 1684853" name="connsiteY18"/>
                <a:gd fmla="*/ 1252872 w 1776256" name="connsiteX19"/>
                <a:gd fmla="*/ 269674 h 1684853" name="connsiteY19"/>
                <a:gd fmla="*/ 1228678 w 1776256" name="connsiteX20"/>
                <a:gd fmla="*/ 293955 h 1684853" name="connsiteY20"/>
                <a:gd fmla="*/ 1209813 w 1776256" name="connsiteX21"/>
                <a:gd fmla="*/ 281348 h 1684853" name="connsiteY21"/>
                <a:gd fmla="*/ 1196277 w 1776256" name="connsiteX22"/>
                <a:gd fmla="*/ 320012 h 1684853" name="connsiteY22"/>
                <a:gd fmla="*/ 1147802 w 1776256" name="connsiteX23"/>
                <a:gd fmla="*/ 320941 h 1684853" name="connsiteY23"/>
                <a:gd fmla="*/ 1125384 w 1776256" name="connsiteX24"/>
                <a:gd fmla="*/ 337097 h 1684853" name="connsiteY24"/>
                <a:gd fmla="*/ 1131642 w 1776256" name="connsiteX25"/>
                <a:gd fmla="*/ 282277 h 1684853" name="connsiteY25"/>
                <a:gd fmla="*/ 1101103 w 1776256" name="connsiteX26"/>
                <a:gd fmla="*/ 302923 h 1684853" name="connsiteY26"/>
                <a:gd fmla="*/ 1075724 w 1776256" name="connsiteX27"/>
                <a:gd fmla="*/ 280501 h 1684853" name="connsiteY27"/>
                <a:gd fmla="*/ 1070309 w 1776256" name="connsiteX28"/>
                <a:gd fmla="*/ 297420 h 1684853" name="connsiteY28"/>
                <a:gd fmla="*/ 1081986 w 1776256" name="connsiteX29"/>
                <a:gd fmla="*/ 316286 h 1684853" name="connsiteY29"/>
                <a:gd fmla="*/ 1060411 w 1776256" name="connsiteX30"/>
                <a:gd fmla="*/ 322548 h 1684853" name="connsiteY30"/>
                <a:gd fmla="*/ 1055000 w 1776256" name="connsiteX31"/>
                <a:gd fmla="*/ 308165 h 1684853" name="connsiteY31"/>
                <a:gd fmla="*/ 1051443 w 1776256" name="connsiteX32"/>
                <a:gd fmla="*/ 309941 h 1684853" name="connsiteY32"/>
                <a:gd fmla="*/ 1029872 w 1776256" name="connsiteX33"/>
                <a:gd fmla="*/ 326100 h 1684853" name="connsiteY33"/>
                <a:gd fmla="*/ 1052377 w 1776256" name="connsiteX34"/>
                <a:gd fmla="*/ 292261 h 1684853" name="connsiteY34"/>
                <a:gd fmla="*/ 1037064 w 1776256" name="connsiteX35"/>
                <a:gd fmla="*/ 269757 h 1684853" name="connsiteY35"/>
                <a:gd fmla="*/ 1032578 w 1776256" name="connsiteX36"/>
                <a:gd fmla="*/ 249115 h 1684853" name="connsiteY36"/>
                <a:gd fmla="*/ 1016422 w 1776256" name="connsiteX37"/>
                <a:gd fmla="*/ 264428 h 1684853" name="connsiteY37"/>
                <a:gd fmla="*/ 1000263 w 1776256" name="connsiteX38"/>
                <a:gd fmla="*/ 259012 h 1684853" name="connsiteY38"/>
                <a:gd fmla="*/ 990366 w 1776256" name="connsiteX39"/>
                <a:gd fmla="*/ 273396 h 1684853" name="connsiteY39"/>
                <a:gd fmla="*/ 969724 w 1776256" name="connsiteX40"/>
                <a:gd fmla="*/ 285069 h 1684853" name="connsiteY40"/>
                <a:gd fmla="*/ 956270 w 1776256" name="connsiteX41"/>
                <a:gd fmla="*/ 286003 h 1684853" name="connsiteY41"/>
                <a:gd fmla="*/ 957117 w 1776256" name="connsiteX42"/>
                <a:gd fmla="*/ 289555 h 1684853" name="connsiteY42"/>
                <a:gd fmla="*/ 952635 w 1776256" name="connsiteX43"/>
                <a:gd fmla="*/ 310197 h 1684853" name="connsiteY43"/>
                <a:gd fmla="*/ 910336 w 1776256" name="connsiteX44"/>
                <a:gd fmla="*/ 303935 h 1684853" name="connsiteY44"/>
                <a:gd fmla="*/ 886985 w 1776256" name="connsiteX45"/>
                <a:gd fmla="*/ 318318 h 1684853" name="connsiteY45"/>
                <a:gd fmla="*/ 879797 w 1776256" name="connsiteX46"/>
                <a:gd fmla="*/ 311126 h 1684853" name="connsiteY46"/>
                <a:gd fmla="*/ 885208 w 1776256" name="connsiteX47"/>
                <a:gd fmla="*/ 282364 h 1684853" name="connsiteY47"/>
                <a:gd fmla="*/ 867190 w 1776256" name="connsiteX48"/>
                <a:gd fmla="*/ 275172 h 1684853" name="connsiteY48"/>
                <a:gd fmla="*/ 851964 w 1776256" name="connsiteX49"/>
                <a:gd fmla="*/ 262569 h 1684853" name="connsiteY49"/>
                <a:gd fmla="*/ 859998 w 1776256" name="connsiteX50"/>
                <a:gd fmla="*/ 288622 h 1684853" name="connsiteY50"/>
                <a:gd fmla="*/ 849254 w 1776256" name="connsiteX51"/>
                <a:gd fmla="*/ 289555 h 1684853" name="connsiteY51"/>
                <a:gd fmla="*/ 859151 w 1776256" name="connsiteX52"/>
                <a:gd fmla="*/ 304781 h 1684853" name="connsiteY52"/>
                <a:gd fmla="*/ 831318 w 1776256" name="connsiteX53"/>
                <a:gd fmla="*/ 315612 h 1684853" name="connsiteY53"/>
                <a:gd fmla="*/ 824131 w 1776256" name="connsiteX54"/>
                <a:gd fmla="*/ 303005 h 1684853" name="connsiteY54"/>
                <a:gd fmla="*/ 809747 w 1776256" name="connsiteX55"/>
                <a:gd fmla="*/ 309350 h 1684853" name="connsiteY55"/>
                <a:gd fmla="*/ 799850 w 1776256" name="connsiteX56"/>
                <a:gd fmla="*/ 288622 h 1684853" name="connsiteY56"/>
                <a:gd fmla="*/ 777432 w 1776256" name="connsiteX57"/>
                <a:gd fmla="*/ 291332 h 1684853" name="connsiteY57"/>
                <a:gd fmla="*/ 784624 w 1776256" name="connsiteX58"/>
                <a:gd fmla="*/ 281434 h 1684853" name="connsiteY58"/>
                <a:gd fmla="*/ 783690 w 1776256" name="connsiteX59"/>
                <a:gd fmla="*/ 261722 h 1684853" name="connsiteY59"/>
                <a:gd fmla="*/ 794434 w 1776256" name="connsiteX60"/>
                <a:gd fmla="*/ 250049 h 1684853" name="connsiteY60"/>
                <a:gd fmla="*/ 780985 w 1776256" name="connsiteX61"/>
                <a:gd fmla="*/ 231183 h 1684853" name="connsiteY61"/>
                <a:gd fmla="*/ 777432 w 1776256" name="connsiteX62"/>
                <a:gd fmla="*/ 244633 h 1684853" name="connsiteY62"/>
                <a:gd fmla="*/ 763896 w 1776256" name="connsiteX63"/>
                <a:gd fmla="*/ 250891 h 1684853" name="connsiteY63"/>
                <a:gd fmla="*/ 771087 w 1776256" name="connsiteX64"/>
                <a:gd fmla="*/ 284140 h 1684853" name="connsiteY64"/>
                <a:gd fmla="*/ 763896 w 1776256" name="connsiteX65"/>
                <a:gd fmla="*/ 289555 h 1684853" name="connsiteY65"/>
                <a:gd fmla="*/ 761273 w 1776256" name="connsiteX66"/>
                <a:gd fmla="*/ 285069 h 1684853" name="connsiteY66"/>
                <a:gd fmla="*/ 723542 w 1776256" name="connsiteX67"/>
                <a:gd fmla="*/ 277878 h 1684853" name="connsiteY67"/>
                <a:gd fmla="*/ 735216 w 1776256" name="connsiteX68"/>
                <a:gd fmla="*/ 314679 h 1684853" name="connsiteY68"/>
                <a:gd fmla="*/ 750446 w 1776256" name="connsiteX69"/>
                <a:gd fmla="*/ 318318 h 1684853" name="connsiteY69"/>
                <a:gd fmla="*/ 751375 w 1776256" name="connsiteX70"/>
                <a:gd fmla="*/ 328215 h 1684853" name="connsiteY70"/>
                <a:gd fmla="*/ 758567 w 1776256" name="connsiteX71"/>
                <a:gd fmla="*/ 335320 h 1684853" name="connsiteY71"/>
                <a:gd fmla="*/ 759410 w 1776256" name="connsiteX72"/>
                <a:gd fmla="*/ 357825 h 1684853" name="connsiteY72"/>
                <a:gd fmla="*/ 775569 w 1776256" name="connsiteX73"/>
                <a:gd fmla="*/ 369498 h 1684853" name="connsiteY73"/>
                <a:gd fmla="*/ 772946 w 1776256" name="connsiteX74"/>
                <a:gd fmla="*/ 418907 h 1684853" name="connsiteY74"/>
                <a:gd fmla="*/ 806108 w 1776256" name="connsiteX75"/>
                <a:gd fmla="*/ 423388 h 1684853" name="connsiteY75"/>
                <a:gd fmla="*/ 803489 w 1776256" name="connsiteX76"/>
                <a:gd fmla="*/ 437772 h 1684853" name="connsiteY76"/>
                <a:gd fmla="*/ 814233 w 1776256" name="connsiteX77"/>
                <a:gd fmla="*/ 456637 h 1684853" name="connsiteY77"/>
                <a:gd fmla="*/ 798920 w 1776256" name="connsiteX78"/>
                <a:gd fmla="*/ 474569 h 1684853" name="connsiteY78"/>
                <a:gd fmla="*/ 779208 w 1776256" name="connsiteX79"/>
                <a:gd fmla="*/ 498850 h 1684853" name="connsiteY79"/>
                <a:gd fmla="*/ 772017 w 1776256" name="connsiteX80"/>
                <a:gd fmla="*/ 484470 h 1684853" name="connsiteY80"/>
                <a:gd fmla="*/ 744184 w 1776256" name="connsiteX81"/>
                <a:gd fmla="*/ 484470 h 1684853" name="connsiteY81"/>
                <a:gd fmla="*/ 738768 w 1776256" name="connsiteX82"/>
                <a:gd fmla="*/ 462048 h 1684853" name="connsiteY82"/>
                <a:gd fmla="*/ 710005 w 1776256" name="connsiteX83"/>
                <a:gd fmla="*/ 488952 h 1684853" name="connsiteY83"/>
                <a:gd fmla="*/ 705524 w 1776256" name="connsiteX84"/>
                <a:gd fmla="*/ 457484 h 1684853" name="connsiteY84"/>
                <a:gd fmla="*/ 681326 w 1776256" name="connsiteX85"/>
                <a:gd fmla="*/ 439548 h 1684853" name="connsiteY85"/>
                <a:gd fmla="*/ 693846 w 1776256" name="connsiteX86"/>
                <a:gd fmla="*/ 426094 h 1684853" name="connsiteY86"/>
                <a:gd fmla="*/ 682172 w 1776256" name="connsiteX87"/>
                <a:gd fmla="*/ 414421 h 1684853" name="connsiteY87"/>
                <a:gd fmla="*/ 678620 w 1776256" name="connsiteX88"/>
                <a:gd fmla="*/ 390140 h 1684853" name="connsiteY88"/>
                <a:gd fmla="*/ 656115 w 1776256" name="connsiteX89"/>
                <a:gd fmla="*/ 375761 h 1684853" name="connsiteY89"/>
                <a:gd fmla="*/ 677690 w 1776256" name="connsiteX90"/>
                <a:gd fmla="*/ 358841 h 1684853" name="connsiteY90"/>
                <a:gd fmla="*/ 696556 w 1776256" name="connsiteX91"/>
                <a:gd fmla="*/ 313919 h 1684853" name="connsiteY91"/>
                <a:gd fmla="*/ 703747 w 1776256" name="connsiteX92"/>
                <a:gd fmla="*/ 303092 h 1684853" name="connsiteY92"/>
                <a:gd fmla="*/ 689364 w 1776256" name="connsiteX93"/>
                <a:gd fmla="*/ 260793 h 1684853" name="connsiteY93"/>
                <a:gd fmla="*/ 731663 w 1776256" name="connsiteX94"/>
                <a:gd fmla="*/ 242857 h 1684853" name="connsiteY94"/>
                <a:gd fmla="*/ 747823 w 1776256" name="connsiteX95"/>
                <a:gd fmla="*/ 226697 h 1684853" name="connsiteY95"/>
                <a:gd fmla="*/ 768464 w 1776256" name="connsiteX96"/>
                <a:gd fmla="*/ 217729 h 1684853" name="connsiteY96"/>
                <a:gd fmla="*/ 746976 w 1776256" name="connsiteX97"/>
                <a:gd fmla="*/ 182622 h 1684853" name="connsiteY97"/>
                <a:gd fmla="*/ 783777 w 1776256" name="connsiteX98"/>
                <a:gd fmla="*/ 166462 h 1684853" name="connsiteY98"/>
                <a:gd fmla="*/ 786483 w 1776256" name="connsiteX99"/>
                <a:gd fmla="*/ 144974 h 1684853" name="connsiteY99"/>
                <a:gd fmla="*/ 801709 w 1776256" name="connsiteX100"/>
                <a:gd fmla="*/ 126956 h 1684853" name="connsiteY100"/>
                <a:gd fmla="*/ 801709 w 1776256" name="connsiteX101"/>
                <a:gd fmla="*/ 100056 h 1684853" name="connsiteY101"/>
                <a:gd fmla="*/ 819731 w 1776256" name="connsiteX102"/>
                <a:gd fmla="*/ 88378 h 1684853" name="connsiteY102"/>
                <a:gd fmla="*/ 767617 w 1776256" name="connsiteX103"/>
                <a:gd fmla="*/ 15623 h 1684853" name="connsiteY103"/>
                <a:gd fmla="*/ 735302 w 1776256" name="connsiteX104"/>
                <a:gd fmla="*/ 3949 h 1684853" name="connsiteY104"/>
                <a:gd fmla="*/ 719143 w 1776256" name="connsiteX105"/>
                <a:gd fmla="*/ 17403 h 1684853" name="connsiteY105"/>
                <a:gd fmla="*/ 693086 w 1776256" name="connsiteX106"/>
                <a:gd fmla="*/ 484 h 1684853" name="connsiteY106"/>
                <a:gd fmla="*/ 683188 w 1776256" name="connsiteX107"/>
                <a:gd fmla="*/ 3189 h 1684853" name="connsiteY107"/>
                <a:gd fmla="*/ 678707 w 1776256" name="connsiteX108"/>
                <a:gd fmla="*/ -4003 h 1684853" name="connsiteY108"/>
                <a:gd fmla="*/ 660684 w 1776256" name="connsiteX109"/>
                <a:gd fmla="*/ 484 h 1684853" name="connsiteY109"/>
                <a:gd fmla="*/ 647825 w 1776256" name="connsiteX110"/>
                <a:gd fmla="*/ -6878 h 1684853" name="connsiteY110"/>
                <a:gd fmla="*/ 641228 w 1776256" name="connsiteX111"/>
                <a:gd fmla="*/ -1210 h 1684853" name="connsiteY111"/>
                <a:gd fmla="*/ 592245 w 1776256" name="connsiteX112"/>
                <a:gd fmla="*/ 37789 h 1684853" name="connsiteY112"/>
                <a:gd fmla="*/ 576086 w 1776256" name="connsiteX113"/>
                <a:gd fmla="*/ 43204 h 1684853" name="connsiteY113"/>
                <a:gd fmla="*/ 536240 w 1776256" name="connsiteX114"/>
                <a:gd fmla="*/ 74676 h 1684853" name="connsiteY114"/>
                <a:gd fmla="*/ 516359 w 1776256" name="connsiteX115"/>
                <a:gd fmla="*/ 95826 h 1684853" name="connsiteY115"/>
                <a:gd fmla="*/ 436668 w 1776256" name="connsiteX116"/>
                <a:gd fmla="*/ 153264 h 1684853" name="connsiteY116"/>
                <a:gd fmla="*/ 420512 w 1776256" name="connsiteX117"/>
                <a:gd fmla="*/ 164095 h 1684853" name="connsiteY117"/>
                <a:gd fmla="*/ 379733 w 1776256" name="connsiteX118"/>
                <a:gd fmla="*/ 227375 h 1684853" name="connsiteY118"/>
                <a:gd fmla="*/ 381427 w 1776256" name="connsiteX119"/>
                <a:gd fmla="*/ 245732 h 1684853" name="connsiteY119"/>
                <a:gd fmla="*/ 382526 w 1776256" name="connsiteX120"/>
                <a:gd fmla="*/ 265105 h 1684853" name="connsiteY120"/>
                <a:gd fmla="*/ 393861 w 1776256" name="connsiteX121"/>
                <a:gd fmla="*/ 269418 h 1684853" name="connsiteY121"/>
                <a:gd fmla="*/ 451134 w 1776256" name="connsiteX122"/>
                <a:gd fmla="*/ 281686 h 1684853" name="connsiteY122"/>
                <a:gd fmla="*/ 488360 w 1776256" name="connsiteX123"/>
                <a:gd fmla="*/ 288031 h 1684853" name="connsiteY123"/>
                <a:gd fmla="*/ 528206 w 1776256" name="connsiteX124"/>
                <a:gd fmla="*/ 264684 h 1684853" name="connsiteY124"/>
                <a:gd fmla="*/ 531589 w 1776256" name="connsiteX125"/>
                <a:gd fmla="*/ 295983 h 1684853" name="connsiteY125"/>
                <a:gd fmla="*/ 543519 w 1776256" name="connsiteX126"/>
                <a:gd fmla="*/ 304443 h 1684853" name="connsiteY126"/>
                <a:gd fmla="*/ 538103 w 1776256" name="connsiteX127"/>
                <a:gd fmla="*/ 312903 h 1684853" name="connsiteY127"/>
                <a:gd fmla="*/ 522534 w 1776256" name="connsiteX128"/>
                <a:gd fmla="*/ 328046 h 1684853" name="connsiteY128"/>
                <a:gd fmla="*/ 496056 w 1776256" name="connsiteX129"/>
                <a:gd fmla="*/ 324407 h 1684853" name="connsiteY129"/>
                <a:gd fmla="*/ 484804 w 1776256" name="connsiteX130"/>
                <a:gd fmla="*/ 341326 h 1684853" name="connsiteY130"/>
                <a:gd fmla="*/ 450964 w 1776256" name="connsiteX131"/>
                <a:gd fmla="*/ 339298 h 1684853" name="connsiteY131"/>
                <a:gd fmla="*/ 453249 w 1776256" name="connsiteX132"/>
                <a:gd fmla="*/ 380837 h 1684853" name="connsiteY132"/>
                <a:gd fmla="*/ 431170 w 1776256" name="connsiteX133"/>
                <a:gd fmla="*/ 387434 h 1684853" name="connsiteY133"/>
                <a:gd fmla="*/ 466785 w 1776256" name="connsiteX134"/>
                <a:gd fmla="*/ 402408 h 1684853" name="connsiteY134"/>
                <a:gd fmla="*/ 466785 w 1776256" name="connsiteX135"/>
                <a:gd fmla="*/ 423979 h 1684853" name="connsiteY135"/>
                <a:gd fmla="*/ 472791 w 1776256" name="connsiteX136"/>
                <a:gd fmla="*/ 439123 h 1684853" name="connsiteY136"/>
                <a:gd fmla="*/ 470086 w 1776256" name="connsiteX137"/>
                <a:gd fmla="*/ 447161 h 1684853" name="connsiteY137"/>
                <a:gd fmla="*/ 457648 w 1776256" name="connsiteX138"/>
                <a:gd fmla="*/ 437008 h 1684853" name="connsiteY138"/>
                <a:gd fmla="*/ 446904 w 1776256" name="connsiteX139"/>
                <a:gd fmla="*/ 442423 h 1684853" name="connsiteY139"/>
                <a:gd fmla="*/ 450795 w 1776256" name="connsiteX140"/>
                <a:gd fmla="*/ 478039 h 1684853" name="connsiteY140"/>
                <a:gd fmla="*/ 462725 w 1776256" name="connsiteX141"/>
                <a:gd fmla="*/ 494958 h 1684853" name="connsiteY141"/>
                <a:gd fmla="*/ 449783 w 1776256" name="connsiteX142"/>
                <a:gd fmla="*/ 515517 h 1684853" name="connsiteY142"/>
                <a:gd fmla="*/ 432863 w 1776256" name="connsiteX143"/>
                <a:gd fmla="*/ 505872 h 1684853" name="connsiteY143"/>
                <a:gd fmla="*/ 413998 w 1776256" name="connsiteX144"/>
                <a:gd fmla="*/ 503249 h 1684853" name="connsiteY144"/>
                <a:gd fmla="*/ 404266 w 1776256" name="connsiteX145"/>
                <a:gd fmla="*/ 490307 h 1684853" name="connsiteY145"/>
                <a:gd fmla="*/ 387346 w 1776256" name="connsiteX146"/>
                <a:gd fmla="*/ 503336 h 1684853" name="connsiteY146"/>
                <a:gd fmla="*/ 376520 w 1776256" name="connsiteX147"/>
                <a:gd fmla="*/ 489882 h 1684853" name="connsiteY147"/>
                <a:gd fmla="*/ 359600 w 1776256" name="connsiteX148"/>
                <a:gd fmla="*/ 500118 h 1684853" name="connsiteY148"/>
                <a:gd fmla="*/ 336335 w 1776256" name="connsiteX149"/>
                <a:gd fmla="*/ 481847 h 1684853" name="connsiteY149"/>
                <a:gd fmla="*/ 333204 w 1776256" name="connsiteX150"/>
                <a:gd fmla="*/ 509932 h 1684853" name="connsiteY150"/>
                <a:gd fmla="*/ 309518 w 1776256" name="connsiteX151"/>
                <a:gd fmla="*/ 530574 h 1684853" name="connsiteY151"/>
                <a:gd fmla="*/ 298266 w 1776256" name="connsiteX152"/>
                <a:gd fmla="*/ 564413 h 1684853" name="connsiteY152"/>
                <a:gd fmla="*/ 275679 w 1776256" name="connsiteX153"/>
                <a:gd fmla="*/ 569321 h 1684853" name="connsiteY153"/>
                <a:gd fmla="*/ 264935 w 1776256" name="connsiteX154"/>
                <a:gd fmla="*/ 588273 h 1684853" name="connsiteY154"/>
                <a:gd fmla="*/ 255120 w 1776256" name="connsiteX155"/>
                <a:gd fmla="*/ 575327 h 1684853" name="connsiteY155"/>
                <a:gd fmla="*/ 235747 w 1776256" name="connsiteX156"/>
                <a:gd fmla="*/ 576426 h 1684853" name="connsiteY156"/>
                <a:gd fmla="*/ 229150 w 1776256" name="connsiteX157"/>
                <a:gd fmla="*/ 557052 h 1684853" name="connsiteY157"/>
                <a:gd fmla="*/ 282532 w 1776256" name="connsiteX158"/>
                <a:gd fmla="*/ 528290 h 1684853" name="connsiteY158"/>
                <a:gd fmla="*/ 271701 w 1776256" name="connsiteX159"/>
                <a:gd fmla="*/ 514840 h 1684853" name="connsiteY159"/>
                <a:gd fmla="*/ 283461 w 1776256" name="connsiteX160"/>
                <a:gd fmla="*/ 493773 h 1684853" name="connsiteY160"/>
                <a:gd fmla="*/ 262902 w 1776256" name="connsiteX161"/>
                <a:gd fmla="*/ 475416 h 1684853" name="connsiteY161"/>
                <a:gd fmla="*/ 294205 w 1776256" name="connsiteX162"/>
                <a:gd fmla="*/ 458496 h 1684853" name="connsiteY162"/>
                <a:gd fmla="*/ 271449 w 1776256" name="connsiteX163"/>
                <a:gd fmla="*/ 439209 h 1684853" name="connsiteY163"/>
                <a:gd fmla="*/ 257830 w 1776256" name="connsiteX164"/>
                <a:gd fmla="*/ 412223 h 1684853" name="connsiteY164"/>
                <a:gd fmla="*/ 237354 w 1776256" name="connsiteX165"/>
                <a:gd fmla="*/ 426350 h 1684853" name="connsiteY165"/>
                <a:gd fmla="*/ 229827 w 1776256" name="connsiteX166"/>
                <a:gd fmla="*/ 411798 h 1684853" name="connsiteY166"/>
                <a:gd fmla="*/ 186091 w 1776256" name="connsiteX167"/>
                <a:gd fmla="*/ 412983 h 1684853" name="connsiteY167"/>
                <a:gd fmla="*/ 203684 w 1776256" name="connsiteX168"/>
                <a:gd fmla="*/ 355710 h 1684853" name="connsiteY168"/>
                <a:gd fmla="*/ 170778 w 1776256" name="connsiteX169"/>
                <a:gd fmla="*/ 362311 h 1684853" name="connsiteY169"/>
                <a:gd fmla="*/ 164346 w 1776256" name="connsiteX170"/>
                <a:gd fmla="*/ 375335 h 1684853" name="connsiteY170"/>
                <a:gd fmla="*/ 169844 w 1776256" name="connsiteX171"/>
                <a:gd fmla="*/ 388789 h 1684853" name="connsiteY171"/>
                <a:gd fmla="*/ 156312 w 1776256" name="connsiteX172"/>
                <a:gd fmla="*/ 386166 h 1684853" name="connsiteY172"/>
                <a:gd fmla="*/ 141251 w 1776256" name="connsiteX173"/>
                <a:gd fmla="*/ 397501 h 1684853" name="connsiteY173"/>
                <a:gd fmla="*/ 121200 w 1776256" name="connsiteX174"/>
                <a:gd fmla="*/ 378128 h 1684853" name="connsiteY174"/>
                <a:gd fmla="*/ 115281 w 1776256" name="connsiteX175"/>
                <a:gd fmla="*/ 392763 h 1684853" name="connsiteY175"/>
                <a:gd fmla="*/ 147765 w 1776256" name="connsiteX176"/>
                <a:gd fmla="*/ 406130 h 1684853" name="connsiteY176"/>
                <a:gd fmla="*/ 142945 w 1776256" name="connsiteX177"/>
                <a:gd fmla="*/ 418568 h 1684853" name="connsiteY177"/>
                <a:gd fmla="*/ 100645 w 1776256" name="connsiteX178"/>
                <a:gd fmla="*/ 417634 h 1684853" name="connsiteY178"/>
                <a:gd fmla="*/ 110964 w 1776256" name="connsiteX179"/>
                <a:gd fmla="*/ 445637 h 1684853" name="connsiteY179"/>
                <a:gd fmla="*/ 99208 w 1776256" name="connsiteX180"/>
                <a:gd fmla="*/ 469409 h 1684853" name="connsiteY180"/>
                <a:gd fmla="*/ 113248 w 1776256" name="connsiteX181"/>
                <a:gd fmla="*/ 473726 h 1684853" name="connsiteY181"/>
                <a:gd fmla="*/ 98782 w 1776256" name="connsiteX182"/>
                <a:gd fmla="*/ 508243 h 1684853" name="connsiteY182"/>
                <a:gd fmla="*/ 134398 w 1776256" name="connsiteX183"/>
                <a:gd fmla="*/ 517884 h 1684853" name="connsiteY183"/>
                <a:gd fmla="*/ 119593 w 1776256" name="connsiteX184"/>
                <a:gd fmla="*/ 621009 h 1684853" name="connsiteY184"/>
                <a:gd fmla="*/ 79748 w 1776256" name="connsiteX185"/>
                <a:gd fmla="*/ 649776 h 1684853" name="connsiteY185"/>
                <a:gd fmla="*/ 74502 w 1776256" name="connsiteX186"/>
                <a:gd fmla="*/ 674052 h 1684853" name="connsiteY186"/>
                <a:gd fmla="*/ 61052 w 1776256" name="connsiteX187"/>
                <a:gd fmla="*/ 687589 h 1684853" name="connsiteY187"/>
                <a:gd fmla="*/ 78901 w 1776256" name="connsiteX188"/>
                <a:gd fmla="*/ 700448 h 1684853" name="connsiteY188"/>
                <a:gd fmla="*/ 90748 w 1776256" name="connsiteX189"/>
                <a:gd fmla="*/ 700956 h 1684853" name="connsiteY189"/>
                <a:gd fmla="*/ 50395 w 1776256" name="connsiteX190"/>
                <a:gd fmla="*/ 733527 h 1684853" name="connsiteY190"/>
                <a:gd fmla="*/ 29245 w 1776256" name="connsiteX191"/>
                <a:gd fmla="*/ 731412 h 1684853" name="connsiteY191"/>
                <a:gd fmla="*/ 31951 w 1776256" name="connsiteX192"/>
                <a:gd fmla="*/ 747316 h 1684853" name="connsiteY192"/>
                <a:gd fmla="*/ 62828 w 1776256" name="connsiteX193"/>
                <a:gd fmla="*/ 773881 h 1684853" name="connsiteY193"/>
                <a:gd fmla="*/ 62151 w 1776256" name="connsiteX194"/>
                <a:gd fmla="*/ 775826 h 1684853" name="connsiteY194"/>
                <a:gd fmla="*/ 43034 w 1776256" name="connsiteX195"/>
                <a:gd fmla="*/ 822356 h 1684853" name="connsiteY195"/>
                <a:gd fmla="*/ 40919 w 1776256" name="connsiteX196"/>
                <a:gd fmla="*/ 827176 h 1684853" name="connsiteY196"/>
                <a:gd fmla="*/ 18840 w 1776256" name="connsiteX197"/>
                <a:gd fmla="*/ 827176 h 1684853" name="connsiteY197"/>
                <a:gd fmla="*/ 4878 w 1776256" name="connsiteX198"/>
                <a:gd fmla="*/ 840882 h 1684853" name="connsiteY198"/>
                <a:gd fmla="*/ -6709 w 1776256" name="connsiteX199"/>
                <a:gd fmla="*/ 844096 h 1684853" name="connsiteY199"/>
                <a:gd fmla="*/ 32459 w 1776256" name="connsiteX200"/>
                <a:gd fmla="*/ 848495 h 1684853" name="connsiteY200"/>
                <a:gd fmla="*/ -5441 w 1776256" name="connsiteX201"/>
                <a:gd fmla="*/ 884449 h 1684853" name="connsiteY201"/>
                <a:gd fmla="*/ 13255 w 1776256" name="connsiteX202"/>
                <a:gd fmla="*/ 930896 h 1684853" name="connsiteY202"/>
                <a:gd fmla="*/ -6879 w 1776256" name="connsiteX203"/>
                <a:gd fmla="*/ 947221 h 1684853" name="connsiteY203"/>
                <a:gd fmla="*/ 2341 w 1776256" name="connsiteX204"/>
                <a:gd fmla="*/ 954330 h 1684853" name="connsiteY204"/>
                <a:gd fmla="*/ -5272 w 1776256" name="connsiteX205"/>
                <a:gd fmla="*/ 964310 h 1684853" name="connsiteY205"/>
                <a:gd fmla="*/ 9872 w 1776256" name="connsiteX206"/>
                <a:gd fmla="*/ 972179 h 1684853" name="connsiteY206"/>
                <a:gd fmla="*/ 24846 w 1776256" name="connsiteX207"/>
                <a:gd fmla="*/ 959828 h 1684853" name="connsiteY207"/>
                <a:gd fmla="*/ 36519 w 1776256" name="connsiteX208"/>
                <a:gd fmla="*/ 958221 h 1684853" name="connsiteY208"/>
                <a:gd fmla="*/ 39989 w 1776256" name="connsiteX209"/>
                <a:gd fmla="*/ 946291 h 1684853" name="connsiteY209"/>
                <a:gd fmla="*/ 50899 w 1776256" name="connsiteX210"/>
                <a:gd fmla="*/ 962282 h 1684853" name="connsiteY210"/>
                <a:gd fmla="*/ 62828 w 1776256" name="connsiteX211"/>
                <a:gd fmla="*/ 965747 h 1684853" name="connsiteY211"/>
                <a:gd fmla="*/ 65199 w 1776256" name="connsiteX212"/>
                <a:gd fmla="*/ 1006609 h 1684853" name="connsiteY212"/>
                <a:gd fmla="*/ 156225 w 1776256" name="connsiteX213"/>
                <a:gd fmla="*/ 1026321 h 1684853" name="connsiteY213"/>
                <a:gd fmla="*/ 182534 w 1776256" name="connsiteX214"/>
                <a:gd fmla="*/ 1054067 h 1684853" name="connsiteY214"/>
                <a:gd fmla="*/ 283544 w 1776256" name="connsiteX215"/>
                <a:gd fmla="*/ 1060499 h 1684853" name="connsiteY215"/>
                <a:gd fmla="*/ 308923 w 1776256" name="connsiteX216"/>
                <a:gd fmla="*/ 1065406 h 1684853" name="connsiteY216"/>
                <a:gd fmla="*/ 342172 w 1776256" name="connsiteX217"/>
                <a:gd fmla="*/ 1056521 h 1684853" name="connsiteY217"/>
                <a:gd fmla="*/ 371021 w 1776256" name="connsiteX218"/>
                <a:gd fmla="*/ 1117516 h 1684853" name="connsiteY218"/>
                <a:gd fmla="*/ 414927 w 1776256" name="connsiteX219"/>
                <a:gd fmla="*/ 1105591 h 1684853" name="connsiteY219"/>
                <a:gd fmla="*/ 413064 w 1776256" name="connsiteX220"/>
                <a:gd fmla="*/ 1088671 h 1684853" name="connsiteY220"/>
                <a:gd fmla="*/ 439208 w 1776256" name="connsiteX221"/>
                <a:gd fmla="*/ 1103728 h 1684853" name="connsiteY221"/>
                <a:gd fmla="*/ 442166 w 1776256" name="connsiteX222"/>
                <a:gd fmla="*/ 1061429 h 1684853" name="connsiteY222"/>
                <a:gd fmla="*/ 468561 w 1776256" name="connsiteX223"/>
                <a:gd fmla="*/ 1022260 h 1684853" name="connsiteY223"/>
                <a:gd fmla="*/ 467041 w 1776256" name="connsiteX224"/>
                <a:gd fmla="*/ 996881 h 1684853" name="connsiteY224"/>
                <a:gd fmla="*/ 499187 w 1776256" name="connsiteX225"/>
                <a:gd fmla="*/ 994089 h 1684853" name="connsiteY225"/>
                <a:gd fmla="*/ 567456 w 1776256" name="connsiteX226"/>
                <a:gd fmla="*/ 940116 h 1684853" name="connsiteY226"/>
                <a:gd fmla="*/ 614072 w 1776256" name="connsiteX227"/>
                <a:gd fmla="*/ 980469 h 1684853" name="connsiteY227"/>
                <a:gd fmla="*/ 586747 w 1776256" name="connsiteX228"/>
                <a:gd fmla="*/ 971584 h 1684853" name="connsiteY228"/>
                <a:gd fmla="*/ 602651 w 1776256" name="connsiteX229"/>
                <a:gd fmla="*/ 1001028 h 1684853" name="connsiteY229"/>
                <a:gd fmla="*/ 584376 w 1776256" name="connsiteX230"/>
                <a:gd fmla="*/ 997641 h 1684853" name="connsiteY230"/>
                <a:gd fmla="*/ 578118 w 1776256" name="connsiteX231"/>
                <a:gd fmla="*/ 1003986 h 1684853" name="connsiteY231"/>
                <a:gd fmla="*/ 589792 w 1776256" name="connsiteX232"/>
                <a:gd fmla="*/ 1028944 h 1684853" name="connsiteY232"/>
                <a:gd fmla="*/ 585310 w 1776256" name="connsiteX233"/>
                <a:gd fmla="*/ 1045864 h 1684853" name="connsiteY233"/>
                <a:gd fmla="*/ 611280 w 1776256" name="connsiteX234"/>
                <a:gd fmla="*/ 1035628 h 1684853" name="connsiteY234"/>
                <a:gd fmla="*/ 665422 w 1776256" name="connsiteX235"/>
                <a:gd fmla="*/ 1023107 h 1684853" name="connsiteY235"/>
                <a:gd fmla="*/ 694354 w 1776256" name="connsiteX236"/>
                <a:gd fmla="*/ 1023529 h 1684853" name="connsiteY236"/>
                <a:gd fmla="*/ 741986 w 1776256" name="connsiteX237"/>
                <a:gd fmla="*/ 992143 h 1684853" name="connsiteY237"/>
                <a:gd fmla="*/ 763049 w 1776256" name="connsiteX238"/>
                <a:gd fmla="*/ 1007456 h 1684853" name="connsiteY238"/>
                <a:gd fmla="*/ 779208 w 1776256" name="connsiteX239"/>
                <a:gd fmla="*/ 995357 h 1684853" name="connsiteY239"/>
                <a:gd fmla="*/ 783269 w 1776256" name="connsiteX240"/>
                <a:gd fmla="*/ 1007538 h 1684853" name="connsiteY240"/>
                <a:gd fmla="*/ 805348 w 1776256" name="connsiteX241"/>
                <a:gd fmla="*/ 1004155 h 1684853" name="connsiteY241"/>
                <a:gd fmla="*/ 819475 w 1776256" name="connsiteX242"/>
                <a:gd fmla="*/ 1009319 h 1684853" name="connsiteY242"/>
                <a:gd fmla="*/ 829881 w 1776256" name="connsiteX243"/>
                <a:gd fmla="*/ 1000859 h 1684853" name="connsiteY243"/>
                <a:gd fmla="*/ 853909 w 1776256" name="connsiteX244"/>
                <a:gd fmla="*/ 1014222 h 1684853" name="connsiteY244"/>
                <a:gd fmla="*/ 855855 w 1776256" name="connsiteX245"/>
                <a:gd fmla="*/ 970403 h 1684853" name="connsiteY245"/>
                <a:gd fmla="*/ 885547 w 1776256" name="connsiteX246"/>
                <a:gd fmla="*/ 973534 h 1684853" name="connsiteY246"/>
                <a:gd fmla="*/ 929709 w 1776256" name="connsiteX247"/>
                <a:gd fmla="*/ 960419 h 1684853" name="connsiteY247"/>
                <a:gd fmla="*/ 947220 w 1776256" name="connsiteX248"/>
                <a:gd fmla="*/ 981399 h 1684853" name="connsiteY248"/>
                <a:gd fmla="*/ 991043 w 1776256" name="connsiteX249"/>
                <a:gd fmla="*/ 983344 h 1684853" name="connsiteY249"/>
                <a:gd fmla="*/ 1015154 w 1776256" name="connsiteX250"/>
                <a:gd fmla="*/ 989181 h 1684853" name="connsiteY250"/>
                <a:gd fmla="*/ 1028009 w 1776256" name="connsiteX251"/>
                <a:gd fmla="*/ 981486 h 1684853" name="connsiteY251"/>
                <a:gd fmla="*/ 1090107 w 1776256" name="connsiteX252"/>
                <a:gd fmla="*/ 966763 h 1684853" name="connsiteY252"/>
                <a:gd fmla="*/ 1104404 w 1776256" name="connsiteX253"/>
                <a:gd fmla="*/ 1004750 h 1684853" name="connsiteY253"/>
                <a:gd fmla="*/ 1148310 w 1776256" name="connsiteX254"/>
                <a:gd fmla="*/ 1019385 h 1684853" name="connsiteY254"/>
                <a:gd fmla="*/ 1107027 w 1776256" name="connsiteX255"/>
                <a:gd fmla="*/ 1044765 h 1684853" name="connsiteY255"/>
                <a:gd fmla="*/ 1114979 w 1776256" name="connsiteX256"/>
                <a:gd fmla="*/ 1062697 h 1684853" name="connsiteY256"/>
                <a:gd fmla="*/ 1108126 w 1776256" name="connsiteX257"/>
                <a:gd fmla="*/ 1085371 h 1684853" name="connsiteY257"/>
                <a:gd fmla="*/ 1136806 w 1776256" name="connsiteX258"/>
                <a:gd fmla="*/ 1100853 h 1684853" name="connsiteY258"/>
                <a:gd fmla="*/ 1123691 w 1776256" name="connsiteX259"/>
                <a:gd fmla="*/ 1129954 h 1684853" name="connsiteY259"/>
                <a:gd fmla="*/ 1135112 w 1776256" name="connsiteX260"/>
                <a:gd fmla="*/ 1149835 h 1684853" name="connsiteY260"/>
                <a:gd fmla="*/ 1125554 w 1776256" name="connsiteX261"/>
                <a:gd fmla="*/ 1166755 h 1684853" name="connsiteY261"/>
                <a:gd fmla="*/ 1153895 w 1776256" name="connsiteX262"/>
                <a:gd fmla="*/ 1177161 h 1684853" name="connsiteY262"/>
                <a:gd fmla="*/ 1139681 w 1776256" name="connsiteX263"/>
                <a:gd fmla="*/ 1218700 h 1684853" name="connsiteY263"/>
                <a:gd fmla="*/ 1119630 w 1776256" name="connsiteX264"/>
                <a:gd fmla="*/ 1224958 h 1684853" name="connsiteY264"/>
                <a:gd fmla="*/ 1139090 w 1776256" name="connsiteX265"/>
                <a:gd fmla="*/ 1248900 h 1684853" name="connsiteY265"/>
                <a:gd fmla="*/ 1147042 w 1776256" name="connsiteX266"/>
                <a:gd fmla="*/ 1246615 h 1684853" name="connsiteY266"/>
                <a:gd fmla="*/ 1142556 w 1776256" name="connsiteX267"/>
                <a:gd fmla="*/ 1277324 h 1684853" name="connsiteY267"/>
                <a:gd fmla="*/ 1122170 w 1776256" name="connsiteX268"/>
                <a:gd fmla="*/ 1284854 h 1684853" name="connsiteY268"/>
                <a:gd fmla="*/ 1121662 w 1776256" name="connsiteX269"/>
                <a:gd fmla="*/ 1287221 h 1684853" name="connsiteY269"/>
                <a:gd fmla="*/ 1149748 w 1776256" name="connsiteX270"/>
                <a:gd fmla="*/ 1312600 h 1684853" name="connsiteY270"/>
                <a:gd fmla="*/ 1152540 w 1776256" name="connsiteX271"/>
                <a:gd fmla="*/ 1330792 h 1684853" name="connsiteY271"/>
                <a:gd fmla="*/ 1212436 w 1776256" name="connsiteX272"/>
                <a:gd fmla="*/ 1381551 h 1684853" name="connsiteY272"/>
                <a:gd fmla="*/ 1191287 w 1776256" name="connsiteX273"/>
                <a:gd fmla="*/ 1380027 h 1684853" name="connsiteY273"/>
                <a:gd fmla="*/ 1177498 w 1776256" name="connsiteX274"/>
                <a:gd fmla="*/ 1406423 h 1684853" name="connsiteY274"/>
                <a:gd fmla="*/ 1152961 w 1776256" name="connsiteX275"/>
                <a:gd fmla="*/ 1389503 h 1684853" name="connsiteY275"/>
                <a:gd fmla="*/ 1146282 w 1776256" name="connsiteX276"/>
                <a:gd fmla="*/ 1378164 h 1684853" name="connsiteY276"/>
                <a:gd fmla="*/ 1135282 w 1776256" name="connsiteX277"/>
                <a:gd fmla="*/ 1402614 h 1684853" name="connsiteY277"/>
                <a:gd fmla="*/ 1119122 w 1776256" name="connsiteX278"/>
                <a:gd fmla="*/ 1414713 h 1684853" name="connsiteY278"/>
                <a:gd fmla="*/ 1119122 w 1776256" name="connsiteX279"/>
                <a:gd fmla="*/ 1449990 h 1684853" name="connsiteY279"/>
                <a:gd fmla="*/ 1100426 w 1776256" name="connsiteX280"/>
                <a:gd fmla="*/ 1475370 h 1684853" name="connsiteY280"/>
                <a:gd fmla="*/ 1115739 w 1776256" name="connsiteX281"/>
                <a:gd fmla="*/ 1494656 h 1684853" name="connsiteY281"/>
                <a:gd fmla="*/ 1103136 w 1776256" name="connsiteX282"/>
                <a:gd fmla="*/ 1501088 h 1684853" name="connsiteY282"/>
                <a:gd fmla="*/ 1100513 w 1776256" name="connsiteX283"/>
                <a:gd fmla="*/ 1520631 h 1684853" name="connsiteY283"/>
                <a:gd fmla="*/ 1109819 w 1776256" name="connsiteX284"/>
                <a:gd fmla="*/ 1517921 h 1684853" name="connsiteY284"/>
                <a:gd fmla="*/ 1131981 w 1776256" name="connsiteX285"/>
                <a:gd fmla="*/ 1544317 h 1684853" name="connsiteY285"/>
                <a:gd fmla="*/ 1146534 w 1776256" name="connsiteX286"/>
                <a:gd fmla="*/ 1540004 h 1684853" name="connsiteY286"/>
                <a:gd fmla="*/ 1184942 w 1776256" name="connsiteX287"/>
                <a:gd fmla="*/ 1557684 h 1684853" name="connsiteY287"/>
                <a:gd fmla="*/ 1198309 w 1776256" name="connsiteX288"/>
                <a:gd fmla="*/ 1589660 h 1684853" name="connsiteY288"/>
                <a:gd fmla="*/ 1199490 w 1776256" name="connsiteX289"/>
                <a:gd fmla="*/ 1611066 h 1684853" name="connsiteY289"/>
                <a:gd fmla="*/ 1220979 w 1776256" name="connsiteX290"/>
                <a:gd fmla="*/ 1598967 h 1684853" name="connsiteY290"/>
                <a:gd fmla="*/ 1224110 w 1776256" name="connsiteX291"/>
                <a:gd fmla="*/ 1611743 h 1684853" name="connsiteY291"/>
                <a:gd fmla="*/ 1247461 w 1776256" name="connsiteX292"/>
                <a:gd fmla="*/ 1612755 h 1684853" name="connsiteY292"/>
                <a:gd fmla="*/ 1241876 w 1776256" name="connsiteX293"/>
                <a:gd fmla="*/ 1625701 h 1684853" name="connsiteY293"/>
                <a:gd fmla="*/ 1250336 w 1776256" name="connsiteX294"/>
                <a:gd fmla="*/ 1637205 h 1684853" name="connsiteY294"/>
                <a:gd fmla="*/ 1244499 w 1776256" name="connsiteX295"/>
                <a:gd fmla="*/ 1663093 h 1684853" name="connsiteY295"/>
                <a:gd fmla="*/ 1254227 w 1776256" name="connsiteX296"/>
                <a:gd fmla="*/ 1672230 h 1684853" name="connsiteY296"/>
                <a:gd fmla="*/ 1279607 w 1776256" name="connsiteX297"/>
                <a:gd fmla="*/ 1663770 h 1684853" name="connsiteY297"/>
                <a:gd fmla="*/ 1319539 w 1776256" name="connsiteX298"/>
                <a:gd fmla="*/ 1671553 h 1684853" name="connsiteY298"/>
                <a:gd fmla="*/ 1334513 w 1776256" name="connsiteX299"/>
                <a:gd fmla="*/ 1666563 h 1684853" name="connsiteY299"/>
                <a:gd fmla="*/ 1333666 w 1776256" name="connsiteX300"/>
                <a:gd fmla="*/ 1664022 h 1684853" name="connsiteY300"/>
                <a:gd fmla="*/ 1346608 w 1776256" name="connsiteX301"/>
                <a:gd fmla="*/ 1630183 h 1684853" name="connsiteY301"/>
                <a:gd fmla="*/ 1351854 w 1776256" name="connsiteX302"/>
                <a:gd fmla="*/ 1584839 h 1684853" name="connsiteY302"/>
                <a:gd fmla="*/ 1378502 w 1776256" name="connsiteX303"/>
                <a:gd fmla="*/ 1568428 h 1684853" name="connsiteY303"/>
                <a:gd fmla="*/ 1412341 w 1776256" name="connsiteX304"/>
                <a:gd fmla="*/ 1526129 h 1684853" name="connsiteY304"/>
                <a:gd fmla="*/ 1414543 w 1776256" name="connsiteX305"/>
                <a:gd fmla="*/ 1503203 h 1684853" name="connsiteY305"/>
                <a:gd fmla="*/ 1448382 w 1776256" name="connsiteX306"/>
                <a:gd fmla="*/ 1478245 h 1684853" name="connsiteY306"/>
                <a:gd fmla="*/ 1442541 w 1776256" name="connsiteX307"/>
                <a:gd fmla="*/ 1462424 h 1684853" name="connsiteY307"/>
                <a:gd fmla="*/ 1462253 w 1776256" name="connsiteX308"/>
                <a:gd fmla="*/ 1442798 h 1684853" name="connsiteY308"/>
                <a:gd fmla="*/ 1440682 w 1776256" name="connsiteX309"/>
                <a:gd fmla="*/ 1380449 h 1684853" name="connsiteY309"/>
                <a:gd fmla="*/ 1437212 w 1776256" name="connsiteX310"/>
                <a:gd fmla="*/ 1348980 h 1684853" name="connsiteY310"/>
                <a:gd fmla="*/ 1419615 w 1776256" name="connsiteX311"/>
                <a:gd fmla="*/ 1332569 h 1684853" name="connsiteY311"/>
                <a:gd fmla="*/ 1420801 w 1776256" name="connsiteX312"/>
                <a:gd fmla="*/ 1280537 h 1684853" name="connsiteY312"/>
                <a:gd fmla="*/ 1379518 w 1776256" name="connsiteX313"/>
                <a:gd fmla="*/ 1237734 h 1684853" name="connsiteY313"/>
                <a:gd fmla="*/ 1412849 w 1776256" name="connsiteX314"/>
                <a:gd fmla="*/ 1246194 h 1684853" name="connsiteY314"/>
                <a:gd fmla="*/ 1440005 w 1776256" name="connsiteX315"/>
                <a:gd fmla="*/ 1246698 h 1684853" name="connsiteY315"/>
                <a:gd fmla="*/ 1469870 w 1776256" name="connsiteX316"/>
                <a:gd fmla="*/ 1267513 h 1684853" name="connsiteY316"/>
                <a:gd fmla="*/ 1501339 w 1776256" name="connsiteX317"/>
                <a:gd fmla="*/ 1248478 h 1684853" name="connsiteY317"/>
                <a:gd fmla="*/ 1504383 w 1776256" name="connsiteX318"/>
                <a:gd fmla="*/ 1252283 h 1684853" name="connsiteY318"/>
                <a:gd fmla="*/ 1502607 w 1776256" name="connsiteX319"/>
                <a:gd fmla="*/ 1271743 h 1684853" name="connsiteY319"/>
                <a:gd fmla="*/ 1528664 w 1776256" name="connsiteX320"/>
                <a:gd fmla="*/ 1278088 h 1684853" name="connsiteY320"/>
                <a:gd fmla="*/ 1531878 w 1776256" name="connsiteX321"/>
                <a:gd fmla="*/ 1275634 h 1684853" name="connsiteY321"/>
                <a:gd fmla="*/ 1525281 w 1776256" name="connsiteX322"/>
                <a:gd fmla="*/ 1224875 h 1684853" name="connsiteY322"/>
                <a:gd fmla="*/ 1501677 w 1776256" name="connsiteX323"/>
                <a:gd fmla="*/ 1229526 h 1684853" name="connsiteY323"/>
                <a:gd fmla="*/ 1497699 w 1776256" name="connsiteX324"/>
                <a:gd fmla="*/ 1227750 h 1684853" name="connsiteY324"/>
                <a:gd fmla="*/ 1487633 w 1776256" name="connsiteX325"/>
                <a:gd fmla="*/ 1218361 h 1684853" name="connsiteY325"/>
                <a:gd fmla="*/ 1471477 w 1776256" name="connsiteX326"/>
                <a:gd fmla="*/ 1214552 h 1684853" name="connsiteY326"/>
                <a:gd fmla="*/ 1475707 w 1776256" name="connsiteX327"/>
                <a:gd fmla="*/ 1166330 h 1684853" name="connsiteY327"/>
                <a:gd fmla="*/ 1467247 w 1776256" name="connsiteX328"/>
                <a:gd fmla="*/ 1151525 h 1684853" name="connsiteY328"/>
                <a:gd fmla="*/ 1456755 w 1776256" name="connsiteX329"/>
                <a:gd fmla="*/ 1098990 h 1684853" name="connsiteY329"/>
                <a:gd fmla="*/ 1459126 w 1776256" name="connsiteX330"/>
                <a:gd fmla="*/ 1083342 h 1684853" name="connsiteY330"/>
                <a:gd fmla="*/ 1459800 w 1776256" name="connsiteX331"/>
                <a:gd fmla="*/ 1074118 h 1684853" name="connsiteY331"/>
                <a:gd fmla="*/ 1468259 w 1776256" name="connsiteX332"/>
                <a:gd fmla="*/ 1084949 h 1684853" name="connsiteY332"/>
                <a:gd fmla="*/ 1496262 w 1776256" name="connsiteX333"/>
                <a:gd fmla="*/ 1021331 h 1684853" name="connsiteY333"/>
                <a:gd fmla="*/ 1547021 w 1776256" name="connsiteX334"/>
                <a:gd fmla="*/ 1009909 h 1684853" name="connsiteY334"/>
                <a:gd fmla="*/ 1576209 w 1776256" name="connsiteX335"/>
                <a:gd fmla="*/ 998236 h 1684853" name="connsiteY335"/>
                <a:gd fmla="*/ 1597528 w 1776256" name="connsiteX336"/>
                <a:gd fmla="*/ 967441 h 1684853" name="connsiteY336"/>
                <a:gd fmla="*/ 1617831 w 1776256" name="connsiteX337"/>
                <a:gd fmla="*/ 964818 h 1684853" name="connsiteY337"/>
                <a:gd fmla="*/ 1611573 w 1776256" name="connsiteX338"/>
                <a:gd fmla="*/ 936815 h 1684853" name="connsiteY338"/>
                <a:gd fmla="*/ 1623159 w 1776256" name="connsiteX339"/>
                <a:gd fmla="*/ 919388 h 1684853" name="connsiteY339"/>
                <a:gd fmla="*/ 1634160 w 1776256" name="connsiteX340"/>
                <a:gd fmla="*/ 887494 h 1684853" name="connsiteY340"/>
                <a:gd fmla="*/ 1651079 w 1776256" name="connsiteX341"/>
                <a:gd fmla="*/ 860677 h 1684853" name="connsiteY341"/>
                <a:gd fmla="*/ 1628744 w 1776256" name="connsiteX342"/>
                <a:gd fmla="*/ 846888 h 1684853" name="connsiteY342"/>
                <a:gd fmla="*/ 1644478 w 1776256" name="connsiteX343"/>
                <a:gd fmla="*/ 838428 h 1684853" name="connsiteY343"/>
                <a:gd fmla="*/ 1652938 w 1776256" name="connsiteX344"/>
                <a:gd fmla="*/ 812458 h 1684853" name="connsiteY344"/>
                <a:gd fmla="*/ 1685171 w 1776256" name="connsiteX345"/>
                <a:gd fmla="*/ 789024 h 1684853" name="connsiteY345"/>
                <a:gd fmla="*/ 1715458 w 1776256" name="connsiteX346"/>
                <a:gd fmla="*/ 764657 h 1684853" name="connsiteY346"/>
                <a:gd fmla="*/ 1721802 w 1776256" name="connsiteX347"/>
                <a:gd fmla="*/ 748163 h 1684853" name="connsiteY347"/>
                <a:gd fmla="*/ 1714611 w 1776256" name="connsiteX348"/>
                <a:gd fmla="*/ 748163 h 1684853" name="connsiteY348"/>
                <a:gd fmla="*/ 1725272 w 1776256" name="connsiteX349"/>
                <a:gd fmla="*/ 726418 h 1684853" name="connsiteY349"/>
                <a:gd fmla="*/ 1740160 w 1776256" name="connsiteX350"/>
                <a:gd fmla="*/ 705863 h 1684853" name="connsiteY350"/>
                <a:gd fmla="*/ 1757079 w 1776256" name="connsiteX351"/>
                <a:gd fmla="*/ 703918 h 1684853" name="connsiteY351"/>
                <a:gd fmla="*/ 1755303 w 1776256" name="connsiteX352"/>
                <a:gd fmla="*/ 678538 h 1684853" name="connsiteY352"/>
                <a:gd fmla="*/ 1767315 w 1776256" name="connsiteX353"/>
                <a:gd fmla="*/ 646475 h 1684853" name="connsiteY353"/>
                <a:gd fmla="*/ 1736355 w 1776256" name="connsiteX354"/>
                <a:gd fmla="*/ 638862 h 1684853" name="connsiteY354"/>
                <a:gd fmla="*/ 1708097 w 1776256" name="connsiteX355"/>
                <a:gd fmla="*/ 614412 h 1684853" name="connsiteY355"/>
                <a:gd fmla="*/ 1700735 w 1776256" name="connsiteX356"/>
                <a:gd fmla="*/ 581672 h 1684853" name="connsiteY356"/>
                <a:gd fmla="*/ 1682804 w 1776256" name="connsiteX357"/>
                <a:gd fmla="*/ 564752 h 1684853" name="connsiteY357"/>
                <a:gd fmla="*/ 1685596 w 1776256" name="connsiteX358"/>
                <a:gd fmla="*/ 529558 h 1684853" name="connsiteY358"/>
                <a:gd fmla="*/ 1657424 w 1776256" name="connsiteX359"/>
                <a:gd fmla="*/ 533453 h 1684853" name="connsiteY359"/>
                <a:gd fmla="*/ 1637035 w 1776256" name="connsiteX360"/>
                <a:gd fmla="*/ 494112 h 1684853" name="connsiteY360"/>
                <a:gd fmla="*/ 1611655 w 1776256" name="connsiteX361"/>
                <a:gd fmla="*/ 497243 h 1684853" name="connsiteY361"/>
                <a:gd fmla="*/ 1599474 w 1776256" name="connsiteX362"/>
                <a:gd fmla="*/ 460442 h 1684853" name="connsiteY362"/>
                <a:gd fmla="*/ 1585177 w 1776256" name="connsiteX363"/>
                <a:gd fmla="*/ 451222 h 1684853" name="connsiteY363"/>
                <a:gd fmla="*/ 1574602 w 1776256" name="connsiteX364"/>
                <a:gd fmla="*/ 456212 h 1684853" name="connsiteY364"/>
                <a:gd fmla="*/ 1552015 w 1776256" name="connsiteX365"/>
                <a:gd fmla="*/ 458075 h 1684853" name="connsiteY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b="b" l="l" r="r" t="t"/>
              <a:pathLst>
                <a:path h="1684853" w="1776256">
                  <a:moveTo>
                    <a:pt x="1552015" y="458075"/>
                  </a:moveTo>
                  <a:cubicBezTo>
                    <a:pt x="1551168" y="464333"/>
                    <a:pt x="1550912" y="470595"/>
                    <a:pt x="1551082" y="476940"/>
                  </a:cubicBezTo>
                  <a:cubicBezTo>
                    <a:pt x="1548545" y="489712"/>
                    <a:pt x="1521472" y="507987"/>
                    <a:pt x="1508022" y="501221"/>
                  </a:cubicBezTo>
                  <a:cubicBezTo>
                    <a:pt x="1500917" y="497668"/>
                    <a:pt x="1485857" y="494198"/>
                    <a:pt x="1481036" y="487767"/>
                  </a:cubicBezTo>
                  <a:cubicBezTo>
                    <a:pt x="1478582" y="484470"/>
                    <a:pt x="1477058" y="473131"/>
                    <a:pt x="1474774" y="471611"/>
                  </a:cubicBezTo>
                  <a:cubicBezTo>
                    <a:pt x="1469106" y="467803"/>
                    <a:pt x="1461576" y="477361"/>
                    <a:pt x="1452273" y="463151"/>
                  </a:cubicBezTo>
                  <a:cubicBezTo>
                    <a:pt x="1438737" y="442762"/>
                    <a:pt x="1478074" y="431427"/>
                    <a:pt x="1471139" y="424574"/>
                  </a:cubicBezTo>
                  <a:cubicBezTo>
                    <a:pt x="1468177" y="421530"/>
                    <a:pt x="1445759" y="420765"/>
                    <a:pt x="1450497" y="409261"/>
                  </a:cubicBezTo>
                  <a:cubicBezTo>
                    <a:pt x="1453116" y="402660"/>
                    <a:pt x="1464624" y="409261"/>
                    <a:pt x="1468516" y="405709"/>
                  </a:cubicBezTo>
                  <a:cubicBezTo>
                    <a:pt x="1472407" y="402156"/>
                    <a:pt x="1457602" y="388194"/>
                    <a:pt x="1456842" y="384134"/>
                  </a:cubicBezTo>
                  <a:cubicBezTo>
                    <a:pt x="1456247" y="381345"/>
                    <a:pt x="1469870" y="377029"/>
                    <a:pt x="1464030" y="365268"/>
                  </a:cubicBezTo>
                  <a:cubicBezTo>
                    <a:pt x="1458193" y="353512"/>
                    <a:pt x="1403460" y="358333"/>
                    <a:pt x="1402865" y="359857"/>
                  </a:cubicBezTo>
                  <a:cubicBezTo>
                    <a:pt x="1401684" y="363492"/>
                    <a:pt x="1406083" y="366454"/>
                    <a:pt x="1402865" y="370684"/>
                  </a:cubicBezTo>
                  <a:cubicBezTo>
                    <a:pt x="1398553" y="374831"/>
                    <a:pt x="1392121" y="375843"/>
                    <a:pt x="1386710" y="373307"/>
                  </a:cubicBezTo>
                  <a:cubicBezTo>
                    <a:pt x="1382562" y="370176"/>
                    <a:pt x="1372834" y="367214"/>
                    <a:pt x="1371479" y="361633"/>
                  </a:cubicBezTo>
                  <a:cubicBezTo>
                    <a:pt x="1370129" y="356049"/>
                    <a:pt x="1370889" y="344206"/>
                    <a:pt x="1365221" y="341921"/>
                  </a:cubicBezTo>
                  <a:cubicBezTo>
                    <a:pt x="1350417" y="335998"/>
                    <a:pt x="1334005" y="346234"/>
                    <a:pt x="1321146" y="330248"/>
                  </a:cubicBezTo>
                  <a:cubicBezTo>
                    <a:pt x="1315730" y="323395"/>
                    <a:pt x="1323852" y="313832"/>
                    <a:pt x="1313954" y="309602"/>
                  </a:cubicBezTo>
                  <a:cubicBezTo>
                    <a:pt x="1298811" y="303092"/>
                    <a:pt x="1279268" y="308842"/>
                    <a:pt x="1264550" y="301142"/>
                  </a:cubicBezTo>
                  <a:cubicBezTo>
                    <a:pt x="1252451" y="295053"/>
                    <a:pt x="1260064" y="271533"/>
                    <a:pt x="1252872" y="269674"/>
                  </a:cubicBezTo>
                  <a:cubicBezTo>
                    <a:pt x="1229608" y="263837"/>
                    <a:pt x="1242467" y="293955"/>
                    <a:pt x="1228678" y="293955"/>
                  </a:cubicBezTo>
                  <a:cubicBezTo>
                    <a:pt x="1219541" y="293955"/>
                    <a:pt x="1216410" y="279741"/>
                    <a:pt x="1209813" y="281348"/>
                  </a:cubicBezTo>
                  <a:cubicBezTo>
                    <a:pt x="1180286" y="288791"/>
                    <a:pt x="1203468" y="310449"/>
                    <a:pt x="1196277" y="320012"/>
                  </a:cubicBezTo>
                  <a:cubicBezTo>
                    <a:pt x="1184942" y="335151"/>
                    <a:pt x="1160661" y="317727"/>
                    <a:pt x="1147802" y="320941"/>
                  </a:cubicBezTo>
                  <a:cubicBezTo>
                    <a:pt x="1139342" y="323139"/>
                    <a:pt x="1137987" y="340228"/>
                    <a:pt x="1125384" y="337097"/>
                  </a:cubicBezTo>
                  <a:cubicBezTo>
                    <a:pt x="1095097" y="329483"/>
                    <a:pt x="1149578" y="291245"/>
                    <a:pt x="1131642" y="282277"/>
                  </a:cubicBezTo>
                  <a:cubicBezTo>
                    <a:pt x="1104148" y="268488"/>
                    <a:pt x="1104995" y="301989"/>
                    <a:pt x="1101103" y="302923"/>
                  </a:cubicBezTo>
                  <a:cubicBezTo>
                    <a:pt x="1082238" y="307656"/>
                    <a:pt x="1093999" y="276866"/>
                    <a:pt x="1075724" y="280501"/>
                  </a:cubicBezTo>
                  <a:cubicBezTo>
                    <a:pt x="1075216" y="280501"/>
                    <a:pt x="1070309" y="297420"/>
                    <a:pt x="1070309" y="297420"/>
                  </a:cubicBezTo>
                  <a:cubicBezTo>
                    <a:pt x="1074538" y="303765"/>
                    <a:pt x="1084440" y="306475"/>
                    <a:pt x="1081986" y="316286"/>
                  </a:cubicBezTo>
                  <a:cubicBezTo>
                    <a:pt x="1080549" y="322127"/>
                    <a:pt x="1065067" y="327455"/>
                    <a:pt x="1060411" y="322548"/>
                  </a:cubicBezTo>
                  <a:cubicBezTo>
                    <a:pt x="1057115" y="319247"/>
                    <a:pt x="1057957" y="310110"/>
                    <a:pt x="1055000" y="308165"/>
                  </a:cubicBezTo>
                  <a:cubicBezTo>
                    <a:pt x="1053728" y="307235"/>
                    <a:pt x="1051869" y="309011"/>
                    <a:pt x="1051443" y="309941"/>
                  </a:cubicBezTo>
                  <a:cubicBezTo>
                    <a:pt x="1048147" y="318401"/>
                    <a:pt x="1044425" y="340736"/>
                    <a:pt x="1029872" y="326100"/>
                  </a:cubicBezTo>
                  <a:cubicBezTo>
                    <a:pt x="1027336" y="323564"/>
                    <a:pt x="1051443" y="296491"/>
                    <a:pt x="1052377" y="292261"/>
                  </a:cubicBezTo>
                  <a:cubicBezTo>
                    <a:pt x="1055673" y="275341"/>
                    <a:pt x="1041633" y="281178"/>
                    <a:pt x="1037064" y="269757"/>
                  </a:cubicBezTo>
                  <a:cubicBezTo>
                    <a:pt x="1035201" y="265105"/>
                    <a:pt x="1038923" y="250722"/>
                    <a:pt x="1032578" y="249115"/>
                  </a:cubicBezTo>
                  <a:cubicBezTo>
                    <a:pt x="1026233" y="247508"/>
                    <a:pt x="1021412" y="261892"/>
                    <a:pt x="1016422" y="264428"/>
                  </a:cubicBezTo>
                  <a:cubicBezTo>
                    <a:pt x="1011428" y="266968"/>
                    <a:pt x="1005001" y="258083"/>
                    <a:pt x="1000263" y="259012"/>
                  </a:cubicBezTo>
                  <a:cubicBezTo>
                    <a:pt x="993835" y="260285"/>
                    <a:pt x="995442" y="269587"/>
                    <a:pt x="990366" y="273396"/>
                  </a:cubicBezTo>
                  <a:cubicBezTo>
                    <a:pt x="984273" y="278555"/>
                    <a:pt x="977250" y="282446"/>
                    <a:pt x="969724" y="285069"/>
                  </a:cubicBezTo>
                  <a:cubicBezTo>
                    <a:pt x="966762" y="285664"/>
                    <a:pt x="958641" y="284309"/>
                    <a:pt x="956270" y="286003"/>
                  </a:cubicBezTo>
                  <a:cubicBezTo>
                    <a:pt x="955258" y="286594"/>
                    <a:pt x="957034" y="289299"/>
                    <a:pt x="957117" y="289555"/>
                  </a:cubicBezTo>
                  <a:cubicBezTo>
                    <a:pt x="960756" y="298523"/>
                    <a:pt x="965577" y="307066"/>
                    <a:pt x="952635" y="310197"/>
                  </a:cubicBezTo>
                  <a:cubicBezTo>
                    <a:pt x="938252" y="313832"/>
                    <a:pt x="925223" y="300977"/>
                    <a:pt x="910336" y="303935"/>
                  </a:cubicBezTo>
                  <a:cubicBezTo>
                    <a:pt x="900100" y="305967"/>
                    <a:pt x="898662" y="320854"/>
                    <a:pt x="886985" y="318318"/>
                  </a:cubicBezTo>
                  <a:cubicBezTo>
                    <a:pt x="883011" y="317302"/>
                    <a:pt x="883093" y="312733"/>
                    <a:pt x="879797" y="311126"/>
                  </a:cubicBezTo>
                  <a:cubicBezTo>
                    <a:pt x="851200" y="296830"/>
                    <a:pt x="885208" y="288878"/>
                    <a:pt x="885208" y="282364"/>
                  </a:cubicBezTo>
                  <a:cubicBezTo>
                    <a:pt x="885208" y="266291"/>
                    <a:pt x="870490" y="278386"/>
                    <a:pt x="867190" y="275172"/>
                  </a:cubicBezTo>
                  <a:cubicBezTo>
                    <a:pt x="863889" y="271958"/>
                    <a:pt x="859659" y="257492"/>
                    <a:pt x="851964" y="262569"/>
                  </a:cubicBezTo>
                  <a:cubicBezTo>
                    <a:pt x="844264" y="267642"/>
                    <a:pt x="863637" y="285069"/>
                    <a:pt x="859998" y="288622"/>
                  </a:cubicBezTo>
                  <a:cubicBezTo>
                    <a:pt x="858053" y="290654"/>
                    <a:pt x="851538" y="287015"/>
                    <a:pt x="849254" y="289555"/>
                  </a:cubicBezTo>
                  <a:cubicBezTo>
                    <a:pt x="846970" y="292092"/>
                    <a:pt x="858391" y="301737"/>
                    <a:pt x="859151" y="304781"/>
                  </a:cubicBezTo>
                  <a:cubicBezTo>
                    <a:pt x="862113" y="316542"/>
                    <a:pt x="837328" y="314596"/>
                    <a:pt x="831318" y="315612"/>
                  </a:cubicBezTo>
                  <a:cubicBezTo>
                    <a:pt x="822016" y="317132"/>
                    <a:pt x="827514" y="306388"/>
                    <a:pt x="824131" y="303005"/>
                  </a:cubicBezTo>
                  <a:cubicBezTo>
                    <a:pt x="824131" y="303005"/>
                    <a:pt x="813808" y="310366"/>
                    <a:pt x="809747" y="309350"/>
                  </a:cubicBezTo>
                  <a:cubicBezTo>
                    <a:pt x="808479" y="309350"/>
                    <a:pt x="804757" y="292430"/>
                    <a:pt x="799850" y="288622"/>
                  </a:cubicBezTo>
                  <a:cubicBezTo>
                    <a:pt x="794943" y="284817"/>
                    <a:pt x="780559" y="303852"/>
                    <a:pt x="777432" y="291332"/>
                  </a:cubicBezTo>
                  <a:cubicBezTo>
                    <a:pt x="776329" y="286932"/>
                    <a:pt x="783690" y="284900"/>
                    <a:pt x="784624" y="281434"/>
                  </a:cubicBezTo>
                  <a:cubicBezTo>
                    <a:pt x="786061" y="275428"/>
                    <a:pt x="781237" y="267811"/>
                    <a:pt x="783690" y="261722"/>
                  </a:cubicBezTo>
                  <a:cubicBezTo>
                    <a:pt x="786144" y="255629"/>
                    <a:pt x="794434" y="258760"/>
                    <a:pt x="794434" y="250049"/>
                  </a:cubicBezTo>
                  <a:cubicBezTo>
                    <a:pt x="794434" y="246323"/>
                    <a:pt x="786991" y="229151"/>
                    <a:pt x="780985" y="231183"/>
                  </a:cubicBezTo>
                  <a:cubicBezTo>
                    <a:pt x="777940" y="232195"/>
                    <a:pt x="779291" y="242093"/>
                    <a:pt x="777432" y="244633"/>
                  </a:cubicBezTo>
                  <a:cubicBezTo>
                    <a:pt x="773793" y="249454"/>
                    <a:pt x="766349" y="245988"/>
                    <a:pt x="763896" y="250891"/>
                  </a:cubicBezTo>
                  <a:cubicBezTo>
                    <a:pt x="759158" y="260537"/>
                    <a:pt x="779122" y="270773"/>
                    <a:pt x="771087" y="284140"/>
                  </a:cubicBezTo>
                  <a:cubicBezTo>
                    <a:pt x="769984" y="286003"/>
                    <a:pt x="766263" y="290146"/>
                    <a:pt x="763896" y="289555"/>
                  </a:cubicBezTo>
                  <a:cubicBezTo>
                    <a:pt x="761525" y="288961"/>
                    <a:pt x="761781" y="287184"/>
                    <a:pt x="761273" y="285069"/>
                  </a:cubicBezTo>
                  <a:cubicBezTo>
                    <a:pt x="757633" y="270521"/>
                    <a:pt x="727433" y="256563"/>
                    <a:pt x="723542" y="277878"/>
                  </a:cubicBezTo>
                  <a:cubicBezTo>
                    <a:pt x="723542" y="277878"/>
                    <a:pt x="733947" y="313832"/>
                    <a:pt x="735216" y="314679"/>
                  </a:cubicBezTo>
                  <a:cubicBezTo>
                    <a:pt x="739702" y="318062"/>
                    <a:pt x="746385" y="315612"/>
                    <a:pt x="750446" y="318318"/>
                  </a:cubicBezTo>
                  <a:cubicBezTo>
                    <a:pt x="753151" y="320094"/>
                    <a:pt x="750446" y="325931"/>
                    <a:pt x="751375" y="328215"/>
                  </a:cubicBezTo>
                  <a:cubicBezTo>
                    <a:pt x="753151" y="331855"/>
                    <a:pt x="757551" y="331346"/>
                    <a:pt x="758567" y="335320"/>
                  </a:cubicBezTo>
                  <a:cubicBezTo>
                    <a:pt x="760343" y="342681"/>
                    <a:pt x="757889" y="350212"/>
                    <a:pt x="759410" y="357825"/>
                  </a:cubicBezTo>
                  <a:cubicBezTo>
                    <a:pt x="760934" y="365438"/>
                    <a:pt x="772269" y="362732"/>
                    <a:pt x="775569" y="369498"/>
                  </a:cubicBezTo>
                  <a:cubicBezTo>
                    <a:pt x="783100" y="384390"/>
                    <a:pt x="755857" y="407568"/>
                    <a:pt x="772946" y="418907"/>
                  </a:cubicBezTo>
                  <a:cubicBezTo>
                    <a:pt x="774640" y="420088"/>
                    <a:pt x="798834" y="394035"/>
                    <a:pt x="806108" y="423388"/>
                  </a:cubicBezTo>
                  <a:cubicBezTo>
                    <a:pt x="807294" y="428040"/>
                    <a:pt x="802134" y="432439"/>
                    <a:pt x="803489" y="437772"/>
                  </a:cubicBezTo>
                  <a:cubicBezTo>
                    <a:pt x="804840" y="443101"/>
                    <a:pt x="817191" y="449276"/>
                    <a:pt x="814233" y="456637"/>
                  </a:cubicBezTo>
                  <a:cubicBezTo>
                    <a:pt x="811272" y="463994"/>
                    <a:pt x="800271" y="467889"/>
                    <a:pt x="798920" y="474569"/>
                  </a:cubicBezTo>
                  <a:cubicBezTo>
                    <a:pt x="797058" y="483875"/>
                    <a:pt x="799681" y="509086"/>
                    <a:pt x="779208" y="498850"/>
                  </a:cubicBezTo>
                  <a:cubicBezTo>
                    <a:pt x="774640" y="496565"/>
                    <a:pt x="777940" y="485652"/>
                    <a:pt x="772017" y="484470"/>
                  </a:cubicBezTo>
                  <a:cubicBezTo>
                    <a:pt x="762710" y="482607"/>
                    <a:pt x="753234" y="489882"/>
                    <a:pt x="744184" y="484470"/>
                  </a:cubicBezTo>
                  <a:cubicBezTo>
                    <a:pt x="736909" y="480154"/>
                    <a:pt x="749599" y="464758"/>
                    <a:pt x="738768" y="462048"/>
                  </a:cubicBezTo>
                  <a:cubicBezTo>
                    <a:pt x="723290" y="458157"/>
                    <a:pt x="722274" y="491997"/>
                    <a:pt x="710005" y="488952"/>
                  </a:cubicBezTo>
                  <a:cubicBezTo>
                    <a:pt x="684626" y="482694"/>
                    <a:pt x="708737" y="470174"/>
                    <a:pt x="705524" y="457484"/>
                  </a:cubicBezTo>
                  <a:cubicBezTo>
                    <a:pt x="702306" y="444794"/>
                    <a:pt x="686997" y="447161"/>
                    <a:pt x="681326" y="439548"/>
                  </a:cubicBezTo>
                  <a:cubicBezTo>
                    <a:pt x="676844" y="433625"/>
                    <a:pt x="693846" y="429312"/>
                    <a:pt x="693846" y="426094"/>
                  </a:cubicBezTo>
                  <a:cubicBezTo>
                    <a:pt x="693846" y="421022"/>
                    <a:pt x="684543" y="418398"/>
                    <a:pt x="682172" y="414421"/>
                  </a:cubicBezTo>
                  <a:cubicBezTo>
                    <a:pt x="677690" y="406977"/>
                    <a:pt x="686828" y="398430"/>
                    <a:pt x="678620" y="390140"/>
                  </a:cubicBezTo>
                  <a:cubicBezTo>
                    <a:pt x="673374" y="384898"/>
                    <a:pt x="653748" y="387942"/>
                    <a:pt x="656115" y="375761"/>
                  </a:cubicBezTo>
                  <a:cubicBezTo>
                    <a:pt x="657892" y="366793"/>
                    <a:pt x="673035" y="366285"/>
                    <a:pt x="677690" y="358841"/>
                  </a:cubicBezTo>
                  <a:cubicBezTo>
                    <a:pt x="686320" y="344966"/>
                    <a:pt x="692664" y="329822"/>
                    <a:pt x="696556" y="313919"/>
                  </a:cubicBezTo>
                  <a:cubicBezTo>
                    <a:pt x="697741" y="309267"/>
                    <a:pt x="702814" y="307574"/>
                    <a:pt x="703747" y="303092"/>
                  </a:cubicBezTo>
                  <a:cubicBezTo>
                    <a:pt x="706453" y="289469"/>
                    <a:pt x="680057" y="270265"/>
                    <a:pt x="689364" y="260793"/>
                  </a:cubicBezTo>
                  <a:cubicBezTo>
                    <a:pt x="702814" y="247339"/>
                    <a:pt x="713897" y="246409"/>
                    <a:pt x="731663" y="242857"/>
                  </a:cubicBezTo>
                  <a:cubicBezTo>
                    <a:pt x="738347" y="241502"/>
                    <a:pt x="743423" y="231097"/>
                    <a:pt x="747823" y="226697"/>
                  </a:cubicBezTo>
                  <a:cubicBezTo>
                    <a:pt x="752222" y="222298"/>
                    <a:pt x="763809" y="223905"/>
                    <a:pt x="768464" y="217729"/>
                  </a:cubicBezTo>
                  <a:cubicBezTo>
                    <a:pt x="782083" y="199542"/>
                    <a:pt x="739446" y="197765"/>
                    <a:pt x="746976" y="182622"/>
                  </a:cubicBezTo>
                  <a:cubicBezTo>
                    <a:pt x="751883" y="172725"/>
                    <a:pt x="775487" y="172047"/>
                    <a:pt x="783777" y="166462"/>
                  </a:cubicBezTo>
                  <a:cubicBezTo>
                    <a:pt x="790205" y="162232"/>
                    <a:pt x="783182" y="149543"/>
                    <a:pt x="786483" y="144974"/>
                  </a:cubicBezTo>
                  <a:cubicBezTo>
                    <a:pt x="789783" y="140405"/>
                    <a:pt x="800102" y="133639"/>
                    <a:pt x="801709" y="126956"/>
                  </a:cubicBezTo>
                  <a:cubicBezTo>
                    <a:pt x="803824" y="118496"/>
                    <a:pt x="797648" y="108177"/>
                    <a:pt x="801709" y="100056"/>
                  </a:cubicBezTo>
                  <a:cubicBezTo>
                    <a:pt x="805773" y="91931"/>
                    <a:pt x="818124" y="94810"/>
                    <a:pt x="819731" y="88378"/>
                  </a:cubicBezTo>
                  <a:cubicBezTo>
                    <a:pt x="828782" y="52003"/>
                    <a:pt x="799259" y="23492"/>
                    <a:pt x="767617" y="15623"/>
                  </a:cubicBezTo>
                  <a:cubicBezTo>
                    <a:pt x="755775" y="12665"/>
                    <a:pt x="749768" y="987"/>
                    <a:pt x="735302" y="3949"/>
                  </a:cubicBezTo>
                  <a:cubicBezTo>
                    <a:pt x="726843" y="5643"/>
                    <a:pt x="725236" y="15879"/>
                    <a:pt x="719143" y="17403"/>
                  </a:cubicBezTo>
                  <a:cubicBezTo>
                    <a:pt x="715929" y="18163"/>
                    <a:pt x="695540" y="905"/>
                    <a:pt x="693086" y="484"/>
                  </a:cubicBezTo>
                  <a:cubicBezTo>
                    <a:pt x="690632" y="58"/>
                    <a:pt x="686489" y="5387"/>
                    <a:pt x="683188" y="3189"/>
                  </a:cubicBezTo>
                  <a:cubicBezTo>
                    <a:pt x="679888" y="987"/>
                    <a:pt x="682172" y="-4003"/>
                    <a:pt x="678707" y="-4003"/>
                  </a:cubicBezTo>
                  <a:cubicBezTo>
                    <a:pt x="675237" y="-4003"/>
                    <a:pt x="665170" y="3441"/>
                    <a:pt x="660684" y="484"/>
                  </a:cubicBezTo>
                  <a:cubicBezTo>
                    <a:pt x="656710" y="-2396"/>
                    <a:pt x="652394" y="-4932"/>
                    <a:pt x="647825" y="-6878"/>
                  </a:cubicBezTo>
                  <a:cubicBezTo>
                    <a:pt x="645541" y="-5101"/>
                    <a:pt x="643343" y="-3242"/>
                    <a:pt x="641228" y="-1210"/>
                  </a:cubicBezTo>
                  <a:cubicBezTo>
                    <a:pt x="629385" y="12748"/>
                    <a:pt x="610941" y="31530"/>
                    <a:pt x="592245" y="37789"/>
                  </a:cubicBezTo>
                  <a:cubicBezTo>
                    <a:pt x="586239" y="39821"/>
                    <a:pt x="581840" y="38887"/>
                    <a:pt x="576086" y="43204"/>
                  </a:cubicBezTo>
                  <a:cubicBezTo>
                    <a:pt x="561958" y="52511"/>
                    <a:pt x="548591" y="63085"/>
                    <a:pt x="536240" y="74676"/>
                  </a:cubicBezTo>
                  <a:cubicBezTo>
                    <a:pt x="531502" y="80257"/>
                    <a:pt x="523550" y="93372"/>
                    <a:pt x="516359" y="95826"/>
                  </a:cubicBezTo>
                  <a:cubicBezTo>
                    <a:pt x="485060" y="107413"/>
                    <a:pt x="457565" y="127294"/>
                    <a:pt x="436668" y="153264"/>
                  </a:cubicBezTo>
                  <a:cubicBezTo>
                    <a:pt x="432186" y="158511"/>
                    <a:pt x="425841" y="160035"/>
                    <a:pt x="420512" y="164095"/>
                  </a:cubicBezTo>
                  <a:cubicBezTo>
                    <a:pt x="400970" y="180676"/>
                    <a:pt x="386756" y="202673"/>
                    <a:pt x="379733" y="227375"/>
                  </a:cubicBezTo>
                  <a:cubicBezTo>
                    <a:pt x="378804" y="233550"/>
                    <a:pt x="379312" y="239808"/>
                    <a:pt x="381427" y="245732"/>
                  </a:cubicBezTo>
                  <a:cubicBezTo>
                    <a:pt x="382443" y="251569"/>
                    <a:pt x="379312" y="259520"/>
                    <a:pt x="382526" y="265105"/>
                  </a:cubicBezTo>
                  <a:cubicBezTo>
                    <a:pt x="384219" y="268150"/>
                    <a:pt x="390985" y="268150"/>
                    <a:pt x="393861" y="269418"/>
                  </a:cubicBezTo>
                  <a:cubicBezTo>
                    <a:pt x="420256" y="282533"/>
                    <a:pt x="423387" y="279402"/>
                    <a:pt x="451134" y="281686"/>
                  </a:cubicBezTo>
                  <a:cubicBezTo>
                    <a:pt x="462981" y="282616"/>
                    <a:pt x="476513" y="290146"/>
                    <a:pt x="488360" y="288031"/>
                  </a:cubicBezTo>
                  <a:cubicBezTo>
                    <a:pt x="503586" y="285156"/>
                    <a:pt x="512385" y="261214"/>
                    <a:pt x="528206" y="264684"/>
                  </a:cubicBezTo>
                  <a:cubicBezTo>
                    <a:pt x="541994" y="267642"/>
                    <a:pt x="530911" y="288031"/>
                    <a:pt x="531589" y="295983"/>
                  </a:cubicBezTo>
                  <a:cubicBezTo>
                    <a:pt x="532266" y="303935"/>
                    <a:pt x="542672" y="298098"/>
                    <a:pt x="543519" y="304443"/>
                  </a:cubicBezTo>
                  <a:cubicBezTo>
                    <a:pt x="543519" y="306983"/>
                    <a:pt x="539710" y="311213"/>
                    <a:pt x="538103" y="312903"/>
                  </a:cubicBezTo>
                  <a:cubicBezTo>
                    <a:pt x="533617" y="316963"/>
                    <a:pt x="528375" y="327030"/>
                    <a:pt x="522534" y="328046"/>
                  </a:cubicBezTo>
                  <a:cubicBezTo>
                    <a:pt x="514074" y="329653"/>
                    <a:pt x="504516" y="317979"/>
                    <a:pt x="496056" y="324407"/>
                  </a:cubicBezTo>
                  <a:cubicBezTo>
                    <a:pt x="491235" y="328046"/>
                    <a:pt x="491574" y="339381"/>
                    <a:pt x="484804" y="341326"/>
                  </a:cubicBezTo>
                  <a:cubicBezTo>
                    <a:pt x="473130" y="345304"/>
                    <a:pt x="460948" y="327369"/>
                    <a:pt x="450964" y="339298"/>
                  </a:cubicBezTo>
                  <a:cubicBezTo>
                    <a:pt x="438613" y="353851"/>
                    <a:pt x="459424" y="367553"/>
                    <a:pt x="453249" y="380837"/>
                  </a:cubicBezTo>
                  <a:cubicBezTo>
                    <a:pt x="449358" y="388789"/>
                    <a:pt x="432438" y="371531"/>
                    <a:pt x="431170" y="387434"/>
                  </a:cubicBezTo>
                  <a:cubicBezTo>
                    <a:pt x="428885" y="415015"/>
                    <a:pt x="460102" y="390817"/>
                    <a:pt x="466785" y="402408"/>
                  </a:cubicBezTo>
                  <a:cubicBezTo>
                    <a:pt x="470424" y="408671"/>
                    <a:pt x="465686" y="417465"/>
                    <a:pt x="466785" y="423979"/>
                  </a:cubicBezTo>
                  <a:cubicBezTo>
                    <a:pt x="467632" y="428465"/>
                    <a:pt x="473808" y="434302"/>
                    <a:pt x="472791" y="439123"/>
                  </a:cubicBezTo>
                  <a:cubicBezTo>
                    <a:pt x="472791" y="440056"/>
                    <a:pt x="470933" y="447161"/>
                    <a:pt x="470086" y="447161"/>
                  </a:cubicBezTo>
                  <a:cubicBezTo>
                    <a:pt x="467293" y="447161"/>
                    <a:pt x="464670" y="435657"/>
                    <a:pt x="457648" y="437008"/>
                  </a:cubicBezTo>
                  <a:cubicBezTo>
                    <a:pt x="455789" y="437008"/>
                    <a:pt x="446904" y="439800"/>
                    <a:pt x="446904" y="442423"/>
                  </a:cubicBezTo>
                  <a:cubicBezTo>
                    <a:pt x="446904" y="445046"/>
                    <a:pt x="450122" y="476771"/>
                    <a:pt x="450795" y="478039"/>
                  </a:cubicBezTo>
                  <a:cubicBezTo>
                    <a:pt x="453757" y="483962"/>
                    <a:pt x="462642" y="486498"/>
                    <a:pt x="462725" y="494958"/>
                  </a:cubicBezTo>
                  <a:cubicBezTo>
                    <a:pt x="459255" y="502319"/>
                    <a:pt x="454942" y="509255"/>
                    <a:pt x="449783" y="515517"/>
                  </a:cubicBezTo>
                  <a:cubicBezTo>
                    <a:pt x="444281" y="519660"/>
                    <a:pt x="438275" y="507057"/>
                    <a:pt x="432863" y="505872"/>
                  </a:cubicBezTo>
                  <a:cubicBezTo>
                    <a:pt x="427448" y="504686"/>
                    <a:pt x="418141" y="506719"/>
                    <a:pt x="413998" y="503249"/>
                  </a:cubicBezTo>
                  <a:cubicBezTo>
                    <a:pt x="409851" y="499783"/>
                    <a:pt x="413998" y="492335"/>
                    <a:pt x="404266" y="490307"/>
                  </a:cubicBezTo>
                  <a:cubicBezTo>
                    <a:pt x="390985" y="487428"/>
                    <a:pt x="394625" y="500713"/>
                    <a:pt x="387346" y="503336"/>
                  </a:cubicBezTo>
                  <a:cubicBezTo>
                    <a:pt x="386078" y="503757"/>
                    <a:pt x="381171" y="490898"/>
                    <a:pt x="376520" y="489882"/>
                  </a:cubicBezTo>
                  <a:cubicBezTo>
                    <a:pt x="371868" y="488870"/>
                    <a:pt x="366535" y="501729"/>
                    <a:pt x="359600" y="500118"/>
                  </a:cubicBezTo>
                  <a:cubicBezTo>
                    <a:pt x="357993" y="500118"/>
                    <a:pt x="346827" y="469579"/>
                    <a:pt x="336335" y="481847"/>
                  </a:cubicBezTo>
                  <a:cubicBezTo>
                    <a:pt x="331176" y="487936"/>
                    <a:pt x="339888" y="502150"/>
                    <a:pt x="333204" y="509932"/>
                  </a:cubicBezTo>
                  <a:cubicBezTo>
                    <a:pt x="326521" y="517715"/>
                    <a:pt x="315355" y="523721"/>
                    <a:pt x="309518" y="530574"/>
                  </a:cubicBezTo>
                  <a:cubicBezTo>
                    <a:pt x="303681" y="537427"/>
                    <a:pt x="306305" y="554685"/>
                    <a:pt x="298266" y="564413"/>
                  </a:cubicBezTo>
                  <a:cubicBezTo>
                    <a:pt x="292512" y="571184"/>
                    <a:pt x="281346" y="564413"/>
                    <a:pt x="275679" y="569321"/>
                  </a:cubicBezTo>
                  <a:cubicBezTo>
                    <a:pt x="272465" y="571692"/>
                    <a:pt x="269417" y="588863"/>
                    <a:pt x="264935" y="588273"/>
                  </a:cubicBezTo>
                  <a:cubicBezTo>
                    <a:pt x="263580" y="588273"/>
                    <a:pt x="257404" y="577020"/>
                    <a:pt x="255120" y="575327"/>
                  </a:cubicBezTo>
                  <a:cubicBezTo>
                    <a:pt x="251146" y="572196"/>
                    <a:pt x="242009" y="578119"/>
                    <a:pt x="235747" y="576426"/>
                  </a:cubicBezTo>
                  <a:cubicBezTo>
                    <a:pt x="229489" y="574736"/>
                    <a:pt x="222466" y="560439"/>
                    <a:pt x="229150" y="557052"/>
                  </a:cubicBezTo>
                  <a:cubicBezTo>
                    <a:pt x="246830" y="548171"/>
                    <a:pt x="275253" y="555193"/>
                    <a:pt x="282532" y="528290"/>
                  </a:cubicBezTo>
                  <a:cubicBezTo>
                    <a:pt x="283969" y="522792"/>
                    <a:pt x="270941" y="520425"/>
                    <a:pt x="271701" y="514840"/>
                  </a:cubicBezTo>
                  <a:cubicBezTo>
                    <a:pt x="272465" y="509255"/>
                    <a:pt x="284560" y="502233"/>
                    <a:pt x="283461" y="493773"/>
                  </a:cubicBezTo>
                  <a:cubicBezTo>
                    <a:pt x="282363" y="485313"/>
                    <a:pt x="262989" y="488105"/>
                    <a:pt x="262902" y="475416"/>
                  </a:cubicBezTo>
                  <a:cubicBezTo>
                    <a:pt x="262902" y="452320"/>
                    <a:pt x="296742" y="470934"/>
                    <a:pt x="294205" y="458496"/>
                  </a:cubicBezTo>
                  <a:cubicBezTo>
                    <a:pt x="291500" y="444286"/>
                    <a:pt x="280669" y="447074"/>
                    <a:pt x="271449" y="439209"/>
                  </a:cubicBezTo>
                  <a:cubicBezTo>
                    <a:pt x="265017" y="433711"/>
                    <a:pt x="278723" y="409600"/>
                    <a:pt x="257830" y="412223"/>
                  </a:cubicBezTo>
                  <a:cubicBezTo>
                    <a:pt x="251737" y="412983"/>
                    <a:pt x="242769" y="427536"/>
                    <a:pt x="237354" y="426350"/>
                  </a:cubicBezTo>
                  <a:cubicBezTo>
                    <a:pt x="231942" y="425165"/>
                    <a:pt x="238370" y="412475"/>
                    <a:pt x="229827" y="411798"/>
                  </a:cubicBezTo>
                  <a:cubicBezTo>
                    <a:pt x="217220" y="410785"/>
                    <a:pt x="197339" y="427874"/>
                    <a:pt x="186091" y="412983"/>
                  </a:cubicBezTo>
                  <a:cubicBezTo>
                    <a:pt x="173566" y="396063"/>
                    <a:pt x="206815" y="361125"/>
                    <a:pt x="203684" y="355710"/>
                  </a:cubicBezTo>
                  <a:cubicBezTo>
                    <a:pt x="200557" y="350294"/>
                    <a:pt x="174582" y="357403"/>
                    <a:pt x="170778" y="362311"/>
                  </a:cubicBezTo>
                  <a:cubicBezTo>
                    <a:pt x="167899" y="366285"/>
                    <a:pt x="165784" y="370684"/>
                    <a:pt x="164346" y="375335"/>
                  </a:cubicBezTo>
                  <a:cubicBezTo>
                    <a:pt x="164346" y="377198"/>
                    <a:pt x="183211" y="387095"/>
                    <a:pt x="169844" y="388789"/>
                  </a:cubicBezTo>
                  <a:cubicBezTo>
                    <a:pt x="165024" y="389380"/>
                    <a:pt x="162570" y="383964"/>
                    <a:pt x="156312" y="386166"/>
                  </a:cubicBezTo>
                  <a:cubicBezTo>
                    <a:pt x="150050" y="388364"/>
                    <a:pt x="150050" y="399446"/>
                    <a:pt x="141251" y="397501"/>
                  </a:cubicBezTo>
                  <a:cubicBezTo>
                    <a:pt x="137951" y="396823"/>
                    <a:pt x="133299" y="371192"/>
                    <a:pt x="121200" y="378128"/>
                  </a:cubicBezTo>
                  <a:cubicBezTo>
                    <a:pt x="117904" y="382357"/>
                    <a:pt x="115872" y="387434"/>
                    <a:pt x="115281" y="392763"/>
                  </a:cubicBezTo>
                  <a:cubicBezTo>
                    <a:pt x="119763" y="400463"/>
                    <a:pt x="147175" y="401648"/>
                    <a:pt x="147765" y="406130"/>
                  </a:cubicBezTo>
                  <a:cubicBezTo>
                    <a:pt x="147175" y="410616"/>
                    <a:pt x="145568" y="414846"/>
                    <a:pt x="142945" y="418568"/>
                  </a:cubicBezTo>
                  <a:cubicBezTo>
                    <a:pt x="124418" y="443947"/>
                    <a:pt x="107160" y="392003"/>
                    <a:pt x="100645" y="417634"/>
                  </a:cubicBezTo>
                  <a:cubicBezTo>
                    <a:pt x="96585" y="432695"/>
                    <a:pt x="113926" y="432270"/>
                    <a:pt x="110964" y="445637"/>
                  </a:cubicBezTo>
                  <a:cubicBezTo>
                    <a:pt x="109613" y="451899"/>
                    <a:pt x="95482" y="463065"/>
                    <a:pt x="99208" y="469409"/>
                  </a:cubicBezTo>
                  <a:cubicBezTo>
                    <a:pt x="101154" y="472879"/>
                    <a:pt x="110795" y="466448"/>
                    <a:pt x="113248" y="473726"/>
                  </a:cubicBezTo>
                  <a:cubicBezTo>
                    <a:pt x="116718" y="484045"/>
                    <a:pt x="96754" y="497329"/>
                    <a:pt x="98782" y="508243"/>
                  </a:cubicBezTo>
                  <a:cubicBezTo>
                    <a:pt x="101492" y="523213"/>
                    <a:pt x="132622" y="506719"/>
                    <a:pt x="134398" y="517884"/>
                  </a:cubicBezTo>
                  <a:cubicBezTo>
                    <a:pt x="137190" y="532689"/>
                    <a:pt x="128731" y="610265"/>
                    <a:pt x="119593" y="621009"/>
                  </a:cubicBezTo>
                  <a:cubicBezTo>
                    <a:pt x="108849" y="633616"/>
                    <a:pt x="89563" y="636239"/>
                    <a:pt x="79748" y="649776"/>
                  </a:cubicBezTo>
                  <a:cubicBezTo>
                    <a:pt x="73828" y="658236"/>
                    <a:pt x="80256" y="667286"/>
                    <a:pt x="74502" y="674052"/>
                  </a:cubicBezTo>
                  <a:cubicBezTo>
                    <a:pt x="71965" y="677014"/>
                    <a:pt x="58260" y="682512"/>
                    <a:pt x="61052" y="687589"/>
                  </a:cubicBezTo>
                  <a:cubicBezTo>
                    <a:pt x="66719" y="692244"/>
                    <a:pt x="72726" y="696557"/>
                    <a:pt x="78901" y="700448"/>
                  </a:cubicBezTo>
                  <a:cubicBezTo>
                    <a:pt x="81272" y="700448"/>
                    <a:pt x="90071" y="695797"/>
                    <a:pt x="90748" y="700956"/>
                  </a:cubicBezTo>
                  <a:cubicBezTo>
                    <a:pt x="92016" y="710684"/>
                    <a:pt x="58346" y="732003"/>
                    <a:pt x="50395" y="733527"/>
                  </a:cubicBezTo>
                  <a:cubicBezTo>
                    <a:pt x="42439" y="735047"/>
                    <a:pt x="36350" y="730479"/>
                    <a:pt x="29245" y="731412"/>
                  </a:cubicBezTo>
                  <a:cubicBezTo>
                    <a:pt x="29584" y="736824"/>
                    <a:pt x="30513" y="742157"/>
                    <a:pt x="31951" y="747316"/>
                  </a:cubicBezTo>
                  <a:cubicBezTo>
                    <a:pt x="37366" y="761361"/>
                    <a:pt x="64435" y="760935"/>
                    <a:pt x="62828" y="773881"/>
                  </a:cubicBezTo>
                  <a:cubicBezTo>
                    <a:pt x="62659" y="774558"/>
                    <a:pt x="62407" y="775149"/>
                    <a:pt x="62151" y="775826"/>
                  </a:cubicBezTo>
                  <a:cubicBezTo>
                    <a:pt x="57751" y="792746"/>
                    <a:pt x="40580" y="802557"/>
                    <a:pt x="43034" y="822356"/>
                  </a:cubicBezTo>
                  <a:cubicBezTo>
                    <a:pt x="43034" y="824723"/>
                    <a:pt x="43034" y="825908"/>
                    <a:pt x="40919" y="827176"/>
                  </a:cubicBezTo>
                  <a:cubicBezTo>
                    <a:pt x="32880" y="831662"/>
                    <a:pt x="26114" y="824384"/>
                    <a:pt x="18840" y="827176"/>
                  </a:cubicBezTo>
                  <a:cubicBezTo>
                    <a:pt x="14523" y="828783"/>
                    <a:pt x="10380" y="837920"/>
                    <a:pt x="4878" y="840882"/>
                  </a:cubicBezTo>
                  <a:cubicBezTo>
                    <a:pt x="1920" y="842489"/>
                    <a:pt x="-6205" y="839783"/>
                    <a:pt x="-6709" y="844096"/>
                  </a:cubicBezTo>
                  <a:cubicBezTo>
                    <a:pt x="-10266" y="873197"/>
                    <a:pt x="28059" y="835636"/>
                    <a:pt x="32459" y="848495"/>
                  </a:cubicBezTo>
                  <a:cubicBezTo>
                    <a:pt x="46165" y="889865"/>
                    <a:pt x="-3921" y="864568"/>
                    <a:pt x="-5441" y="884449"/>
                  </a:cubicBezTo>
                  <a:cubicBezTo>
                    <a:pt x="-6965" y="904331"/>
                    <a:pt x="15622" y="911266"/>
                    <a:pt x="13255" y="930896"/>
                  </a:cubicBezTo>
                  <a:cubicBezTo>
                    <a:pt x="11817" y="942483"/>
                    <a:pt x="-5528" y="936733"/>
                    <a:pt x="-6879" y="947221"/>
                  </a:cubicBezTo>
                  <a:cubicBezTo>
                    <a:pt x="-7556" y="952975"/>
                    <a:pt x="4626" y="951451"/>
                    <a:pt x="2341" y="954330"/>
                  </a:cubicBezTo>
                  <a:cubicBezTo>
                    <a:pt x="57" y="957205"/>
                    <a:pt x="-2310" y="961179"/>
                    <a:pt x="-5272" y="964310"/>
                  </a:cubicBezTo>
                  <a:cubicBezTo>
                    <a:pt x="-1042" y="968370"/>
                    <a:pt x="4204" y="971080"/>
                    <a:pt x="9872" y="972179"/>
                  </a:cubicBezTo>
                  <a:cubicBezTo>
                    <a:pt x="18331" y="972179"/>
                    <a:pt x="18331" y="963042"/>
                    <a:pt x="24846" y="959828"/>
                  </a:cubicBezTo>
                  <a:cubicBezTo>
                    <a:pt x="28650" y="957965"/>
                    <a:pt x="33814" y="962534"/>
                    <a:pt x="36519" y="958221"/>
                  </a:cubicBezTo>
                  <a:cubicBezTo>
                    <a:pt x="38296" y="955511"/>
                    <a:pt x="34912" y="945362"/>
                    <a:pt x="39989" y="946291"/>
                  </a:cubicBezTo>
                  <a:cubicBezTo>
                    <a:pt x="52848" y="948745"/>
                    <a:pt x="47007" y="956445"/>
                    <a:pt x="50899" y="962282"/>
                  </a:cubicBezTo>
                  <a:cubicBezTo>
                    <a:pt x="52848" y="965074"/>
                    <a:pt x="60883" y="961687"/>
                    <a:pt x="62828" y="965747"/>
                  </a:cubicBezTo>
                  <a:cubicBezTo>
                    <a:pt x="69933" y="980213"/>
                    <a:pt x="57499" y="995357"/>
                    <a:pt x="65199" y="1006609"/>
                  </a:cubicBezTo>
                  <a:cubicBezTo>
                    <a:pt x="83978" y="1034190"/>
                    <a:pt x="128479" y="1015069"/>
                    <a:pt x="156225" y="1026321"/>
                  </a:cubicBezTo>
                  <a:cubicBezTo>
                    <a:pt x="166548" y="1030551"/>
                    <a:pt x="168407" y="1048908"/>
                    <a:pt x="182534" y="1054067"/>
                  </a:cubicBezTo>
                  <a:cubicBezTo>
                    <a:pt x="218236" y="1067183"/>
                    <a:pt x="247590" y="1062527"/>
                    <a:pt x="283544" y="1060499"/>
                  </a:cubicBezTo>
                  <a:cubicBezTo>
                    <a:pt x="291074" y="1060078"/>
                    <a:pt x="301988" y="1067435"/>
                    <a:pt x="308923" y="1065406"/>
                  </a:cubicBezTo>
                  <a:cubicBezTo>
                    <a:pt x="321109" y="1061937"/>
                    <a:pt x="325843" y="1049838"/>
                    <a:pt x="342172" y="1056521"/>
                  </a:cubicBezTo>
                  <a:cubicBezTo>
                    <a:pt x="364338" y="1065489"/>
                    <a:pt x="333712" y="1117942"/>
                    <a:pt x="371021" y="1117516"/>
                  </a:cubicBezTo>
                  <a:cubicBezTo>
                    <a:pt x="379481" y="1117516"/>
                    <a:pt x="411714" y="1112696"/>
                    <a:pt x="414927" y="1105591"/>
                  </a:cubicBezTo>
                  <a:cubicBezTo>
                    <a:pt x="417294" y="1100514"/>
                    <a:pt x="408413" y="1092054"/>
                    <a:pt x="413064" y="1088671"/>
                  </a:cubicBezTo>
                  <a:cubicBezTo>
                    <a:pt x="422797" y="1082070"/>
                    <a:pt x="435230" y="1105591"/>
                    <a:pt x="439208" y="1103728"/>
                  </a:cubicBezTo>
                  <a:cubicBezTo>
                    <a:pt x="449527" y="1099415"/>
                    <a:pt x="442253" y="1069042"/>
                    <a:pt x="442166" y="1061429"/>
                  </a:cubicBezTo>
                  <a:cubicBezTo>
                    <a:pt x="442166" y="1049247"/>
                    <a:pt x="462894" y="1034529"/>
                    <a:pt x="468561" y="1022260"/>
                  </a:cubicBezTo>
                  <a:cubicBezTo>
                    <a:pt x="471862" y="1015069"/>
                    <a:pt x="462303" y="1001619"/>
                    <a:pt x="467041" y="996881"/>
                  </a:cubicBezTo>
                  <a:cubicBezTo>
                    <a:pt x="474824" y="989012"/>
                    <a:pt x="490727" y="1001788"/>
                    <a:pt x="499187" y="994089"/>
                  </a:cubicBezTo>
                  <a:cubicBezTo>
                    <a:pt x="512216" y="982159"/>
                    <a:pt x="551301" y="940285"/>
                    <a:pt x="567456" y="940116"/>
                  </a:cubicBezTo>
                  <a:cubicBezTo>
                    <a:pt x="580910" y="940116"/>
                    <a:pt x="624052" y="970316"/>
                    <a:pt x="614072" y="980469"/>
                  </a:cubicBezTo>
                  <a:cubicBezTo>
                    <a:pt x="608744" y="985967"/>
                    <a:pt x="591568" y="966681"/>
                    <a:pt x="586747" y="971584"/>
                  </a:cubicBezTo>
                  <a:cubicBezTo>
                    <a:pt x="580485" y="977929"/>
                    <a:pt x="612127" y="994345"/>
                    <a:pt x="602651" y="1001028"/>
                  </a:cubicBezTo>
                  <a:cubicBezTo>
                    <a:pt x="597153" y="1004833"/>
                    <a:pt x="589792" y="997302"/>
                    <a:pt x="584376" y="997641"/>
                  </a:cubicBezTo>
                  <a:cubicBezTo>
                    <a:pt x="580824" y="997641"/>
                    <a:pt x="579725" y="1001363"/>
                    <a:pt x="578118" y="1003986"/>
                  </a:cubicBezTo>
                  <a:cubicBezTo>
                    <a:pt x="567204" y="1020906"/>
                    <a:pt x="586152" y="1015998"/>
                    <a:pt x="589792" y="1028944"/>
                  </a:cubicBezTo>
                  <a:cubicBezTo>
                    <a:pt x="591229" y="1034103"/>
                    <a:pt x="581332" y="1041803"/>
                    <a:pt x="585310" y="1045864"/>
                  </a:cubicBezTo>
                  <a:cubicBezTo>
                    <a:pt x="595376" y="1055678"/>
                    <a:pt x="602737" y="1037995"/>
                    <a:pt x="611280" y="1035628"/>
                  </a:cubicBezTo>
                  <a:cubicBezTo>
                    <a:pt x="628877" y="1029704"/>
                    <a:pt x="646982" y="1025474"/>
                    <a:pt x="665422" y="1023107"/>
                  </a:cubicBezTo>
                  <a:cubicBezTo>
                    <a:pt x="673882" y="1022599"/>
                    <a:pt x="686572" y="1027337"/>
                    <a:pt x="694354" y="1023529"/>
                  </a:cubicBezTo>
                  <a:cubicBezTo>
                    <a:pt x="714743" y="1013549"/>
                    <a:pt x="721088" y="998149"/>
                    <a:pt x="741986" y="992143"/>
                  </a:cubicBezTo>
                  <a:cubicBezTo>
                    <a:pt x="755180" y="988421"/>
                    <a:pt x="754337" y="1009992"/>
                    <a:pt x="763049" y="1007456"/>
                  </a:cubicBezTo>
                  <a:cubicBezTo>
                    <a:pt x="767617" y="1006188"/>
                    <a:pt x="773962" y="992482"/>
                    <a:pt x="779208" y="995357"/>
                  </a:cubicBezTo>
                  <a:cubicBezTo>
                    <a:pt x="782930" y="997472"/>
                    <a:pt x="779208" y="1005593"/>
                    <a:pt x="783269" y="1007538"/>
                  </a:cubicBezTo>
                  <a:cubicBezTo>
                    <a:pt x="789953" y="1010587"/>
                    <a:pt x="798920" y="1004494"/>
                    <a:pt x="805348" y="1004155"/>
                  </a:cubicBezTo>
                  <a:cubicBezTo>
                    <a:pt x="810255" y="1004155"/>
                    <a:pt x="816179" y="1009488"/>
                    <a:pt x="819475" y="1009319"/>
                  </a:cubicBezTo>
                  <a:cubicBezTo>
                    <a:pt x="822776" y="1009149"/>
                    <a:pt x="825989" y="1002296"/>
                    <a:pt x="829881" y="1000859"/>
                  </a:cubicBezTo>
                  <a:cubicBezTo>
                    <a:pt x="840034" y="997980"/>
                    <a:pt x="846379" y="1017353"/>
                    <a:pt x="853909" y="1014222"/>
                  </a:cubicBezTo>
                  <a:cubicBezTo>
                    <a:pt x="868375" y="1008046"/>
                    <a:pt x="843673" y="973868"/>
                    <a:pt x="855855" y="970403"/>
                  </a:cubicBezTo>
                  <a:cubicBezTo>
                    <a:pt x="864315" y="968032"/>
                    <a:pt x="877087" y="975901"/>
                    <a:pt x="885547" y="973534"/>
                  </a:cubicBezTo>
                  <a:cubicBezTo>
                    <a:pt x="898493" y="969808"/>
                    <a:pt x="910336" y="945614"/>
                    <a:pt x="929709" y="960419"/>
                  </a:cubicBezTo>
                  <a:cubicBezTo>
                    <a:pt x="935967" y="965157"/>
                    <a:pt x="939350" y="977764"/>
                    <a:pt x="947220" y="981399"/>
                  </a:cubicBezTo>
                  <a:cubicBezTo>
                    <a:pt x="959827" y="987236"/>
                    <a:pt x="978353" y="984109"/>
                    <a:pt x="991043" y="983344"/>
                  </a:cubicBezTo>
                  <a:cubicBezTo>
                    <a:pt x="999503" y="982836"/>
                    <a:pt x="1006608" y="989689"/>
                    <a:pt x="1015154" y="989181"/>
                  </a:cubicBezTo>
                  <a:cubicBezTo>
                    <a:pt x="1020822" y="989181"/>
                    <a:pt x="1023614" y="983852"/>
                    <a:pt x="1028009" y="981486"/>
                  </a:cubicBezTo>
                  <a:cubicBezTo>
                    <a:pt x="1047213" y="972092"/>
                    <a:pt x="1066504" y="957205"/>
                    <a:pt x="1090107" y="966763"/>
                  </a:cubicBezTo>
                  <a:cubicBezTo>
                    <a:pt x="1100257" y="970824"/>
                    <a:pt x="1095857" y="996460"/>
                    <a:pt x="1104404" y="1004750"/>
                  </a:cubicBezTo>
                  <a:cubicBezTo>
                    <a:pt x="1111170" y="1011434"/>
                    <a:pt x="1150933" y="1005849"/>
                    <a:pt x="1148310" y="1019385"/>
                  </a:cubicBezTo>
                  <a:cubicBezTo>
                    <a:pt x="1145435" y="1034698"/>
                    <a:pt x="1109902" y="1028775"/>
                    <a:pt x="1107027" y="1044765"/>
                  </a:cubicBezTo>
                  <a:cubicBezTo>
                    <a:pt x="1106180" y="1048826"/>
                    <a:pt x="1113793" y="1058636"/>
                    <a:pt x="1114979" y="1062697"/>
                  </a:cubicBezTo>
                  <a:cubicBezTo>
                    <a:pt x="1116755" y="1068959"/>
                    <a:pt x="1104404" y="1076659"/>
                    <a:pt x="1108126" y="1085371"/>
                  </a:cubicBezTo>
                  <a:cubicBezTo>
                    <a:pt x="1112864" y="1096536"/>
                    <a:pt x="1131642" y="1082834"/>
                    <a:pt x="1136806" y="1100853"/>
                  </a:cubicBezTo>
                  <a:cubicBezTo>
                    <a:pt x="1140528" y="1113964"/>
                    <a:pt x="1123017" y="1117772"/>
                    <a:pt x="1123691" y="1129954"/>
                  </a:cubicBezTo>
                  <a:cubicBezTo>
                    <a:pt x="1124199" y="1138414"/>
                    <a:pt x="1134691" y="1142982"/>
                    <a:pt x="1135112" y="1149835"/>
                  </a:cubicBezTo>
                  <a:cubicBezTo>
                    <a:pt x="1135112" y="1154065"/>
                    <a:pt x="1121662" y="1163116"/>
                    <a:pt x="1125554" y="1166755"/>
                  </a:cubicBezTo>
                  <a:cubicBezTo>
                    <a:pt x="1135959" y="1176904"/>
                    <a:pt x="1148479" y="1158295"/>
                    <a:pt x="1153895" y="1177161"/>
                  </a:cubicBezTo>
                  <a:cubicBezTo>
                    <a:pt x="1155502" y="1182828"/>
                    <a:pt x="1144419" y="1215482"/>
                    <a:pt x="1139681" y="1218700"/>
                  </a:cubicBezTo>
                  <a:cubicBezTo>
                    <a:pt x="1134943" y="1221913"/>
                    <a:pt x="1118618" y="1217766"/>
                    <a:pt x="1119630" y="1224958"/>
                  </a:cubicBezTo>
                  <a:cubicBezTo>
                    <a:pt x="1121324" y="1237734"/>
                    <a:pt x="1123352" y="1251944"/>
                    <a:pt x="1139090" y="1248900"/>
                  </a:cubicBezTo>
                  <a:cubicBezTo>
                    <a:pt x="1141626" y="1247801"/>
                    <a:pt x="1144332" y="1247037"/>
                    <a:pt x="1147042" y="1246615"/>
                  </a:cubicBezTo>
                  <a:cubicBezTo>
                    <a:pt x="1148310" y="1257103"/>
                    <a:pt x="1146703" y="1267678"/>
                    <a:pt x="1142556" y="1277324"/>
                  </a:cubicBezTo>
                  <a:cubicBezTo>
                    <a:pt x="1135030" y="1282400"/>
                    <a:pt x="1124876" y="1270471"/>
                    <a:pt x="1122170" y="1284854"/>
                  </a:cubicBezTo>
                  <a:cubicBezTo>
                    <a:pt x="1122170" y="1285614"/>
                    <a:pt x="1121493" y="1286461"/>
                    <a:pt x="1121662" y="1287221"/>
                  </a:cubicBezTo>
                  <a:cubicBezTo>
                    <a:pt x="1124793" y="1298221"/>
                    <a:pt x="1143403" y="1303467"/>
                    <a:pt x="1149748" y="1312600"/>
                  </a:cubicBezTo>
                  <a:cubicBezTo>
                    <a:pt x="1153131" y="1317595"/>
                    <a:pt x="1149748" y="1326137"/>
                    <a:pt x="1152540" y="1330792"/>
                  </a:cubicBezTo>
                  <a:cubicBezTo>
                    <a:pt x="1159562" y="1341029"/>
                    <a:pt x="1222334" y="1359976"/>
                    <a:pt x="1212436" y="1381551"/>
                  </a:cubicBezTo>
                  <a:cubicBezTo>
                    <a:pt x="1209644" y="1387640"/>
                    <a:pt x="1197041" y="1376136"/>
                    <a:pt x="1191287" y="1380027"/>
                  </a:cubicBezTo>
                  <a:cubicBezTo>
                    <a:pt x="1185532" y="1383918"/>
                    <a:pt x="1191287" y="1413867"/>
                    <a:pt x="1177498" y="1406423"/>
                  </a:cubicBezTo>
                  <a:cubicBezTo>
                    <a:pt x="1168361" y="1402362"/>
                    <a:pt x="1159984" y="1396608"/>
                    <a:pt x="1152961" y="1389503"/>
                  </a:cubicBezTo>
                  <a:cubicBezTo>
                    <a:pt x="1151610" y="1387558"/>
                    <a:pt x="1153895" y="1374950"/>
                    <a:pt x="1146282" y="1378164"/>
                  </a:cubicBezTo>
                  <a:cubicBezTo>
                    <a:pt x="1138665" y="1381382"/>
                    <a:pt x="1138495" y="1395848"/>
                    <a:pt x="1135282" y="1402614"/>
                  </a:cubicBezTo>
                  <a:cubicBezTo>
                    <a:pt x="1132068" y="1409381"/>
                    <a:pt x="1123439" y="1409046"/>
                    <a:pt x="1119122" y="1414713"/>
                  </a:cubicBezTo>
                  <a:cubicBezTo>
                    <a:pt x="1111678" y="1424524"/>
                    <a:pt x="1120307" y="1441782"/>
                    <a:pt x="1119122" y="1449990"/>
                  </a:cubicBezTo>
                  <a:cubicBezTo>
                    <a:pt x="1117094" y="1460817"/>
                    <a:pt x="1099753" y="1463779"/>
                    <a:pt x="1100426" y="1475370"/>
                  </a:cubicBezTo>
                  <a:cubicBezTo>
                    <a:pt x="1100851" y="1482983"/>
                    <a:pt x="1118023" y="1489584"/>
                    <a:pt x="1115739" y="1494656"/>
                  </a:cubicBezTo>
                  <a:cubicBezTo>
                    <a:pt x="1113454" y="1499733"/>
                    <a:pt x="1105420" y="1496181"/>
                    <a:pt x="1103136" y="1501088"/>
                  </a:cubicBezTo>
                  <a:cubicBezTo>
                    <a:pt x="1100682" y="1507263"/>
                    <a:pt x="1099753" y="1514030"/>
                    <a:pt x="1100513" y="1520631"/>
                  </a:cubicBezTo>
                  <a:cubicBezTo>
                    <a:pt x="1102966" y="1518177"/>
                    <a:pt x="1106432" y="1517161"/>
                    <a:pt x="1109819" y="1517921"/>
                  </a:cubicBezTo>
                  <a:cubicBezTo>
                    <a:pt x="1120307" y="1521643"/>
                    <a:pt x="1120902" y="1543300"/>
                    <a:pt x="1131981" y="1544317"/>
                  </a:cubicBezTo>
                  <a:cubicBezTo>
                    <a:pt x="1136888" y="1544317"/>
                    <a:pt x="1141544" y="1540508"/>
                    <a:pt x="1146534" y="1540004"/>
                  </a:cubicBezTo>
                  <a:cubicBezTo>
                    <a:pt x="1160322" y="1543556"/>
                    <a:pt x="1173268" y="1549563"/>
                    <a:pt x="1184942" y="1557684"/>
                  </a:cubicBezTo>
                  <a:cubicBezTo>
                    <a:pt x="1191456" y="1567329"/>
                    <a:pt x="1196025" y="1578243"/>
                    <a:pt x="1198309" y="1589660"/>
                  </a:cubicBezTo>
                  <a:cubicBezTo>
                    <a:pt x="1199238" y="1596682"/>
                    <a:pt x="1195430" y="1604634"/>
                    <a:pt x="1199490" y="1611066"/>
                  </a:cubicBezTo>
                  <a:cubicBezTo>
                    <a:pt x="1206851" y="1622570"/>
                    <a:pt x="1215737" y="1599475"/>
                    <a:pt x="1220979" y="1598967"/>
                  </a:cubicBezTo>
                  <a:cubicBezTo>
                    <a:pt x="1232739" y="1597781"/>
                    <a:pt x="1223940" y="1611656"/>
                    <a:pt x="1224110" y="1611743"/>
                  </a:cubicBezTo>
                  <a:cubicBezTo>
                    <a:pt x="1228088" y="1614110"/>
                    <a:pt x="1241029" y="1598884"/>
                    <a:pt x="1247461" y="1612755"/>
                  </a:cubicBezTo>
                  <a:cubicBezTo>
                    <a:pt x="1249828" y="1617663"/>
                    <a:pt x="1241707" y="1621215"/>
                    <a:pt x="1241876" y="1625701"/>
                  </a:cubicBezTo>
                  <a:cubicBezTo>
                    <a:pt x="1242046" y="1630183"/>
                    <a:pt x="1249576" y="1633145"/>
                    <a:pt x="1250336" y="1637205"/>
                  </a:cubicBezTo>
                  <a:cubicBezTo>
                    <a:pt x="1251522" y="1645665"/>
                    <a:pt x="1242636" y="1655480"/>
                    <a:pt x="1244499" y="1663093"/>
                  </a:cubicBezTo>
                  <a:cubicBezTo>
                    <a:pt x="1245515" y="1666984"/>
                    <a:pt x="1251943" y="1669186"/>
                    <a:pt x="1254227" y="1672230"/>
                  </a:cubicBezTo>
                  <a:cubicBezTo>
                    <a:pt x="1266665" y="1688642"/>
                    <a:pt x="1270470" y="1664787"/>
                    <a:pt x="1279607" y="1663770"/>
                  </a:cubicBezTo>
                  <a:cubicBezTo>
                    <a:pt x="1292214" y="1662502"/>
                    <a:pt x="1306593" y="1672908"/>
                    <a:pt x="1319539" y="1671553"/>
                  </a:cubicBezTo>
                  <a:cubicBezTo>
                    <a:pt x="1324781" y="1670875"/>
                    <a:pt x="1329858" y="1669186"/>
                    <a:pt x="1334513" y="1666563"/>
                  </a:cubicBezTo>
                  <a:cubicBezTo>
                    <a:pt x="1334088" y="1665716"/>
                    <a:pt x="1333836" y="1664869"/>
                    <a:pt x="1333666" y="1664022"/>
                  </a:cubicBezTo>
                  <a:cubicBezTo>
                    <a:pt x="1331295" y="1653109"/>
                    <a:pt x="1344580" y="1641183"/>
                    <a:pt x="1346608" y="1630183"/>
                  </a:cubicBezTo>
                  <a:cubicBezTo>
                    <a:pt x="1348640" y="1619187"/>
                    <a:pt x="1345931" y="1593638"/>
                    <a:pt x="1351854" y="1584839"/>
                  </a:cubicBezTo>
                  <a:cubicBezTo>
                    <a:pt x="1357778" y="1576041"/>
                    <a:pt x="1372244" y="1577140"/>
                    <a:pt x="1378502" y="1568428"/>
                  </a:cubicBezTo>
                  <a:cubicBezTo>
                    <a:pt x="1389246" y="1553536"/>
                    <a:pt x="1400498" y="1540847"/>
                    <a:pt x="1412341" y="1526129"/>
                  </a:cubicBezTo>
                  <a:cubicBezTo>
                    <a:pt x="1418178" y="1518854"/>
                    <a:pt x="1408958" y="1506669"/>
                    <a:pt x="1414543" y="1503203"/>
                  </a:cubicBezTo>
                  <a:cubicBezTo>
                    <a:pt x="1422156" y="1498465"/>
                    <a:pt x="1449142" y="1492967"/>
                    <a:pt x="1448382" y="1478245"/>
                  </a:cubicBezTo>
                  <a:cubicBezTo>
                    <a:pt x="1448382" y="1472999"/>
                    <a:pt x="1441360" y="1468434"/>
                    <a:pt x="1442541" y="1462424"/>
                  </a:cubicBezTo>
                  <a:cubicBezTo>
                    <a:pt x="1443983" y="1454641"/>
                    <a:pt x="1465132" y="1469025"/>
                    <a:pt x="1462253" y="1442798"/>
                  </a:cubicBezTo>
                  <a:cubicBezTo>
                    <a:pt x="1459630" y="1419534"/>
                    <a:pt x="1445928" y="1401259"/>
                    <a:pt x="1440682" y="1380449"/>
                  </a:cubicBezTo>
                  <a:cubicBezTo>
                    <a:pt x="1438146" y="1370212"/>
                    <a:pt x="1440682" y="1358791"/>
                    <a:pt x="1437212" y="1348980"/>
                  </a:cubicBezTo>
                  <a:cubicBezTo>
                    <a:pt x="1434168" y="1340520"/>
                    <a:pt x="1422916" y="1341280"/>
                    <a:pt x="1419615" y="1332569"/>
                  </a:cubicBezTo>
                  <a:cubicBezTo>
                    <a:pt x="1413188" y="1315054"/>
                    <a:pt x="1424440" y="1297288"/>
                    <a:pt x="1420801" y="1280537"/>
                  </a:cubicBezTo>
                  <a:cubicBezTo>
                    <a:pt x="1418517" y="1269963"/>
                    <a:pt x="1346777" y="1264126"/>
                    <a:pt x="1379518" y="1237734"/>
                  </a:cubicBezTo>
                  <a:cubicBezTo>
                    <a:pt x="1392460" y="1227329"/>
                    <a:pt x="1402274" y="1243823"/>
                    <a:pt x="1412849" y="1246194"/>
                  </a:cubicBezTo>
                  <a:cubicBezTo>
                    <a:pt x="1421309" y="1247801"/>
                    <a:pt x="1430868" y="1244249"/>
                    <a:pt x="1440005" y="1246698"/>
                  </a:cubicBezTo>
                  <a:cubicBezTo>
                    <a:pt x="1451848" y="1249916"/>
                    <a:pt x="1459886" y="1265650"/>
                    <a:pt x="1469870" y="1267513"/>
                  </a:cubicBezTo>
                  <a:cubicBezTo>
                    <a:pt x="1478330" y="1269033"/>
                    <a:pt x="1487463" y="1245261"/>
                    <a:pt x="1501339" y="1248478"/>
                  </a:cubicBezTo>
                  <a:cubicBezTo>
                    <a:pt x="1504978" y="1249408"/>
                    <a:pt x="1504214" y="1249408"/>
                    <a:pt x="1504383" y="1252283"/>
                  </a:cubicBezTo>
                  <a:cubicBezTo>
                    <a:pt x="1504383" y="1257612"/>
                    <a:pt x="1500917" y="1267344"/>
                    <a:pt x="1502607" y="1271743"/>
                  </a:cubicBezTo>
                  <a:cubicBezTo>
                    <a:pt x="1508022" y="1280707"/>
                    <a:pt x="1519696" y="1283586"/>
                    <a:pt x="1528664" y="1278088"/>
                  </a:cubicBezTo>
                  <a:cubicBezTo>
                    <a:pt x="1529763" y="1277410"/>
                    <a:pt x="1530865" y="1276564"/>
                    <a:pt x="1531878" y="1275634"/>
                  </a:cubicBezTo>
                  <a:cubicBezTo>
                    <a:pt x="1536702" y="1268951"/>
                    <a:pt x="1530101" y="1228089"/>
                    <a:pt x="1525281" y="1224875"/>
                  </a:cubicBezTo>
                  <a:cubicBezTo>
                    <a:pt x="1514450" y="1217514"/>
                    <a:pt x="1511744" y="1229188"/>
                    <a:pt x="1501677" y="1229526"/>
                  </a:cubicBezTo>
                  <a:cubicBezTo>
                    <a:pt x="1500153" y="1229526"/>
                    <a:pt x="1498972" y="1228341"/>
                    <a:pt x="1497699" y="1227750"/>
                  </a:cubicBezTo>
                  <a:cubicBezTo>
                    <a:pt x="1493300" y="1225718"/>
                    <a:pt x="1492796" y="1219290"/>
                    <a:pt x="1487633" y="1218361"/>
                  </a:cubicBezTo>
                  <a:cubicBezTo>
                    <a:pt x="1482473" y="1217427"/>
                    <a:pt x="1475030" y="1218952"/>
                    <a:pt x="1471477" y="1214552"/>
                  </a:cubicBezTo>
                  <a:cubicBezTo>
                    <a:pt x="1463017" y="1204064"/>
                    <a:pt x="1478495" y="1179275"/>
                    <a:pt x="1475707" y="1166330"/>
                  </a:cubicBezTo>
                  <a:cubicBezTo>
                    <a:pt x="1474352" y="1160241"/>
                    <a:pt x="1469701" y="1156688"/>
                    <a:pt x="1467247" y="1151525"/>
                  </a:cubicBezTo>
                  <a:cubicBezTo>
                    <a:pt x="1459969" y="1134944"/>
                    <a:pt x="1456416" y="1117095"/>
                    <a:pt x="1456755" y="1098990"/>
                  </a:cubicBezTo>
                  <a:cubicBezTo>
                    <a:pt x="1456925" y="1093661"/>
                    <a:pt x="1457771" y="1088415"/>
                    <a:pt x="1459126" y="1083342"/>
                  </a:cubicBezTo>
                  <a:cubicBezTo>
                    <a:pt x="1459717" y="1080294"/>
                    <a:pt x="1457011" y="1072768"/>
                    <a:pt x="1459800" y="1074118"/>
                  </a:cubicBezTo>
                  <a:cubicBezTo>
                    <a:pt x="1462592" y="1075473"/>
                    <a:pt x="1460308" y="1086217"/>
                    <a:pt x="1468259" y="1084949"/>
                  </a:cubicBezTo>
                  <a:cubicBezTo>
                    <a:pt x="1469784" y="1084949"/>
                    <a:pt x="1491780" y="1027420"/>
                    <a:pt x="1496262" y="1021331"/>
                  </a:cubicBezTo>
                  <a:cubicBezTo>
                    <a:pt x="1508952" y="1003734"/>
                    <a:pt x="1530101" y="1015998"/>
                    <a:pt x="1547021" y="1009909"/>
                  </a:cubicBezTo>
                  <a:cubicBezTo>
                    <a:pt x="1553622" y="1007456"/>
                    <a:pt x="1571554" y="1004073"/>
                    <a:pt x="1576209" y="998236"/>
                  </a:cubicBezTo>
                  <a:cubicBezTo>
                    <a:pt x="1584161" y="988339"/>
                    <a:pt x="1588139" y="976409"/>
                    <a:pt x="1597528" y="967441"/>
                  </a:cubicBezTo>
                  <a:cubicBezTo>
                    <a:pt x="1603278" y="962025"/>
                    <a:pt x="1610895" y="973447"/>
                    <a:pt x="1617831" y="964818"/>
                  </a:cubicBezTo>
                  <a:cubicBezTo>
                    <a:pt x="1622230" y="959320"/>
                    <a:pt x="1609371" y="946882"/>
                    <a:pt x="1611573" y="936815"/>
                  </a:cubicBezTo>
                  <a:cubicBezTo>
                    <a:pt x="1612923" y="929793"/>
                    <a:pt x="1619268" y="924720"/>
                    <a:pt x="1623159" y="919388"/>
                  </a:cubicBezTo>
                  <a:cubicBezTo>
                    <a:pt x="1630099" y="909829"/>
                    <a:pt x="1627307" y="896040"/>
                    <a:pt x="1634160" y="887494"/>
                  </a:cubicBezTo>
                  <a:cubicBezTo>
                    <a:pt x="1641013" y="878951"/>
                    <a:pt x="1649303" y="871082"/>
                    <a:pt x="1651079" y="860677"/>
                  </a:cubicBezTo>
                  <a:cubicBezTo>
                    <a:pt x="1652856" y="850271"/>
                    <a:pt x="1627645" y="849342"/>
                    <a:pt x="1628744" y="846888"/>
                  </a:cubicBezTo>
                  <a:cubicBezTo>
                    <a:pt x="1630690" y="842658"/>
                    <a:pt x="1642363" y="843166"/>
                    <a:pt x="1644478" y="838428"/>
                  </a:cubicBezTo>
                  <a:cubicBezTo>
                    <a:pt x="1648539" y="829547"/>
                    <a:pt x="1646511" y="821509"/>
                    <a:pt x="1652938" y="812458"/>
                  </a:cubicBezTo>
                  <a:cubicBezTo>
                    <a:pt x="1661398" y="800529"/>
                    <a:pt x="1676290" y="801206"/>
                    <a:pt x="1685171" y="789024"/>
                  </a:cubicBezTo>
                  <a:cubicBezTo>
                    <a:pt x="1694056" y="776843"/>
                    <a:pt x="1712244" y="781494"/>
                    <a:pt x="1715458" y="764657"/>
                  </a:cubicBezTo>
                  <a:cubicBezTo>
                    <a:pt x="1716812" y="758907"/>
                    <a:pt x="1719010" y="753322"/>
                    <a:pt x="1721802" y="748163"/>
                  </a:cubicBezTo>
                  <a:cubicBezTo>
                    <a:pt x="1718927" y="749939"/>
                    <a:pt x="1716304" y="750699"/>
                    <a:pt x="1714611" y="748163"/>
                  </a:cubicBezTo>
                  <a:cubicBezTo>
                    <a:pt x="1700992" y="730144"/>
                    <a:pt x="1715540" y="732594"/>
                    <a:pt x="1725272" y="726418"/>
                  </a:cubicBezTo>
                  <a:cubicBezTo>
                    <a:pt x="1730262" y="723291"/>
                    <a:pt x="1733732" y="710007"/>
                    <a:pt x="1740160" y="705863"/>
                  </a:cubicBezTo>
                  <a:cubicBezTo>
                    <a:pt x="1744898" y="702902"/>
                    <a:pt x="1752936" y="708230"/>
                    <a:pt x="1757079" y="703918"/>
                  </a:cubicBezTo>
                  <a:cubicBezTo>
                    <a:pt x="1764523" y="696557"/>
                    <a:pt x="1752849" y="686321"/>
                    <a:pt x="1755303" y="678538"/>
                  </a:cubicBezTo>
                  <a:cubicBezTo>
                    <a:pt x="1758942" y="666865"/>
                    <a:pt x="1774846" y="665171"/>
                    <a:pt x="1767315" y="646475"/>
                  </a:cubicBezTo>
                  <a:cubicBezTo>
                    <a:pt x="1765287" y="641399"/>
                    <a:pt x="1742700" y="641316"/>
                    <a:pt x="1736355" y="638862"/>
                  </a:cubicBezTo>
                  <a:cubicBezTo>
                    <a:pt x="1726540" y="634971"/>
                    <a:pt x="1715879" y="621943"/>
                    <a:pt x="1708097" y="614412"/>
                  </a:cubicBezTo>
                  <a:cubicBezTo>
                    <a:pt x="1700314" y="606882"/>
                    <a:pt x="1706659" y="590978"/>
                    <a:pt x="1700735" y="581672"/>
                  </a:cubicBezTo>
                  <a:cubicBezTo>
                    <a:pt x="1697014" y="575752"/>
                    <a:pt x="1685257" y="574819"/>
                    <a:pt x="1682804" y="564752"/>
                  </a:cubicBezTo>
                  <a:cubicBezTo>
                    <a:pt x="1679925" y="553330"/>
                    <a:pt x="1699723" y="543772"/>
                    <a:pt x="1685596" y="529558"/>
                  </a:cubicBezTo>
                  <a:cubicBezTo>
                    <a:pt x="1678743" y="522709"/>
                    <a:pt x="1666814" y="539120"/>
                    <a:pt x="1657424" y="533453"/>
                  </a:cubicBezTo>
                  <a:cubicBezTo>
                    <a:pt x="1641095" y="523638"/>
                    <a:pt x="1648964" y="505364"/>
                    <a:pt x="1637035" y="494112"/>
                  </a:cubicBezTo>
                  <a:cubicBezTo>
                    <a:pt x="1627645" y="485652"/>
                    <a:pt x="1620115" y="496396"/>
                    <a:pt x="1611655" y="497243"/>
                  </a:cubicBezTo>
                  <a:cubicBezTo>
                    <a:pt x="1600828" y="498341"/>
                    <a:pt x="1602349" y="464928"/>
                    <a:pt x="1599474" y="460442"/>
                  </a:cubicBezTo>
                  <a:cubicBezTo>
                    <a:pt x="1596599" y="455960"/>
                    <a:pt x="1590423" y="454014"/>
                    <a:pt x="1585177" y="451222"/>
                  </a:cubicBezTo>
                  <a:cubicBezTo>
                    <a:pt x="1581876" y="453254"/>
                    <a:pt x="1578324" y="454943"/>
                    <a:pt x="1574602" y="456212"/>
                  </a:cubicBezTo>
                  <a:cubicBezTo>
                    <a:pt x="1567493" y="458327"/>
                    <a:pt x="1557174" y="454692"/>
                    <a:pt x="1552015" y="458075"/>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4" name="Graphic 9">
              <a:extLst>
                <a:ext uri="{FF2B5EF4-FFF2-40B4-BE49-F238E27FC236}">
                  <a16:creationId xmlns:a16="http://schemas.microsoft.com/office/drawing/2014/main" id="{28053C9A-BA08-4FE8-88B9-4CFFCBD86D97}"/>
                </a:ext>
              </a:extLst>
            </p:cNvPr>
            <p:cNvSpPr/>
            <p:nvPr/>
          </p:nvSpPr>
          <p:spPr>
            <a:xfrm>
              <a:off x="6667628" y="1811119"/>
              <a:ext cx="1321325" cy="1378875"/>
            </a:xfrm>
            <a:custGeom>
              <a:avLst/>
              <a:gdLst>
                <a:gd fmla="*/ 1111327 w 1321325" name="connsiteX0"/>
                <a:gd fmla="*/ 1099233 h 1378875" name="connsiteY0"/>
                <a:gd fmla="*/ 1132138 w 1321325" name="connsiteX1"/>
                <a:gd fmla="*/ 1081128 h 1378875" name="connsiteY1"/>
                <a:gd fmla="*/ 1179427 w 1321325" name="connsiteX2"/>
                <a:gd fmla="*/ 1067847 h 1378875" name="connsiteY2"/>
                <a:gd fmla="*/ 1185268 w 1321325" name="connsiteX3"/>
                <a:gd fmla="*/ 1048048 h 1378875" name="connsiteY3"/>
                <a:gd fmla="*/ 1213101 w 1321325" name="connsiteX4"/>
                <a:gd fmla="*/ 1036631 h 1378875" name="connsiteY4"/>
                <a:gd fmla="*/ 1225956 w 1321325" name="connsiteX5"/>
                <a:gd fmla="*/ 1005076 h 1378875" name="connsiteY5"/>
                <a:gd fmla="*/ 1260391 w 1321325" name="connsiteX6"/>
                <a:gd fmla="*/ 1011082 h 1378875" name="connsiteY6"/>
                <a:gd fmla="*/ 1285345 w 1321325" name="connsiteX7"/>
                <a:gd fmla="*/ 1000338 h 1378875" name="connsiteY7"/>
                <a:gd fmla="*/ 1314025 w 1321325" name="connsiteX8"/>
                <a:gd fmla="*/ 989424 h 1378875" name="connsiteY8"/>
                <a:gd fmla="*/ 1303450 w 1321325" name="connsiteX9"/>
                <a:gd fmla="*/ 974450 h 1378875" name="connsiteY9"/>
                <a:gd fmla="*/ 1226043 w 1321325" name="connsiteX10"/>
                <a:gd fmla="*/ 933758 h 1378875" name="connsiteY10"/>
                <a:gd fmla="*/ 1217583 w 1321325" name="connsiteX11"/>
                <a:gd fmla="*/ 885961 h 1378875" name="connsiteY11"/>
                <a:gd fmla="*/ 1204134 w 1321325" name="connsiteX12"/>
                <a:gd fmla="*/ 865571 h 1378875" name="connsiteY12"/>
                <a:gd fmla="*/ 1174607 w 1321325" name="connsiteX13"/>
                <a:gd fmla="*/ 857533 h 1378875" name="connsiteY13"/>
                <a:gd fmla="*/ 1205484 w 1321325" name="connsiteX14"/>
                <a:gd fmla="*/ 842984 h 1378875" name="connsiteY14"/>
                <a:gd fmla="*/ 1216146 w 1321325" name="connsiteX15"/>
                <a:gd fmla="*/ 821157 h 1378875" name="connsiteY15"/>
                <a:gd fmla="*/ 1259631 w 1321325" name="connsiteX16"/>
                <a:gd fmla="*/ 826573 h 1378875" name="connsiteY16"/>
                <a:gd fmla="*/ 1231711 w 1321325" name="connsiteX17"/>
                <a:gd fmla="*/ 809653 h 1378875" name="connsiteY17"/>
                <a:gd fmla="*/ 1225283 w 1321325" name="connsiteX18"/>
                <a:gd fmla="*/ 808215 h 1378875" name="connsiteY18"/>
                <a:gd fmla="*/ 1216315 w 1321325" name="connsiteX19"/>
                <a:gd fmla="*/ 784356 h 1378875" name="connsiteY19"/>
                <a:gd fmla="*/ 1190002 w 1321325" name="connsiteX20"/>
                <a:gd fmla="*/ 770989 h 1378875" name="connsiteY20"/>
                <a:gd fmla="*/ 1192204 w 1321325" name="connsiteX21"/>
                <a:gd fmla="*/ 755085 h 1378875" name="connsiteY21"/>
                <a:gd fmla="*/ 1172070 w 1321325" name="connsiteX22"/>
                <a:gd fmla="*/ 735543 h 1378875" name="connsiteY22"/>
                <a:gd fmla="*/ 1181121 w 1321325" name="connsiteX23"/>
                <a:gd fmla="*/ 728690 h 1378875" name="connsiteY23"/>
                <a:gd fmla="*/ 1151598 w 1321325" name="connsiteX24"/>
                <a:gd fmla="*/ 689183 h 1378875" name="connsiteY24"/>
                <a:gd fmla="*/ 1148975 w 1321325" name="connsiteX25"/>
                <a:gd fmla="*/ 690282 h 1378875" name="connsiteY25"/>
                <a:gd fmla="*/ 1117672 w 1321325" name="connsiteX26"/>
                <a:gd fmla="*/ 677427 h 1378875" name="connsiteY26"/>
                <a:gd fmla="*/ 1071821 w 1321325" name="connsiteX27"/>
                <a:gd fmla="*/ 693243 h 1378875" name="connsiteY27"/>
                <a:gd fmla="*/ 1038997 w 1321325" name="connsiteX28"/>
                <a:gd fmla="*/ 695784 h 1378875" name="connsiteY28"/>
                <a:gd fmla="*/ 990523 w 1321325" name="connsiteX29"/>
                <a:gd fmla="*/ 690959 h 1378875" name="connsiteY29"/>
                <a:gd fmla="*/ 956683 w 1321325" name="connsiteX30"/>
                <a:gd fmla="*/ 680640 h 1378875" name="connsiteY30"/>
                <a:gd fmla="*/ 933840 w 1321325" name="connsiteX31"/>
                <a:gd fmla="*/ 647900 h 1378875" name="connsiteY31"/>
                <a:gd fmla="*/ 881557 w 1321325" name="connsiteX32"/>
                <a:gd fmla="*/ 643839 h 1378875" name="connsiteY32"/>
                <a:gd fmla="*/ 838584 w 1321325" name="connsiteX33"/>
                <a:gd fmla="*/ 622099 h 1378875" name="connsiteY33"/>
                <a:gd fmla="*/ 768196 w 1321325" name="connsiteX34"/>
                <a:gd fmla="*/ 606191 h 1378875" name="connsiteY34"/>
                <a:gd fmla="*/ 705677 w 1321325" name="connsiteX35"/>
                <a:gd fmla="*/ 574384 h 1378875" name="connsiteY35"/>
                <a:gd fmla="*/ 682838 w 1321325" name="connsiteX36"/>
                <a:gd fmla="*/ 538174 h 1378875" name="connsiteY36"/>
                <a:gd fmla="*/ 628526 w 1321325" name="connsiteX37"/>
                <a:gd fmla="*/ 513472 h 1378875" name="connsiteY37"/>
                <a:gd fmla="*/ 579035 w 1321325" name="connsiteX38"/>
                <a:gd fmla="*/ 502558 h 1378875" name="connsiteY38"/>
                <a:gd fmla="*/ 525992 w 1321325" name="connsiteX39"/>
                <a:gd fmla="*/ 491562 h 1378875" name="connsiteY39"/>
                <a:gd fmla="*/ 489786 w 1321325" name="connsiteX40"/>
                <a:gd fmla="*/ 469227 h 1378875" name="connsiteY40"/>
                <a:gd fmla="*/ 496891 w 1321325" name="connsiteX41"/>
                <a:gd fmla="*/ 429468 h 1378875" name="connsiteY41"/>
                <a:gd fmla="*/ 516941 w 1321325" name="connsiteX42"/>
                <a:gd fmla="*/ 387169 h 1378875" name="connsiteY42"/>
                <a:gd fmla="*/ 504252 w 1321325" name="connsiteX43"/>
                <a:gd fmla="*/ 353330 h 1378875" name="connsiteY43"/>
                <a:gd fmla="*/ 530474 w 1321325" name="connsiteX44"/>
                <a:gd fmla="*/ 330995 h 1378875" name="connsiteY44"/>
                <a:gd fmla="*/ 528359 w 1321325" name="connsiteX45"/>
                <a:gd fmla="*/ 291401 h 1378875" name="connsiteY45"/>
                <a:gd fmla="*/ 559241 w 1321325" name="connsiteX46"/>
                <a:gd fmla="*/ 277191 h 1378875" name="connsiteY46"/>
                <a:gd fmla="*/ 580303 w 1321325" name="connsiteX47"/>
                <a:gd fmla="*/ 246310 h 1378875" name="connsiteY47"/>
                <a:gd fmla="*/ 602639 w 1321325" name="connsiteX48"/>
                <a:gd fmla="*/ 210186 h 1378875" name="connsiteY48"/>
                <a:gd fmla="*/ 633095 w 1321325" name="connsiteX49"/>
                <a:gd fmla="*/ 193266 h 1378875" name="connsiteY49"/>
                <a:gd fmla="*/ 610504 w 1321325" name="connsiteX50"/>
                <a:gd fmla="*/ 176772 h 1378875" name="connsiteY50"/>
                <a:gd fmla="*/ 588425 w 1321325" name="connsiteX51"/>
                <a:gd fmla="*/ 164334 h 1378875" name="connsiteY51"/>
                <a:gd fmla="*/ 549847 w 1321325" name="connsiteX52"/>
                <a:gd fmla="*/ 154524 h 1378875" name="connsiteY52"/>
                <a:gd fmla="*/ 518379 w 1321325" name="connsiteX53"/>
                <a:gd fmla="*/ 136671 h 1378875" name="connsiteY53"/>
                <a:gd fmla="*/ 490798 w 1321325" name="connsiteX54"/>
                <a:gd fmla="*/ 128975 h 1378875" name="connsiteY54"/>
                <a:gd fmla="*/ 492322 w 1321325" name="connsiteX55"/>
                <a:gd fmla="*/ 97672 h 1378875" name="connsiteY55"/>
                <a:gd fmla="*/ 424643 w 1321325" name="connsiteX56"/>
                <a:gd fmla="*/ 62226 h 1378875" name="connsiteY56"/>
                <a:gd fmla="*/ 361616 w 1321325" name="connsiteX57"/>
                <a:gd fmla="*/ 51651 h 1378875" name="connsiteY57"/>
                <a:gd fmla="*/ 316103 w 1321325" name="connsiteX58"/>
                <a:gd fmla="*/ 3007 h 1378875" name="connsiteY58"/>
                <a:gd fmla="*/ 289707 w 1321325" name="connsiteX59"/>
                <a:gd fmla="*/ -2491 h 1378875" name="connsiteY59"/>
                <a:gd fmla="*/ 282854 w 1321325" name="connsiteX60"/>
                <a:gd fmla="*/ 805 h 1378875" name="connsiteY60"/>
                <a:gd fmla="*/ 281842 w 1321325" name="connsiteX61"/>
                <a:gd fmla="*/ 5543 h 1378875" name="connsiteY61"/>
                <a:gd fmla="*/ 285308 w 1321325" name="connsiteX62"/>
                <a:gd fmla="*/ 42852 h 1378875" name="connsiteY62"/>
                <a:gd fmla="*/ 268388 w 1321325" name="connsiteX63"/>
                <a:gd fmla="*/ 25933 h 1378875" name="connsiteY63"/>
                <a:gd fmla="*/ 246648 w 1321325" name="connsiteX64"/>
                <a:gd fmla="*/ 34392 h 1378875" name="connsiteY64"/>
                <a:gd fmla="*/ 231335 w 1321325" name="connsiteX65"/>
                <a:gd fmla="*/ 28638 h 1378875" name="connsiteY65"/>
                <a:gd fmla="*/ 197075 w 1321325" name="connsiteX66"/>
                <a:gd fmla="*/ 25425 h 1378875" name="connsiteY66"/>
                <a:gd fmla="*/ 178123 w 1321325" name="connsiteX67"/>
                <a:gd fmla="*/ 7067 h 1378875" name="connsiteY67"/>
                <a:gd fmla="*/ 158328 w 1321325" name="connsiteX68"/>
                <a:gd fmla="*/ 27457 h 1378875" name="connsiteY68"/>
                <a:gd fmla="*/ 129227 w 1321325" name="connsiteX69"/>
                <a:gd fmla="*/ 38284 h 1378875" name="connsiteY69"/>
                <a:gd fmla="*/ 113488 w 1321325" name="connsiteX70"/>
                <a:gd fmla="*/ 63663 h 1378875" name="connsiteY70"/>
                <a:gd fmla="*/ 111208 w 1321325" name="connsiteX71"/>
                <a:gd fmla="*/ 64849 h 1378875" name="connsiteY71"/>
                <a:gd fmla="*/ 85829 w 1321325" name="connsiteX72"/>
                <a:gd fmla="*/ 80752 h 1378875" name="connsiteY72"/>
                <a:gd fmla="*/ 100968 w 1321325" name="connsiteX73"/>
                <a:gd fmla="*/ 90311 h 1378875" name="connsiteY73"/>
                <a:gd fmla="*/ 89802 w 1321325" name="connsiteX74"/>
                <a:gd fmla="*/ 128719 h 1378875" name="connsiteY74"/>
                <a:gd fmla="*/ 105115 w 1321325" name="connsiteX75"/>
                <a:gd fmla="*/ 137179 h 1378875" name="connsiteY75"/>
                <a:gd fmla="*/ 99022 w 1321325" name="connsiteX76"/>
                <a:gd fmla="*/ 147671 h 1378875" name="connsiteY76"/>
                <a:gd fmla="*/ 117214 w 1321325" name="connsiteX77"/>
                <a:gd fmla="*/ 156131 h 1378875" name="connsiteY77"/>
                <a:gd fmla="*/ 96738 w 1321325" name="connsiteX78"/>
                <a:gd fmla="*/ 169750 h 1378875" name="connsiteY78"/>
                <a:gd fmla="*/ 71867 w 1321325" name="connsiteX79"/>
                <a:gd fmla="*/ 178970 h 1378875" name="connsiteY79"/>
                <a:gd fmla="*/ 66286 w 1321325" name="connsiteX80"/>
                <a:gd fmla="*/ 181931 h 1378875" name="connsiteY80"/>
                <a:gd fmla="*/ 64254 w 1321325" name="connsiteX81"/>
                <a:gd fmla="*/ 213487 h 1378875" name="connsiteY81"/>
                <a:gd fmla="*/ 45306 w 1321325" name="connsiteX82"/>
                <a:gd fmla="*/ 228378 h 1378875" name="connsiteY82"/>
                <a:gd fmla="*/ 42852 w 1321325" name="connsiteX83"/>
                <a:gd fmla="*/ 250626 h 1378875" name="connsiteY83"/>
                <a:gd fmla="*/ 17472 w 1321325" name="connsiteX84"/>
                <a:gd fmla="*/ 263824 h 1378875" name="connsiteY84"/>
                <a:gd fmla="*/ 15866 w 1321325" name="connsiteX85"/>
                <a:gd fmla="*/ 280744 h 1378875" name="connsiteY85"/>
                <a:gd fmla="*/ 4275 w 1321325" name="connsiteX86"/>
                <a:gd fmla="*/ 293942 h 1378875" name="connsiteY86"/>
                <a:gd fmla="*/ 5964 w 1321325" name="connsiteX87"/>
                <a:gd fmla="*/ 315430 h 1378875" name="connsiteY87"/>
                <a:gd fmla="*/ -6387 w 1321325" name="connsiteX88"/>
                <a:gd fmla="*/ 327781 h 1378875" name="connsiteY88"/>
                <a:gd fmla="*/ -2326 w 1321325" name="connsiteX89"/>
                <a:gd fmla="*/ 370080 h 1378875" name="connsiteY89"/>
                <a:gd fmla="*/ 8418 w 1321325" name="connsiteX90"/>
                <a:gd fmla="*/ 383278 h 1378875" name="connsiteY90"/>
                <a:gd fmla="*/ 13412 w 1321325" name="connsiteX91"/>
                <a:gd fmla="*/ 451717 h 1378875" name="connsiteY91"/>
                <a:gd fmla="*/ 34813 w 1321325" name="connsiteX92"/>
                <a:gd fmla="*/ 496300 h 1378875" name="connsiteY92"/>
                <a:gd fmla="*/ 49705 w 1321325" name="connsiteX93"/>
                <a:gd fmla="*/ 543337 h 1378875" name="connsiteY93"/>
                <a:gd fmla="*/ 66199 w 1321325" name="connsiteX94"/>
                <a:gd fmla="*/ 560678 h 1378875" name="connsiteY94"/>
                <a:gd fmla="*/ 70346 w 1321325" name="connsiteX95"/>
                <a:gd fmla="*/ 587074 h 1378875" name="connsiteY95"/>
                <a:gd fmla="*/ 79397 w 1321325" name="connsiteX96"/>
                <a:gd fmla="*/ 608562 h 1378875" name="connsiteY96"/>
                <a:gd fmla="*/ 70937 w 1321325" name="connsiteX97"/>
                <a:gd fmla="*/ 625482 h 1378875" name="connsiteY97"/>
                <a:gd fmla="*/ 78381 w 1321325" name="connsiteX98"/>
                <a:gd fmla="*/ 665918 h 1378875" name="connsiteY98"/>
                <a:gd fmla="*/ 61887 w 1321325" name="connsiteX99"/>
                <a:gd fmla="*/ 665158 h 1378875" name="connsiteY99"/>
                <a:gd fmla="*/ 42683 w 1321325" name="connsiteX100"/>
                <a:gd fmla="*/ 686221 h 1378875" name="connsiteY100"/>
                <a:gd fmla="*/ 48689 w 1321325" name="connsiteX101"/>
                <a:gd fmla="*/ 696965 h 1378875" name="connsiteY101"/>
                <a:gd fmla="*/ 52072 w 1321325" name="connsiteX102"/>
                <a:gd fmla="*/ 728268 h 1378875" name="connsiteY102"/>
                <a:gd fmla="*/ 75419 w 1321325" name="connsiteX103"/>
                <a:gd fmla="*/ 768114 h 1378875" name="connsiteY103"/>
                <a:gd fmla="*/ 107313 w 1321325" name="connsiteX104"/>
                <a:gd fmla="*/ 796116 h 1378875" name="connsiteY104"/>
                <a:gd fmla="*/ 81004 w 1321325" name="connsiteX105"/>
                <a:gd fmla="*/ 819381 h 1378875" name="connsiteY105"/>
                <a:gd fmla="*/ 122543 w 1321325" name="connsiteX106"/>
                <a:gd fmla="*/ 827841 h 1378875" name="connsiteY106"/>
                <a:gd fmla="*/ 68740 w 1321325" name="connsiteX107"/>
                <a:gd fmla="*/ 871156 h 1378875" name="connsiteY107"/>
                <a:gd fmla="*/ 100038 w 1321325" name="connsiteX108"/>
                <a:gd fmla="*/ 865150 h 1378875" name="connsiteY108"/>
                <a:gd fmla="*/ 142338 w 1321325" name="connsiteX109"/>
                <a:gd fmla="*/ 848230 h 1378875" name="connsiteY109"/>
                <a:gd fmla="*/ 164417 w 1321325" name="connsiteX110"/>
                <a:gd fmla="*/ 852543 h 1378875" name="connsiteY110"/>
                <a:gd fmla="*/ 199528 w 1321325" name="connsiteX111"/>
                <a:gd fmla="*/ 849668 h 1378875" name="connsiteY111"/>
                <a:gd fmla="*/ 191576 w 1321325" name="connsiteX112"/>
                <a:gd fmla="*/ 862440 h 1378875" name="connsiteY112"/>
                <a:gd fmla="*/ 204431 w 1321325" name="connsiteX113"/>
                <a:gd fmla="*/ 869801 h 1378875" name="connsiteY113"/>
                <a:gd fmla="*/ 222454 w 1321325" name="connsiteX114"/>
                <a:gd fmla="*/ 865319 h 1378875" name="connsiteY114"/>
                <a:gd fmla="*/ 226936 w 1321325" name="connsiteX115"/>
                <a:gd fmla="*/ 872507 h 1378875" name="connsiteY115"/>
                <a:gd fmla="*/ 236833 w 1321325" name="connsiteX116"/>
                <a:gd fmla="*/ 869801 h 1378875" name="connsiteY116"/>
                <a:gd fmla="*/ 262890 w 1321325" name="connsiteX117"/>
                <a:gd fmla="*/ 886721 h 1378875" name="connsiteY117"/>
                <a:gd fmla="*/ 279050 w 1321325" name="connsiteX118"/>
                <a:gd fmla="*/ 873271 h 1378875" name="connsiteY118"/>
                <a:gd fmla="*/ 311365 w 1321325" name="connsiteX119"/>
                <a:gd fmla="*/ 884945 h 1378875" name="connsiteY119"/>
                <a:gd fmla="*/ 363479 w 1321325" name="connsiteX120"/>
                <a:gd fmla="*/ 957700 h 1378875" name="connsiteY120"/>
                <a:gd fmla="*/ 345460 w 1321325" name="connsiteX121"/>
                <a:gd fmla="*/ 969374 h 1378875" name="connsiteY121"/>
                <a:gd fmla="*/ 345460 w 1321325" name="connsiteX122"/>
                <a:gd fmla="*/ 996277 h 1378875" name="connsiteY122"/>
                <a:gd fmla="*/ 330230 w 1321325" name="connsiteX123"/>
                <a:gd fmla="*/ 1014296 h 1378875" name="connsiteY123"/>
                <a:gd fmla="*/ 327525 w 1321325" name="connsiteX124"/>
                <a:gd fmla="*/ 1035784 h 1378875" name="connsiteY124"/>
                <a:gd fmla="*/ 290723 w 1321325" name="connsiteX125"/>
                <a:gd fmla="*/ 1051940 h 1378875" name="connsiteY125"/>
                <a:gd fmla="*/ 312212 w 1321325" name="connsiteX126"/>
                <a:gd fmla="*/ 1087051 h 1378875" name="connsiteY126"/>
                <a:gd fmla="*/ 291570 w 1321325" name="connsiteX127"/>
                <a:gd fmla="*/ 1096019 h 1378875" name="connsiteY127"/>
                <a:gd fmla="*/ 275411 w 1321325" name="connsiteX128"/>
                <a:gd fmla="*/ 1112175 h 1378875" name="connsiteY128"/>
                <a:gd fmla="*/ 233111 w 1321325" name="connsiteX129"/>
                <a:gd fmla="*/ 1130110 h 1378875" name="connsiteY129"/>
                <a:gd fmla="*/ 247495 w 1321325" name="connsiteX130"/>
                <a:gd fmla="*/ 1172410 h 1378875" name="connsiteY130"/>
                <a:gd fmla="*/ 240303 w 1321325" name="connsiteX131"/>
                <a:gd fmla="*/ 1183236 h 1378875" name="connsiteY131"/>
                <a:gd fmla="*/ 221438 w 1321325" name="connsiteX132"/>
                <a:gd fmla="*/ 1228159 h 1378875" name="connsiteY132"/>
                <a:gd fmla="*/ 199867 w 1321325" name="connsiteX133"/>
                <a:gd fmla="*/ 1245078 h 1378875" name="connsiteY133"/>
                <a:gd fmla="*/ 222367 w 1321325" name="connsiteX134"/>
                <a:gd fmla="*/ 1259462 h 1378875" name="connsiteY134"/>
                <a:gd fmla="*/ 225920 w 1321325" name="connsiteX135"/>
                <a:gd fmla="*/ 1283742 h 1378875" name="connsiteY135"/>
                <a:gd fmla="*/ 237597 w 1321325" name="connsiteX136"/>
                <a:gd fmla="*/ 1295416 h 1378875" name="connsiteY136"/>
                <a:gd fmla="*/ 225077 w 1321325" name="connsiteX137"/>
                <a:gd fmla="*/ 1308866 h 1378875" name="connsiteY137"/>
                <a:gd fmla="*/ 249271 w 1321325" name="connsiteX138"/>
                <a:gd fmla="*/ 1326802 h 1378875" name="connsiteY138"/>
                <a:gd fmla="*/ 253753 w 1321325" name="connsiteX139"/>
                <a:gd fmla="*/ 1358274 h 1378875" name="connsiteY139"/>
                <a:gd fmla="*/ 282520 w 1321325" name="connsiteX140"/>
                <a:gd fmla="*/ 1331370 h 1378875" name="connsiteY140"/>
                <a:gd fmla="*/ 287931 w 1321325" name="connsiteX141"/>
                <a:gd fmla="*/ 1353788 h 1378875" name="connsiteY141"/>
                <a:gd fmla="*/ 315764 w 1321325" name="connsiteX142"/>
                <a:gd fmla="*/ 1353788 h 1378875" name="connsiteY142"/>
                <a:gd fmla="*/ 322956 w 1321325" name="connsiteX143"/>
                <a:gd fmla="*/ 1368171 h 1378875" name="connsiteY143"/>
                <a:gd fmla="*/ 342668 w 1321325" name="connsiteX144"/>
                <a:gd fmla="*/ 1343891 h 1378875" name="connsiteY144"/>
                <a:gd fmla="*/ 357981 w 1321325" name="connsiteX145"/>
                <a:gd fmla="*/ 1325955 h 1378875" name="connsiteY145"/>
                <a:gd fmla="*/ 347237 w 1321325" name="connsiteX146"/>
                <a:gd fmla="*/ 1307089 h 1378875" name="connsiteY146"/>
                <a:gd fmla="*/ 349860 w 1321325" name="connsiteX147"/>
                <a:gd fmla="*/ 1292710 h 1378875" name="connsiteY147"/>
                <a:gd fmla="*/ 316694 w 1321325" name="connsiteX148"/>
                <a:gd fmla="*/ 1288224 h 1378875" name="connsiteY148"/>
                <a:gd fmla="*/ 319317 w 1321325" name="connsiteX149"/>
                <a:gd fmla="*/ 1238820 h 1378875" name="connsiteY149"/>
                <a:gd fmla="*/ 303161 w 1321325" name="connsiteX150"/>
                <a:gd fmla="*/ 1227147 h 1378875" name="connsiteY150"/>
                <a:gd fmla="*/ 302314 w 1321325" name="connsiteX151"/>
                <a:gd fmla="*/ 1204642 h 1378875" name="connsiteY151"/>
                <a:gd fmla="*/ 295123 w 1321325" name="connsiteX152"/>
                <a:gd fmla="*/ 1197537 h 1378875" name="connsiteY152"/>
                <a:gd fmla="*/ 294193 w 1321325" name="connsiteX153"/>
                <a:gd fmla="*/ 1187636 h 1378875" name="connsiteY153"/>
                <a:gd fmla="*/ 278963 w 1321325" name="connsiteX154"/>
                <a:gd fmla="*/ 1184001 h 1378875" name="connsiteY154"/>
                <a:gd fmla="*/ 267290 w 1321325" name="connsiteX155"/>
                <a:gd fmla="*/ 1147199 h 1378875" name="connsiteY155"/>
                <a:gd fmla="*/ 305020 w 1321325" name="connsiteX156"/>
                <a:gd fmla="*/ 1154391 h 1378875" name="connsiteY156"/>
                <a:gd fmla="*/ 307643 w 1321325" name="connsiteX157"/>
                <a:gd fmla="*/ 1158873 h 1378875" name="connsiteY157"/>
                <a:gd fmla="*/ 314835 w 1321325" name="connsiteX158"/>
                <a:gd fmla="*/ 1153458 h 1378875" name="connsiteY158"/>
                <a:gd fmla="*/ 307643 w 1321325" name="connsiteX159"/>
                <a:gd fmla="*/ 1120213 h 1378875" name="connsiteY159"/>
                <a:gd fmla="*/ 321180 w 1321325" name="connsiteX160"/>
                <a:gd fmla="*/ 1113951 h 1378875" name="connsiteY160"/>
                <a:gd fmla="*/ 324732 w 1321325" name="connsiteX161"/>
                <a:gd fmla="*/ 1100501 h 1378875" name="connsiteY161"/>
                <a:gd fmla="*/ 338182 w 1321325" name="connsiteX162"/>
                <a:gd fmla="*/ 1119366 h 1378875" name="connsiteY162"/>
                <a:gd fmla="*/ 327438 w 1321325" name="connsiteX163"/>
                <a:gd fmla="*/ 1131040 h 1378875" name="connsiteY163"/>
                <a:gd fmla="*/ 328371 w 1321325" name="connsiteX164"/>
                <a:gd fmla="*/ 1150752 h 1378875" name="connsiteY164"/>
                <a:gd fmla="*/ 321180 w 1321325" name="connsiteX165"/>
                <a:gd fmla="*/ 1160649 h 1378875" name="connsiteY165"/>
                <a:gd fmla="*/ 343597 w 1321325" name="connsiteX166"/>
                <a:gd fmla="*/ 1157944 h 1378875" name="connsiteY166"/>
                <a:gd fmla="*/ 353495 w 1321325" name="connsiteX167"/>
                <a:gd fmla="*/ 1178672 h 1378875" name="connsiteY167"/>
                <a:gd fmla="*/ 367878 w 1321325" name="connsiteX168"/>
                <a:gd fmla="*/ 1172327 h 1378875" name="connsiteY168"/>
                <a:gd fmla="*/ 375070 w 1321325" name="connsiteX169"/>
                <a:gd fmla="*/ 1184930 h 1378875" name="connsiteY169"/>
                <a:gd fmla="*/ 402903 w 1321325" name="connsiteX170"/>
                <a:gd fmla="*/ 1174103 h 1378875" name="connsiteY170"/>
                <a:gd fmla="*/ 393002 w 1321325" name="connsiteX171"/>
                <a:gd fmla="*/ 1158873 h 1378875" name="connsiteY171"/>
                <a:gd fmla="*/ 403746 w 1321325" name="connsiteX172"/>
                <a:gd fmla="*/ 1157944 h 1378875" name="connsiteY172"/>
                <a:gd fmla="*/ 395711 w 1321325" name="connsiteX173"/>
                <a:gd fmla="*/ 1131887 h 1378875" name="connsiteY173"/>
                <a:gd fmla="*/ 410937 w 1321325" name="connsiteX174"/>
                <a:gd fmla="*/ 1144494 h 1378875" name="connsiteY174"/>
                <a:gd fmla="*/ 428956 w 1321325" name="connsiteX175"/>
                <a:gd fmla="*/ 1151681 h 1378875" name="connsiteY175"/>
                <a:gd fmla="*/ 423544 w 1321325" name="connsiteX176"/>
                <a:gd fmla="*/ 1180448 h 1378875" name="connsiteY176"/>
                <a:gd fmla="*/ 430732 w 1321325" name="connsiteX177"/>
                <a:gd fmla="*/ 1187636 h 1378875" name="connsiteY177"/>
                <a:gd fmla="*/ 454083 w 1321325" name="connsiteX178"/>
                <a:gd fmla="*/ 1173256 h 1378875" name="connsiteY178"/>
                <a:gd fmla="*/ 496382 w 1321325" name="connsiteX179"/>
                <a:gd fmla="*/ 1179515 h 1378875" name="connsiteY179"/>
                <a:gd fmla="*/ 500864 w 1321325" name="connsiteX180"/>
                <a:gd fmla="*/ 1158873 h 1378875" name="connsiteY180"/>
                <a:gd fmla="*/ 500022 w 1321325" name="connsiteX181"/>
                <a:gd fmla="*/ 1155321 h 1378875" name="connsiteY181"/>
                <a:gd fmla="*/ 513472 w 1321325" name="connsiteX182"/>
                <a:gd fmla="*/ 1154391 h 1378875" name="connsiteY182"/>
                <a:gd fmla="*/ 534113 w 1321325" name="connsiteX183"/>
                <a:gd fmla="*/ 1142718 h 1378875" name="connsiteY183"/>
                <a:gd fmla="*/ 544010 w 1321325" name="connsiteX184"/>
                <a:gd fmla="*/ 1128334 h 1378875" name="connsiteY184"/>
                <a:gd fmla="*/ 560170 w 1321325" name="connsiteX185"/>
                <a:gd fmla="*/ 1133750 h 1378875" name="connsiteY185"/>
                <a:gd fmla="*/ 576330 w 1321325" name="connsiteX186"/>
                <a:gd fmla="*/ 1118437 h 1378875" name="connsiteY186"/>
                <a:gd fmla="*/ 580811 w 1321325" name="connsiteX187"/>
                <a:gd fmla="*/ 1139078 h 1378875" name="connsiteY187"/>
                <a:gd fmla="*/ 596124 w 1321325" name="connsiteX188"/>
                <a:gd fmla="*/ 1161583 h 1378875" name="connsiteY188"/>
                <a:gd fmla="*/ 573620 w 1321325" name="connsiteX189"/>
                <a:gd fmla="*/ 1195422 h 1378875" name="connsiteY189"/>
                <a:gd fmla="*/ 595195 w 1321325" name="connsiteX190"/>
                <a:gd fmla="*/ 1179263 h 1378875" name="connsiteY190"/>
                <a:gd fmla="*/ 598747 w 1321325" name="connsiteX191"/>
                <a:gd fmla="*/ 1177486 h 1378875" name="connsiteY191"/>
                <a:gd fmla="*/ 604159 w 1321325" name="connsiteX192"/>
                <a:gd fmla="*/ 1191866 h 1378875" name="connsiteY192"/>
                <a:gd fmla="*/ 625734 w 1321325" name="connsiteX193"/>
                <a:gd fmla="*/ 1185607 h 1378875" name="connsiteY193"/>
                <a:gd fmla="*/ 614060 w 1321325" name="connsiteX194"/>
                <a:gd fmla="*/ 1166742 h 1378875" name="connsiteY194"/>
                <a:gd fmla="*/ 619471 w 1321325" name="connsiteX195"/>
                <a:gd fmla="*/ 1149822 h 1378875" name="connsiteY195"/>
                <a:gd fmla="*/ 644851 w 1321325" name="connsiteX196"/>
                <a:gd fmla="*/ 1172240 h 1378875" name="connsiteY196"/>
                <a:gd fmla="*/ 675394 w 1321325" name="connsiteX197"/>
                <a:gd fmla="*/ 1151599 h 1378875" name="connsiteY197"/>
                <a:gd fmla="*/ 669132 w 1321325" name="connsiteX198"/>
                <a:gd fmla="*/ 1206418 h 1378875" name="connsiteY198"/>
                <a:gd fmla="*/ 691549 w 1321325" name="connsiteX199"/>
                <a:gd fmla="*/ 1190259 h 1378875" name="connsiteY199"/>
                <a:gd fmla="*/ 740024 w 1321325" name="connsiteX200"/>
                <a:gd fmla="*/ 1189329 h 1378875" name="connsiteY200"/>
                <a:gd fmla="*/ 753561 w 1321325" name="connsiteX201"/>
                <a:gd fmla="*/ 1150669 h 1378875" name="connsiteY201"/>
                <a:gd fmla="*/ 772426 w 1321325" name="connsiteX202"/>
                <a:gd fmla="*/ 1163272 h 1378875" name="connsiteY202"/>
                <a:gd fmla="*/ 796620 w 1321325" name="connsiteX203"/>
                <a:gd fmla="*/ 1138992 h 1378875" name="connsiteY203"/>
                <a:gd fmla="*/ 808298 w 1321325" name="connsiteX204"/>
                <a:gd fmla="*/ 1170464 h 1378875" name="connsiteY204"/>
                <a:gd fmla="*/ 857702 w 1321325" name="connsiteX205"/>
                <a:gd fmla="*/ 1178924 h 1378875" name="connsiteY205"/>
                <a:gd fmla="*/ 864893 w 1321325" name="connsiteX206"/>
                <a:gd fmla="*/ 1199565 h 1378875" name="connsiteY206"/>
                <a:gd fmla="*/ 908969 w 1321325" name="connsiteX207"/>
                <a:gd fmla="*/ 1211239 h 1378875" name="connsiteY207"/>
                <a:gd fmla="*/ 915227 w 1321325" name="connsiteX208"/>
                <a:gd fmla="*/ 1230951 h 1378875" name="connsiteY208"/>
                <a:gd fmla="*/ 930457 w 1321325" name="connsiteX209"/>
                <a:gd fmla="*/ 1242625 h 1378875" name="connsiteY209"/>
                <a:gd fmla="*/ 946617 w 1321325" name="connsiteX210"/>
                <a:gd fmla="*/ 1240006 h 1378875" name="connsiteY210"/>
                <a:gd fmla="*/ 946617 w 1321325" name="connsiteX211"/>
                <a:gd fmla="*/ 1229175 h 1378875" name="connsiteY211"/>
                <a:gd fmla="*/ 1007781 w 1321325" name="connsiteX212"/>
                <a:gd fmla="*/ 1234590 h 1378875" name="connsiteY212"/>
                <a:gd fmla="*/ 1000589 w 1321325" name="connsiteX213"/>
                <a:gd fmla="*/ 1253455 h 1378875" name="connsiteY213"/>
                <a:gd fmla="*/ 1012263 w 1321325" name="connsiteX214"/>
                <a:gd fmla="*/ 1275026 h 1378875" name="connsiteY214"/>
                <a:gd fmla="*/ 994245 w 1321325" name="connsiteX215"/>
                <a:gd fmla="*/ 1278579 h 1378875" name="connsiteY215"/>
                <a:gd fmla="*/ 1014886 w 1321325" name="connsiteX216"/>
                <a:gd fmla="*/ 1293892 h 1378875" name="connsiteY216"/>
                <a:gd fmla="*/ 996021 w 1321325" name="connsiteX217"/>
                <a:gd fmla="*/ 1332469 h 1378875" name="connsiteY217"/>
                <a:gd fmla="*/ 1018525 w 1321325" name="connsiteX218"/>
                <a:gd fmla="*/ 1340929 h 1378875" name="connsiteY218"/>
                <a:gd fmla="*/ 1024783 w 1321325" name="connsiteX219"/>
                <a:gd fmla="*/ 1357088 h 1378875" name="connsiteY219"/>
                <a:gd fmla="*/ 1051770 w 1321325" name="connsiteX220"/>
                <a:gd fmla="*/ 1370538 h 1378875" name="connsiteY220"/>
                <a:gd fmla="*/ 1094829 w 1321325" name="connsiteX221"/>
                <a:gd fmla="*/ 1346257 h 1378875" name="connsiteY221"/>
                <a:gd fmla="*/ 1095763 w 1321325" name="connsiteX222"/>
                <a:gd fmla="*/ 1327392 h 1378875" name="connsiteY222"/>
                <a:gd fmla="*/ 1117333 w 1321325" name="connsiteX223"/>
                <a:gd fmla="*/ 1325616 h 1378875" name="connsiteY223"/>
                <a:gd fmla="*/ 1127908 w 1321325" name="connsiteX224"/>
                <a:gd fmla="*/ 1320626 h 1378875" name="connsiteY224"/>
                <a:gd fmla="*/ 1119448 w 1321325" name="connsiteX225"/>
                <a:gd fmla="*/ 1310981 h 1378875" name="connsiteY225"/>
                <a:gd fmla="*/ 1130953 w 1321325" name="connsiteX226"/>
                <a:gd fmla="*/ 1273676 h 1378875" name="connsiteY226"/>
                <a:gd fmla="*/ 1118350 w 1321325" name="connsiteX227"/>
                <a:gd fmla="*/ 1241526 h 1378875" name="connsiteY227"/>
                <a:gd fmla="*/ 1141866 w 1321325" name="connsiteX228"/>
                <a:gd fmla="*/ 1237296 h 1378875" name="connsiteY228"/>
                <a:gd fmla="*/ 1130953 w 1321325" name="connsiteX229"/>
                <a:gd fmla="*/ 1202440 h 1378875" name="connsiteY229"/>
                <a:gd fmla="*/ 1100414 w 1321325" name="connsiteX230"/>
                <a:gd fmla="*/ 1165557 h 1378875" name="connsiteY230"/>
                <a:gd fmla="*/ 1099567 w 1321325" name="connsiteX231"/>
                <a:gd fmla="*/ 1140177 h 1378875" name="connsiteY231"/>
                <a:gd fmla="*/ 1088992 w 1321325" name="connsiteX232"/>
                <a:gd fmla="*/ 1112939 h 1378875" name="connsiteY232"/>
                <a:gd fmla="*/ 1111327 w 1321325" name="connsiteX233"/>
                <a:gd fmla="*/ 1099233 h 1378875" name="connsiteY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b="b" l="l" r="r" t="t"/>
              <a:pathLst>
                <a:path h="1378875" w="1321325">
                  <a:moveTo>
                    <a:pt x="1111327" y="1099233"/>
                  </a:moveTo>
                  <a:cubicBezTo>
                    <a:pt x="1117420" y="1094664"/>
                    <a:pt x="1123509" y="1083243"/>
                    <a:pt x="1132138" y="1081128"/>
                  </a:cubicBezTo>
                  <a:cubicBezTo>
                    <a:pt x="1148298" y="1078166"/>
                    <a:pt x="1164119" y="1073767"/>
                    <a:pt x="1179427" y="1067847"/>
                  </a:cubicBezTo>
                  <a:cubicBezTo>
                    <a:pt x="1185607" y="1064968"/>
                    <a:pt x="1181968" y="1050928"/>
                    <a:pt x="1185268" y="1048048"/>
                  </a:cubicBezTo>
                  <a:cubicBezTo>
                    <a:pt x="1192964" y="1040435"/>
                    <a:pt x="1206757" y="1052365"/>
                    <a:pt x="1213101" y="1036631"/>
                  </a:cubicBezTo>
                  <a:cubicBezTo>
                    <a:pt x="1216228" y="1028592"/>
                    <a:pt x="1215382" y="1007695"/>
                    <a:pt x="1225956" y="1005076"/>
                  </a:cubicBezTo>
                  <a:cubicBezTo>
                    <a:pt x="1236531" y="1002453"/>
                    <a:pt x="1249985" y="1010318"/>
                    <a:pt x="1260391" y="1011082"/>
                  </a:cubicBezTo>
                  <a:cubicBezTo>
                    <a:pt x="1273332" y="1012181"/>
                    <a:pt x="1275873" y="1002622"/>
                    <a:pt x="1285345" y="1000338"/>
                  </a:cubicBezTo>
                  <a:cubicBezTo>
                    <a:pt x="1297613" y="997376"/>
                    <a:pt x="1309117" y="1005580"/>
                    <a:pt x="1314025" y="989424"/>
                  </a:cubicBezTo>
                  <a:cubicBezTo>
                    <a:pt x="1316057" y="983079"/>
                    <a:pt x="1309035" y="976140"/>
                    <a:pt x="1303450" y="974450"/>
                  </a:cubicBezTo>
                  <a:cubicBezTo>
                    <a:pt x="1274518" y="965565"/>
                    <a:pt x="1252100" y="941796"/>
                    <a:pt x="1226043" y="933758"/>
                  </a:cubicBezTo>
                  <a:cubicBezTo>
                    <a:pt x="1193980" y="923943"/>
                    <a:pt x="1226634" y="902286"/>
                    <a:pt x="1217583" y="885961"/>
                  </a:cubicBezTo>
                  <a:cubicBezTo>
                    <a:pt x="1215216" y="881392"/>
                    <a:pt x="1209124" y="867347"/>
                    <a:pt x="1204134" y="865571"/>
                  </a:cubicBezTo>
                  <a:cubicBezTo>
                    <a:pt x="1196516" y="862779"/>
                    <a:pt x="1178754" y="867265"/>
                    <a:pt x="1174607" y="857533"/>
                  </a:cubicBezTo>
                  <a:cubicBezTo>
                    <a:pt x="1169447" y="844843"/>
                    <a:pt x="1200916" y="844843"/>
                    <a:pt x="1205484" y="842984"/>
                  </a:cubicBezTo>
                  <a:cubicBezTo>
                    <a:pt x="1212085" y="840278"/>
                    <a:pt x="1204724" y="821665"/>
                    <a:pt x="1216146" y="821157"/>
                  </a:cubicBezTo>
                  <a:cubicBezTo>
                    <a:pt x="1227567" y="820649"/>
                    <a:pt x="1248717" y="837486"/>
                    <a:pt x="1259631" y="826573"/>
                  </a:cubicBezTo>
                  <a:cubicBezTo>
                    <a:pt x="1267582" y="818621"/>
                    <a:pt x="1234842" y="809653"/>
                    <a:pt x="1231711" y="809653"/>
                  </a:cubicBezTo>
                  <a:cubicBezTo>
                    <a:pt x="1229513" y="809483"/>
                    <a:pt x="1227311" y="809058"/>
                    <a:pt x="1225283" y="808215"/>
                  </a:cubicBezTo>
                  <a:cubicBezTo>
                    <a:pt x="1209545" y="801953"/>
                    <a:pt x="1222573" y="794340"/>
                    <a:pt x="1216315" y="784356"/>
                  </a:cubicBezTo>
                  <a:cubicBezTo>
                    <a:pt x="1215468" y="783088"/>
                    <a:pt x="1196686" y="783596"/>
                    <a:pt x="1190002" y="770989"/>
                  </a:cubicBezTo>
                  <a:cubicBezTo>
                    <a:pt x="1187214" y="765660"/>
                    <a:pt x="1193472" y="760331"/>
                    <a:pt x="1192204" y="755085"/>
                  </a:cubicBezTo>
                  <a:cubicBezTo>
                    <a:pt x="1190936" y="749839"/>
                    <a:pt x="1171901" y="738166"/>
                    <a:pt x="1172070" y="735543"/>
                  </a:cubicBezTo>
                  <a:cubicBezTo>
                    <a:pt x="1172240" y="732920"/>
                    <a:pt x="1181290" y="732416"/>
                    <a:pt x="1181121" y="728690"/>
                  </a:cubicBezTo>
                  <a:cubicBezTo>
                    <a:pt x="1172240" y="714818"/>
                    <a:pt x="1162425" y="701621"/>
                    <a:pt x="1151598" y="689183"/>
                  </a:cubicBezTo>
                  <a:cubicBezTo>
                    <a:pt x="1150751" y="689691"/>
                    <a:pt x="1149905" y="690030"/>
                    <a:pt x="1148975" y="690282"/>
                  </a:cubicBezTo>
                  <a:cubicBezTo>
                    <a:pt x="1137467" y="693838"/>
                    <a:pt x="1131548" y="676580"/>
                    <a:pt x="1117672" y="677427"/>
                  </a:cubicBezTo>
                  <a:cubicBezTo>
                    <a:pt x="1100922" y="676662"/>
                    <a:pt x="1084510" y="682247"/>
                    <a:pt x="1071821" y="693243"/>
                  </a:cubicBezTo>
                  <a:cubicBezTo>
                    <a:pt x="1054310" y="708387"/>
                    <a:pt x="1054901" y="704074"/>
                    <a:pt x="1038997" y="695784"/>
                  </a:cubicBezTo>
                  <a:cubicBezTo>
                    <a:pt x="1023090" y="687493"/>
                    <a:pt x="1006596" y="695020"/>
                    <a:pt x="990523" y="690959"/>
                  </a:cubicBezTo>
                  <a:cubicBezTo>
                    <a:pt x="974446" y="686899"/>
                    <a:pt x="965903" y="697473"/>
                    <a:pt x="956683" y="680640"/>
                  </a:cubicBezTo>
                  <a:cubicBezTo>
                    <a:pt x="947459" y="663803"/>
                    <a:pt x="947798" y="645533"/>
                    <a:pt x="933840" y="647900"/>
                  </a:cubicBezTo>
                  <a:cubicBezTo>
                    <a:pt x="919882" y="650267"/>
                    <a:pt x="896618" y="655852"/>
                    <a:pt x="881557" y="643839"/>
                  </a:cubicBezTo>
                  <a:cubicBezTo>
                    <a:pt x="866500" y="631827"/>
                    <a:pt x="852794" y="618460"/>
                    <a:pt x="838584" y="622099"/>
                  </a:cubicBezTo>
                  <a:cubicBezTo>
                    <a:pt x="824370" y="625734"/>
                    <a:pt x="802543" y="629625"/>
                    <a:pt x="768196" y="606191"/>
                  </a:cubicBezTo>
                  <a:cubicBezTo>
                    <a:pt x="733849" y="582757"/>
                    <a:pt x="713546" y="584790"/>
                    <a:pt x="705677" y="574384"/>
                  </a:cubicBezTo>
                  <a:cubicBezTo>
                    <a:pt x="697812" y="563979"/>
                    <a:pt x="701112" y="545114"/>
                    <a:pt x="682838" y="538174"/>
                  </a:cubicBezTo>
                  <a:cubicBezTo>
                    <a:pt x="664563" y="531238"/>
                    <a:pt x="643922" y="518127"/>
                    <a:pt x="628526" y="513472"/>
                  </a:cubicBezTo>
                  <a:cubicBezTo>
                    <a:pt x="613127" y="508821"/>
                    <a:pt x="598152" y="508230"/>
                    <a:pt x="579035" y="502558"/>
                  </a:cubicBezTo>
                  <a:cubicBezTo>
                    <a:pt x="559914" y="496891"/>
                    <a:pt x="538091" y="498159"/>
                    <a:pt x="525992" y="491562"/>
                  </a:cubicBezTo>
                  <a:cubicBezTo>
                    <a:pt x="513893" y="484965"/>
                    <a:pt x="501120" y="485131"/>
                    <a:pt x="489786" y="469227"/>
                  </a:cubicBezTo>
                  <a:cubicBezTo>
                    <a:pt x="478447" y="453324"/>
                    <a:pt x="482507" y="436404"/>
                    <a:pt x="496891" y="429468"/>
                  </a:cubicBezTo>
                  <a:cubicBezTo>
                    <a:pt x="512794" y="421938"/>
                    <a:pt x="521171" y="404258"/>
                    <a:pt x="516941" y="387169"/>
                  </a:cubicBezTo>
                  <a:cubicBezTo>
                    <a:pt x="511100" y="370250"/>
                    <a:pt x="504252" y="353330"/>
                    <a:pt x="504252" y="353330"/>
                  </a:cubicBezTo>
                  <a:cubicBezTo>
                    <a:pt x="504252" y="353330"/>
                    <a:pt x="527260" y="341148"/>
                    <a:pt x="530474" y="330995"/>
                  </a:cubicBezTo>
                  <a:cubicBezTo>
                    <a:pt x="533692" y="320841"/>
                    <a:pt x="523708" y="302232"/>
                    <a:pt x="528359" y="291401"/>
                  </a:cubicBezTo>
                  <a:cubicBezTo>
                    <a:pt x="533014" y="280574"/>
                    <a:pt x="550781" y="286919"/>
                    <a:pt x="559241" y="277191"/>
                  </a:cubicBezTo>
                  <a:cubicBezTo>
                    <a:pt x="567700" y="267459"/>
                    <a:pt x="566515" y="254770"/>
                    <a:pt x="580303" y="246310"/>
                  </a:cubicBezTo>
                  <a:cubicBezTo>
                    <a:pt x="594092" y="237850"/>
                    <a:pt x="587074" y="219831"/>
                    <a:pt x="602639" y="210186"/>
                  </a:cubicBezTo>
                  <a:cubicBezTo>
                    <a:pt x="618203" y="200545"/>
                    <a:pt x="648998" y="205113"/>
                    <a:pt x="633095" y="193266"/>
                  </a:cubicBezTo>
                  <a:cubicBezTo>
                    <a:pt x="617187" y="181423"/>
                    <a:pt x="621925" y="181931"/>
                    <a:pt x="610504" y="176772"/>
                  </a:cubicBezTo>
                  <a:cubicBezTo>
                    <a:pt x="602469" y="174066"/>
                    <a:pt x="594939" y="169837"/>
                    <a:pt x="588425" y="164334"/>
                  </a:cubicBezTo>
                  <a:cubicBezTo>
                    <a:pt x="572690" y="153082"/>
                    <a:pt x="569138" y="161207"/>
                    <a:pt x="549847" y="154524"/>
                  </a:cubicBezTo>
                  <a:cubicBezTo>
                    <a:pt x="530561" y="147840"/>
                    <a:pt x="531069" y="140140"/>
                    <a:pt x="518379" y="136671"/>
                  </a:cubicBezTo>
                  <a:cubicBezTo>
                    <a:pt x="505689" y="133205"/>
                    <a:pt x="488005" y="146737"/>
                    <a:pt x="490798" y="128975"/>
                  </a:cubicBezTo>
                  <a:cubicBezTo>
                    <a:pt x="493590" y="111208"/>
                    <a:pt x="508564" y="104694"/>
                    <a:pt x="492322" y="97672"/>
                  </a:cubicBezTo>
                  <a:cubicBezTo>
                    <a:pt x="476080" y="90650"/>
                    <a:pt x="437672" y="57488"/>
                    <a:pt x="424643" y="62226"/>
                  </a:cubicBezTo>
                  <a:cubicBezTo>
                    <a:pt x="411615" y="66964"/>
                    <a:pt x="373884" y="68653"/>
                    <a:pt x="361616" y="51651"/>
                  </a:cubicBezTo>
                  <a:cubicBezTo>
                    <a:pt x="349352" y="34644"/>
                    <a:pt x="325492" y="16205"/>
                    <a:pt x="316103" y="3007"/>
                  </a:cubicBezTo>
                  <a:cubicBezTo>
                    <a:pt x="306714" y="-10191"/>
                    <a:pt x="300877" y="-8159"/>
                    <a:pt x="289707" y="-2491"/>
                  </a:cubicBezTo>
                  <a:cubicBezTo>
                    <a:pt x="287254" y="-1310"/>
                    <a:pt x="285056" y="-124"/>
                    <a:pt x="282854" y="805"/>
                  </a:cubicBezTo>
                  <a:cubicBezTo>
                    <a:pt x="282350" y="2329"/>
                    <a:pt x="282012" y="3936"/>
                    <a:pt x="281842" y="5543"/>
                  </a:cubicBezTo>
                  <a:cubicBezTo>
                    <a:pt x="280487" y="17303"/>
                    <a:pt x="302736" y="33715"/>
                    <a:pt x="285308" y="42852"/>
                  </a:cubicBezTo>
                  <a:cubicBezTo>
                    <a:pt x="275749" y="47760"/>
                    <a:pt x="274651" y="28048"/>
                    <a:pt x="268388" y="25933"/>
                  </a:cubicBezTo>
                  <a:cubicBezTo>
                    <a:pt x="262130" y="23818"/>
                    <a:pt x="254092" y="34814"/>
                    <a:pt x="246648" y="34392"/>
                  </a:cubicBezTo>
                  <a:cubicBezTo>
                    <a:pt x="241150" y="34392"/>
                    <a:pt x="236581" y="28977"/>
                    <a:pt x="231335" y="28638"/>
                  </a:cubicBezTo>
                  <a:cubicBezTo>
                    <a:pt x="220170" y="27965"/>
                    <a:pt x="207649" y="31261"/>
                    <a:pt x="197075" y="25425"/>
                  </a:cubicBezTo>
                  <a:cubicBezTo>
                    <a:pt x="189544" y="21281"/>
                    <a:pt x="192250" y="6815"/>
                    <a:pt x="178123" y="7067"/>
                  </a:cubicBezTo>
                  <a:cubicBezTo>
                    <a:pt x="167126" y="7067"/>
                    <a:pt x="166701" y="21533"/>
                    <a:pt x="158328" y="27457"/>
                  </a:cubicBezTo>
                  <a:cubicBezTo>
                    <a:pt x="149951" y="33376"/>
                    <a:pt x="137348" y="32447"/>
                    <a:pt x="129227" y="38284"/>
                  </a:cubicBezTo>
                  <a:cubicBezTo>
                    <a:pt x="121105" y="44120"/>
                    <a:pt x="119920" y="57236"/>
                    <a:pt x="113488" y="63663"/>
                  </a:cubicBezTo>
                  <a:cubicBezTo>
                    <a:pt x="112815" y="64171"/>
                    <a:pt x="112051" y="64593"/>
                    <a:pt x="111208" y="64849"/>
                  </a:cubicBezTo>
                  <a:cubicBezTo>
                    <a:pt x="109936" y="65526"/>
                    <a:pt x="80326" y="73309"/>
                    <a:pt x="85829" y="80752"/>
                  </a:cubicBezTo>
                  <a:cubicBezTo>
                    <a:pt x="89294" y="85069"/>
                    <a:pt x="101476" y="81599"/>
                    <a:pt x="100968" y="90311"/>
                  </a:cubicBezTo>
                  <a:cubicBezTo>
                    <a:pt x="100464" y="99027"/>
                    <a:pt x="84048" y="120684"/>
                    <a:pt x="89802" y="128719"/>
                  </a:cubicBezTo>
                  <a:cubicBezTo>
                    <a:pt x="91917" y="131681"/>
                    <a:pt x="105115" y="134386"/>
                    <a:pt x="105115" y="137179"/>
                  </a:cubicBezTo>
                  <a:cubicBezTo>
                    <a:pt x="105115" y="139971"/>
                    <a:pt x="96655" y="143780"/>
                    <a:pt x="99022" y="147671"/>
                  </a:cubicBezTo>
                  <a:cubicBezTo>
                    <a:pt x="101393" y="151562"/>
                    <a:pt x="114930" y="149616"/>
                    <a:pt x="117214" y="156131"/>
                  </a:cubicBezTo>
                  <a:cubicBezTo>
                    <a:pt x="118821" y="160782"/>
                    <a:pt x="99617" y="166788"/>
                    <a:pt x="96738" y="169750"/>
                  </a:cubicBezTo>
                  <a:cubicBezTo>
                    <a:pt x="89889" y="175756"/>
                    <a:pt x="81004" y="179056"/>
                    <a:pt x="71867" y="178970"/>
                  </a:cubicBezTo>
                  <a:cubicBezTo>
                    <a:pt x="69752" y="179395"/>
                    <a:pt x="67806" y="180411"/>
                    <a:pt x="66286" y="181931"/>
                  </a:cubicBezTo>
                  <a:cubicBezTo>
                    <a:pt x="67215" y="195216"/>
                    <a:pt x="67129" y="209765"/>
                    <a:pt x="64254" y="213487"/>
                  </a:cubicBezTo>
                  <a:cubicBezTo>
                    <a:pt x="59346" y="220001"/>
                    <a:pt x="49449" y="220001"/>
                    <a:pt x="45306" y="228378"/>
                  </a:cubicBezTo>
                  <a:cubicBezTo>
                    <a:pt x="42513" y="233959"/>
                    <a:pt x="49197" y="245888"/>
                    <a:pt x="42852" y="250626"/>
                  </a:cubicBezTo>
                  <a:cubicBezTo>
                    <a:pt x="36507" y="255364"/>
                    <a:pt x="20517" y="255616"/>
                    <a:pt x="17472" y="263824"/>
                  </a:cubicBezTo>
                  <a:cubicBezTo>
                    <a:pt x="16287" y="269405"/>
                    <a:pt x="15779" y="275076"/>
                    <a:pt x="15866" y="280744"/>
                  </a:cubicBezTo>
                  <a:cubicBezTo>
                    <a:pt x="14763" y="286242"/>
                    <a:pt x="5291" y="289204"/>
                    <a:pt x="4275" y="293942"/>
                  </a:cubicBezTo>
                  <a:cubicBezTo>
                    <a:pt x="2837" y="301047"/>
                    <a:pt x="9095" y="309085"/>
                    <a:pt x="5964" y="315430"/>
                  </a:cubicBezTo>
                  <a:cubicBezTo>
                    <a:pt x="2837" y="321775"/>
                    <a:pt x="-5201" y="321606"/>
                    <a:pt x="-6387" y="327781"/>
                  </a:cubicBezTo>
                  <a:cubicBezTo>
                    <a:pt x="-7824" y="341991"/>
                    <a:pt x="-6470" y="356374"/>
                    <a:pt x="-2326" y="370080"/>
                  </a:cubicBezTo>
                  <a:cubicBezTo>
                    <a:pt x="-42" y="375661"/>
                    <a:pt x="7150" y="378540"/>
                    <a:pt x="8418" y="383278"/>
                  </a:cubicBezTo>
                  <a:cubicBezTo>
                    <a:pt x="13920" y="405357"/>
                    <a:pt x="10194" y="429299"/>
                    <a:pt x="13412" y="451717"/>
                  </a:cubicBezTo>
                  <a:cubicBezTo>
                    <a:pt x="17303" y="467959"/>
                    <a:pt x="24660" y="483102"/>
                    <a:pt x="34813" y="496300"/>
                  </a:cubicBezTo>
                  <a:cubicBezTo>
                    <a:pt x="44372" y="508990"/>
                    <a:pt x="40820" y="531577"/>
                    <a:pt x="49705" y="543337"/>
                  </a:cubicBezTo>
                  <a:cubicBezTo>
                    <a:pt x="53935" y="549005"/>
                    <a:pt x="63155" y="554590"/>
                    <a:pt x="66199" y="560678"/>
                  </a:cubicBezTo>
                  <a:cubicBezTo>
                    <a:pt x="69921" y="568122"/>
                    <a:pt x="67298" y="578953"/>
                    <a:pt x="70346" y="587074"/>
                  </a:cubicBezTo>
                  <a:cubicBezTo>
                    <a:pt x="73391" y="595195"/>
                    <a:pt x="81429" y="600441"/>
                    <a:pt x="79397" y="608562"/>
                  </a:cubicBezTo>
                  <a:cubicBezTo>
                    <a:pt x="77790" y="614907"/>
                    <a:pt x="72713" y="619476"/>
                    <a:pt x="70937" y="625482"/>
                  </a:cubicBezTo>
                  <a:cubicBezTo>
                    <a:pt x="70346" y="628188"/>
                    <a:pt x="91409" y="652890"/>
                    <a:pt x="78381" y="665918"/>
                  </a:cubicBezTo>
                  <a:cubicBezTo>
                    <a:pt x="73981" y="670318"/>
                    <a:pt x="66625" y="662705"/>
                    <a:pt x="61887" y="665158"/>
                  </a:cubicBezTo>
                  <a:cubicBezTo>
                    <a:pt x="52411" y="669896"/>
                    <a:pt x="54187" y="682838"/>
                    <a:pt x="42683" y="686221"/>
                  </a:cubicBezTo>
                  <a:cubicBezTo>
                    <a:pt x="44798" y="689778"/>
                    <a:pt x="46913" y="693413"/>
                    <a:pt x="48689" y="696965"/>
                  </a:cubicBezTo>
                  <a:cubicBezTo>
                    <a:pt x="53171" y="705851"/>
                    <a:pt x="48689" y="718454"/>
                    <a:pt x="52072" y="728268"/>
                  </a:cubicBezTo>
                  <a:cubicBezTo>
                    <a:pt x="58247" y="742396"/>
                    <a:pt x="66116" y="755763"/>
                    <a:pt x="75419" y="768114"/>
                  </a:cubicBezTo>
                  <a:cubicBezTo>
                    <a:pt x="83036" y="780126"/>
                    <a:pt x="107313" y="778437"/>
                    <a:pt x="107313" y="796116"/>
                  </a:cubicBezTo>
                  <a:cubicBezTo>
                    <a:pt x="107313" y="809058"/>
                    <a:pt x="79314" y="806352"/>
                    <a:pt x="81004" y="819381"/>
                  </a:cubicBezTo>
                  <a:cubicBezTo>
                    <a:pt x="82949" y="834946"/>
                    <a:pt x="126265" y="810921"/>
                    <a:pt x="122543" y="827841"/>
                  </a:cubicBezTo>
                  <a:cubicBezTo>
                    <a:pt x="119160" y="843236"/>
                    <a:pt x="62395" y="860073"/>
                    <a:pt x="68740" y="871156"/>
                  </a:cubicBezTo>
                  <a:cubicBezTo>
                    <a:pt x="72292" y="877414"/>
                    <a:pt x="94879" y="866839"/>
                    <a:pt x="100038" y="865150"/>
                  </a:cubicBezTo>
                  <a:cubicBezTo>
                    <a:pt x="114422" y="860325"/>
                    <a:pt x="126517" y="851613"/>
                    <a:pt x="142338" y="848230"/>
                  </a:cubicBezTo>
                  <a:cubicBezTo>
                    <a:pt x="150797" y="846367"/>
                    <a:pt x="156126" y="854067"/>
                    <a:pt x="164417" y="852543"/>
                  </a:cubicBezTo>
                  <a:cubicBezTo>
                    <a:pt x="172707" y="851018"/>
                    <a:pt x="193857" y="833000"/>
                    <a:pt x="199528" y="849668"/>
                  </a:cubicBezTo>
                  <a:cubicBezTo>
                    <a:pt x="201048" y="854150"/>
                    <a:pt x="196228" y="858718"/>
                    <a:pt x="191576" y="862440"/>
                  </a:cubicBezTo>
                  <a:cubicBezTo>
                    <a:pt x="196141" y="864386"/>
                    <a:pt x="200458" y="866926"/>
                    <a:pt x="204431" y="869801"/>
                  </a:cubicBezTo>
                  <a:cubicBezTo>
                    <a:pt x="208918" y="872763"/>
                    <a:pt x="218055" y="865319"/>
                    <a:pt x="222454" y="865319"/>
                  </a:cubicBezTo>
                  <a:cubicBezTo>
                    <a:pt x="226853" y="865319"/>
                    <a:pt x="224652" y="870987"/>
                    <a:pt x="226936" y="872507"/>
                  </a:cubicBezTo>
                  <a:cubicBezTo>
                    <a:pt x="229220" y="874031"/>
                    <a:pt x="233450" y="868954"/>
                    <a:pt x="236833" y="869801"/>
                  </a:cubicBezTo>
                  <a:cubicBezTo>
                    <a:pt x="240221" y="870648"/>
                    <a:pt x="259677" y="887650"/>
                    <a:pt x="262890" y="886721"/>
                  </a:cubicBezTo>
                  <a:cubicBezTo>
                    <a:pt x="268983" y="885197"/>
                    <a:pt x="270421" y="874960"/>
                    <a:pt x="279050" y="873271"/>
                  </a:cubicBezTo>
                  <a:cubicBezTo>
                    <a:pt x="293516" y="870309"/>
                    <a:pt x="299522" y="881731"/>
                    <a:pt x="311365" y="884945"/>
                  </a:cubicBezTo>
                  <a:cubicBezTo>
                    <a:pt x="343007" y="892814"/>
                    <a:pt x="372529" y="921320"/>
                    <a:pt x="363479" y="957700"/>
                  </a:cubicBezTo>
                  <a:cubicBezTo>
                    <a:pt x="361872" y="964127"/>
                    <a:pt x="348926" y="962438"/>
                    <a:pt x="345460" y="969374"/>
                  </a:cubicBezTo>
                  <a:cubicBezTo>
                    <a:pt x="341991" y="976309"/>
                    <a:pt x="347575" y="987900"/>
                    <a:pt x="345460" y="996277"/>
                  </a:cubicBezTo>
                  <a:cubicBezTo>
                    <a:pt x="343854" y="1002961"/>
                    <a:pt x="333279" y="1009727"/>
                    <a:pt x="330230" y="1014296"/>
                  </a:cubicBezTo>
                  <a:cubicBezTo>
                    <a:pt x="327186" y="1018864"/>
                    <a:pt x="333952" y="1031215"/>
                    <a:pt x="327525" y="1035784"/>
                  </a:cubicBezTo>
                  <a:cubicBezTo>
                    <a:pt x="319065" y="1041365"/>
                    <a:pt x="295631" y="1042042"/>
                    <a:pt x="290723" y="1051940"/>
                  </a:cubicBezTo>
                  <a:cubicBezTo>
                    <a:pt x="283193" y="1067083"/>
                    <a:pt x="325831" y="1068859"/>
                    <a:pt x="312212" y="1087051"/>
                  </a:cubicBezTo>
                  <a:cubicBezTo>
                    <a:pt x="307560" y="1093227"/>
                    <a:pt x="297155" y="1090434"/>
                    <a:pt x="291570" y="1096019"/>
                  </a:cubicBezTo>
                  <a:cubicBezTo>
                    <a:pt x="285985" y="1101600"/>
                    <a:pt x="282094" y="1110824"/>
                    <a:pt x="275411" y="1112175"/>
                  </a:cubicBezTo>
                  <a:cubicBezTo>
                    <a:pt x="257731" y="1115727"/>
                    <a:pt x="246648" y="1116661"/>
                    <a:pt x="233111" y="1130110"/>
                  </a:cubicBezTo>
                  <a:cubicBezTo>
                    <a:pt x="223805" y="1139500"/>
                    <a:pt x="250031" y="1158704"/>
                    <a:pt x="247495" y="1172410"/>
                  </a:cubicBezTo>
                  <a:cubicBezTo>
                    <a:pt x="246565" y="1176891"/>
                    <a:pt x="241489" y="1178585"/>
                    <a:pt x="240303" y="1183236"/>
                  </a:cubicBezTo>
                  <a:cubicBezTo>
                    <a:pt x="236412" y="1199144"/>
                    <a:pt x="230067" y="1214287"/>
                    <a:pt x="221438" y="1228159"/>
                  </a:cubicBezTo>
                  <a:cubicBezTo>
                    <a:pt x="216956" y="1235689"/>
                    <a:pt x="201643" y="1236197"/>
                    <a:pt x="199867" y="1245078"/>
                  </a:cubicBezTo>
                  <a:cubicBezTo>
                    <a:pt x="197496" y="1257260"/>
                    <a:pt x="216787" y="1254215"/>
                    <a:pt x="222367" y="1259462"/>
                  </a:cubicBezTo>
                  <a:cubicBezTo>
                    <a:pt x="230827" y="1267921"/>
                    <a:pt x="221438" y="1276381"/>
                    <a:pt x="225920" y="1283742"/>
                  </a:cubicBezTo>
                  <a:cubicBezTo>
                    <a:pt x="228291" y="1287716"/>
                    <a:pt x="237597" y="1290339"/>
                    <a:pt x="237597" y="1295416"/>
                  </a:cubicBezTo>
                  <a:cubicBezTo>
                    <a:pt x="237597" y="1298630"/>
                    <a:pt x="220678" y="1302946"/>
                    <a:pt x="225077" y="1308866"/>
                  </a:cubicBezTo>
                  <a:cubicBezTo>
                    <a:pt x="230745" y="1316479"/>
                    <a:pt x="246396" y="1315297"/>
                    <a:pt x="249271" y="1326802"/>
                  </a:cubicBezTo>
                  <a:cubicBezTo>
                    <a:pt x="252146" y="1338306"/>
                    <a:pt x="228712" y="1352181"/>
                    <a:pt x="253753" y="1358274"/>
                  </a:cubicBezTo>
                  <a:cubicBezTo>
                    <a:pt x="266021" y="1361318"/>
                    <a:pt x="267038" y="1327479"/>
                    <a:pt x="282520" y="1331370"/>
                  </a:cubicBezTo>
                  <a:cubicBezTo>
                    <a:pt x="293346" y="1334076"/>
                    <a:pt x="280657" y="1349475"/>
                    <a:pt x="287931" y="1353788"/>
                  </a:cubicBezTo>
                  <a:cubicBezTo>
                    <a:pt x="296986" y="1359203"/>
                    <a:pt x="306458" y="1351929"/>
                    <a:pt x="315764" y="1353788"/>
                  </a:cubicBezTo>
                  <a:cubicBezTo>
                    <a:pt x="321688" y="1354973"/>
                    <a:pt x="318387" y="1365887"/>
                    <a:pt x="322956" y="1368171"/>
                  </a:cubicBezTo>
                  <a:cubicBezTo>
                    <a:pt x="343428" y="1378407"/>
                    <a:pt x="340805" y="1353197"/>
                    <a:pt x="342668" y="1343891"/>
                  </a:cubicBezTo>
                  <a:cubicBezTo>
                    <a:pt x="344019" y="1337207"/>
                    <a:pt x="355019" y="1333398"/>
                    <a:pt x="357981" y="1325955"/>
                  </a:cubicBezTo>
                  <a:cubicBezTo>
                    <a:pt x="360938" y="1318511"/>
                    <a:pt x="348674" y="1313182"/>
                    <a:pt x="347237" y="1307089"/>
                  </a:cubicBezTo>
                  <a:cubicBezTo>
                    <a:pt x="345799" y="1301001"/>
                    <a:pt x="351041" y="1297361"/>
                    <a:pt x="349860" y="1292710"/>
                  </a:cubicBezTo>
                  <a:cubicBezTo>
                    <a:pt x="342581" y="1263353"/>
                    <a:pt x="318387" y="1289410"/>
                    <a:pt x="316694" y="1288224"/>
                  </a:cubicBezTo>
                  <a:cubicBezTo>
                    <a:pt x="299774" y="1276889"/>
                    <a:pt x="326847" y="1253707"/>
                    <a:pt x="319317" y="1238820"/>
                  </a:cubicBezTo>
                  <a:cubicBezTo>
                    <a:pt x="316020" y="1232050"/>
                    <a:pt x="304599" y="1234251"/>
                    <a:pt x="303161" y="1227147"/>
                  </a:cubicBezTo>
                  <a:cubicBezTo>
                    <a:pt x="301720" y="1220037"/>
                    <a:pt x="304091" y="1212003"/>
                    <a:pt x="302314" y="1204642"/>
                  </a:cubicBezTo>
                  <a:cubicBezTo>
                    <a:pt x="301298" y="1200664"/>
                    <a:pt x="296899" y="1201172"/>
                    <a:pt x="295123" y="1197537"/>
                  </a:cubicBezTo>
                  <a:cubicBezTo>
                    <a:pt x="293937" y="1195253"/>
                    <a:pt x="296899" y="1189077"/>
                    <a:pt x="294193" y="1187636"/>
                  </a:cubicBezTo>
                  <a:cubicBezTo>
                    <a:pt x="290133" y="1184930"/>
                    <a:pt x="283449" y="1187636"/>
                    <a:pt x="278963" y="1184001"/>
                  </a:cubicBezTo>
                  <a:cubicBezTo>
                    <a:pt x="277695" y="1183154"/>
                    <a:pt x="267207" y="1147538"/>
                    <a:pt x="267290" y="1147199"/>
                  </a:cubicBezTo>
                  <a:cubicBezTo>
                    <a:pt x="271519" y="1125880"/>
                    <a:pt x="301129" y="1139838"/>
                    <a:pt x="305020" y="1154391"/>
                  </a:cubicBezTo>
                  <a:cubicBezTo>
                    <a:pt x="305528" y="1156506"/>
                    <a:pt x="305020" y="1158196"/>
                    <a:pt x="307643" y="1158873"/>
                  </a:cubicBezTo>
                  <a:cubicBezTo>
                    <a:pt x="310266" y="1159550"/>
                    <a:pt x="313736" y="1155321"/>
                    <a:pt x="314835" y="1153458"/>
                  </a:cubicBezTo>
                  <a:cubicBezTo>
                    <a:pt x="322869" y="1140094"/>
                    <a:pt x="302905" y="1129858"/>
                    <a:pt x="307643" y="1120213"/>
                  </a:cubicBezTo>
                  <a:cubicBezTo>
                    <a:pt x="310097" y="1115306"/>
                    <a:pt x="317540" y="1118776"/>
                    <a:pt x="321180" y="1113951"/>
                  </a:cubicBezTo>
                  <a:cubicBezTo>
                    <a:pt x="323039" y="1111414"/>
                    <a:pt x="321688" y="1101517"/>
                    <a:pt x="324732" y="1100501"/>
                  </a:cubicBezTo>
                  <a:cubicBezTo>
                    <a:pt x="330738" y="1098469"/>
                    <a:pt x="338182" y="1115644"/>
                    <a:pt x="338182" y="1119366"/>
                  </a:cubicBezTo>
                  <a:cubicBezTo>
                    <a:pt x="338182" y="1127826"/>
                    <a:pt x="329722" y="1125798"/>
                    <a:pt x="327438" y="1131040"/>
                  </a:cubicBezTo>
                  <a:cubicBezTo>
                    <a:pt x="325153" y="1136286"/>
                    <a:pt x="329809" y="1144746"/>
                    <a:pt x="328371" y="1150752"/>
                  </a:cubicBezTo>
                  <a:cubicBezTo>
                    <a:pt x="327438" y="1154222"/>
                    <a:pt x="319912" y="1156250"/>
                    <a:pt x="321180" y="1160649"/>
                  </a:cubicBezTo>
                  <a:cubicBezTo>
                    <a:pt x="324311" y="1173170"/>
                    <a:pt x="338690" y="1154304"/>
                    <a:pt x="343597" y="1157944"/>
                  </a:cubicBezTo>
                  <a:cubicBezTo>
                    <a:pt x="348505" y="1161583"/>
                    <a:pt x="352057" y="1178333"/>
                    <a:pt x="353495" y="1178672"/>
                  </a:cubicBezTo>
                  <a:cubicBezTo>
                    <a:pt x="357555" y="1179684"/>
                    <a:pt x="367709" y="1172240"/>
                    <a:pt x="367878" y="1172327"/>
                  </a:cubicBezTo>
                  <a:cubicBezTo>
                    <a:pt x="371261" y="1175710"/>
                    <a:pt x="365763" y="1186454"/>
                    <a:pt x="375070" y="1184930"/>
                  </a:cubicBezTo>
                  <a:cubicBezTo>
                    <a:pt x="381076" y="1183914"/>
                    <a:pt x="405861" y="1185859"/>
                    <a:pt x="402903" y="1174103"/>
                  </a:cubicBezTo>
                  <a:cubicBezTo>
                    <a:pt x="402139" y="1171055"/>
                    <a:pt x="389366" y="1162512"/>
                    <a:pt x="393002" y="1158873"/>
                  </a:cubicBezTo>
                  <a:cubicBezTo>
                    <a:pt x="396641" y="1155238"/>
                    <a:pt x="401461" y="1159972"/>
                    <a:pt x="403746" y="1157944"/>
                  </a:cubicBezTo>
                  <a:cubicBezTo>
                    <a:pt x="407385" y="1154391"/>
                    <a:pt x="389110" y="1136286"/>
                    <a:pt x="395711" y="1131887"/>
                  </a:cubicBezTo>
                  <a:cubicBezTo>
                    <a:pt x="402308" y="1127487"/>
                    <a:pt x="408653" y="1142123"/>
                    <a:pt x="410937" y="1144494"/>
                  </a:cubicBezTo>
                  <a:cubicBezTo>
                    <a:pt x="413222" y="1146861"/>
                    <a:pt x="428956" y="1135608"/>
                    <a:pt x="428956" y="1151681"/>
                  </a:cubicBezTo>
                  <a:cubicBezTo>
                    <a:pt x="428956" y="1158196"/>
                    <a:pt x="395116" y="1166147"/>
                    <a:pt x="423544" y="1180448"/>
                  </a:cubicBezTo>
                  <a:cubicBezTo>
                    <a:pt x="426841" y="1182055"/>
                    <a:pt x="426758" y="1186624"/>
                    <a:pt x="430732" y="1187636"/>
                  </a:cubicBezTo>
                  <a:cubicBezTo>
                    <a:pt x="442410" y="1190515"/>
                    <a:pt x="443847" y="1175285"/>
                    <a:pt x="454083" y="1173256"/>
                  </a:cubicBezTo>
                  <a:cubicBezTo>
                    <a:pt x="468888" y="1170295"/>
                    <a:pt x="481917" y="1183154"/>
                    <a:pt x="496382" y="1179515"/>
                  </a:cubicBezTo>
                  <a:cubicBezTo>
                    <a:pt x="508985" y="1176388"/>
                    <a:pt x="504842" y="1167841"/>
                    <a:pt x="500864" y="1158873"/>
                  </a:cubicBezTo>
                  <a:cubicBezTo>
                    <a:pt x="500864" y="1158873"/>
                    <a:pt x="499006" y="1155911"/>
                    <a:pt x="500022" y="1155321"/>
                  </a:cubicBezTo>
                  <a:cubicBezTo>
                    <a:pt x="502389" y="1153627"/>
                    <a:pt x="510510" y="1155321"/>
                    <a:pt x="513472" y="1154391"/>
                  </a:cubicBezTo>
                  <a:cubicBezTo>
                    <a:pt x="521002" y="1151768"/>
                    <a:pt x="528020" y="1147877"/>
                    <a:pt x="534113" y="1142718"/>
                  </a:cubicBezTo>
                  <a:cubicBezTo>
                    <a:pt x="539190" y="1138909"/>
                    <a:pt x="537583" y="1129602"/>
                    <a:pt x="544010" y="1128334"/>
                  </a:cubicBezTo>
                  <a:cubicBezTo>
                    <a:pt x="548748" y="1127405"/>
                    <a:pt x="554841" y="1136373"/>
                    <a:pt x="560170" y="1133750"/>
                  </a:cubicBezTo>
                  <a:cubicBezTo>
                    <a:pt x="565499" y="1131127"/>
                    <a:pt x="570489" y="1116830"/>
                    <a:pt x="576330" y="1118437"/>
                  </a:cubicBezTo>
                  <a:cubicBezTo>
                    <a:pt x="582166" y="1120044"/>
                    <a:pt x="578948" y="1134423"/>
                    <a:pt x="580811" y="1139078"/>
                  </a:cubicBezTo>
                  <a:cubicBezTo>
                    <a:pt x="585380" y="1150500"/>
                    <a:pt x="599425" y="1144832"/>
                    <a:pt x="596124" y="1161583"/>
                  </a:cubicBezTo>
                  <a:cubicBezTo>
                    <a:pt x="595195" y="1166065"/>
                    <a:pt x="570745" y="1193138"/>
                    <a:pt x="573620" y="1195422"/>
                  </a:cubicBezTo>
                  <a:cubicBezTo>
                    <a:pt x="588173" y="1210057"/>
                    <a:pt x="591894" y="1187553"/>
                    <a:pt x="595195" y="1179263"/>
                  </a:cubicBezTo>
                  <a:cubicBezTo>
                    <a:pt x="595195" y="1178333"/>
                    <a:pt x="597479" y="1176557"/>
                    <a:pt x="598747" y="1177486"/>
                  </a:cubicBezTo>
                  <a:cubicBezTo>
                    <a:pt x="601709" y="1179432"/>
                    <a:pt x="600862" y="1188569"/>
                    <a:pt x="604159" y="1191866"/>
                  </a:cubicBezTo>
                  <a:cubicBezTo>
                    <a:pt x="609066" y="1196773"/>
                    <a:pt x="624296" y="1191444"/>
                    <a:pt x="625734" y="1185607"/>
                  </a:cubicBezTo>
                  <a:cubicBezTo>
                    <a:pt x="628187" y="1175793"/>
                    <a:pt x="618290" y="1173087"/>
                    <a:pt x="614060" y="1166742"/>
                  </a:cubicBezTo>
                  <a:cubicBezTo>
                    <a:pt x="614060" y="1166742"/>
                    <a:pt x="618963" y="1149822"/>
                    <a:pt x="619471" y="1149822"/>
                  </a:cubicBezTo>
                  <a:cubicBezTo>
                    <a:pt x="637494" y="1146183"/>
                    <a:pt x="625734" y="1176978"/>
                    <a:pt x="644851" y="1172240"/>
                  </a:cubicBezTo>
                  <a:cubicBezTo>
                    <a:pt x="648742" y="1171311"/>
                    <a:pt x="647899" y="1137810"/>
                    <a:pt x="675394" y="1151599"/>
                  </a:cubicBezTo>
                  <a:cubicBezTo>
                    <a:pt x="693326" y="1160567"/>
                    <a:pt x="638845" y="1198805"/>
                    <a:pt x="669132" y="1206418"/>
                  </a:cubicBezTo>
                  <a:cubicBezTo>
                    <a:pt x="681739" y="1209549"/>
                    <a:pt x="682751" y="1192460"/>
                    <a:pt x="691549" y="1190259"/>
                  </a:cubicBezTo>
                  <a:cubicBezTo>
                    <a:pt x="704408" y="1187045"/>
                    <a:pt x="728689" y="1204473"/>
                    <a:pt x="740024" y="1189329"/>
                  </a:cubicBezTo>
                  <a:cubicBezTo>
                    <a:pt x="747216" y="1179771"/>
                    <a:pt x="724038" y="1158113"/>
                    <a:pt x="753561" y="1150669"/>
                  </a:cubicBezTo>
                  <a:cubicBezTo>
                    <a:pt x="760162" y="1149062"/>
                    <a:pt x="763289" y="1163272"/>
                    <a:pt x="772426" y="1163272"/>
                  </a:cubicBezTo>
                  <a:cubicBezTo>
                    <a:pt x="786214" y="1163272"/>
                    <a:pt x="773355" y="1133155"/>
                    <a:pt x="796620" y="1138992"/>
                  </a:cubicBezTo>
                  <a:cubicBezTo>
                    <a:pt x="803812" y="1140855"/>
                    <a:pt x="796199" y="1164371"/>
                    <a:pt x="808298" y="1170464"/>
                  </a:cubicBezTo>
                  <a:cubicBezTo>
                    <a:pt x="823016" y="1177825"/>
                    <a:pt x="842558" y="1172071"/>
                    <a:pt x="857702" y="1178924"/>
                  </a:cubicBezTo>
                  <a:cubicBezTo>
                    <a:pt x="867599" y="1183154"/>
                    <a:pt x="859478" y="1192712"/>
                    <a:pt x="864893" y="1199565"/>
                  </a:cubicBezTo>
                  <a:cubicBezTo>
                    <a:pt x="877752" y="1215556"/>
                    <a:pt x="894164" y="1205319"/>
                    <a:pt x="908969" y="1211239"/>
                  </a:cubicBezTo>
                  <a:cubicBezTo>
                    <a:pt x="914636" y="1213523"/>
                    <a:pt x="914045" y="1226130"/>
                    <a:pt x="915227" y="1230951"/>
                  </a:cubicBezTo>
                  <a:cubicBezTo>
                    <a:pt x="916412" y="1235776"/>
                    <a:pt x="926310" y="1239411"/>
                    <a:pt x="930457" y="1242625"/>
                  </a:cubicBezTo>
                  <a:cubicBezTo>
                    <a:pt x="935873" y="1245165"/>
                    <a:pt x="942300" y="1244149"/>
                    <a:pt x="946617" y="1240006"/>
                  </a:cubicBezTo>
                  <a:cubicBezTo>
                    <a:pt x="949830" y="1235776"/>
                    <a:pt x="945431" y="1232814"/>
                    <a:pt x="946617" y="1229175"/>
                  </a:cubicBezTo>
                  <a:cubicBezTo>
                    <a:pt x="947207" y="1227650"/>
                    <a:pt x="1001940" y="1222999"/>
                    <a:pt x="1007781" y="1234590"/>
                  </a:cubicBezTo>
                  <a:cubicBezTo>
                    <a:pt x="1013618" y="1246181"/>
                    <a:pt x="999995" y="1250663"/>
                    <a:pt x="1000589" y="1253455"/>
                  </a:cubicBezTo>
                  <a:cubicBezTo>
                    <a:pt x="1001349" y="1257516"/>
                    <a:pt x="1016662" y="1270375"/>
                    <a:pt x="1012263" y="1275026"/>
                  </a:cubicBezTo>
                  <a:cubicBezTo>
                    <a:pt x="1007864" y="1279682"/>
                    <a:pt x="996868" y="1271982"/>
                    <a:pt x="994245" y="1278579"/>
                  </a:cubicBezTo>
                  <a:cubicBezTo>
                    <a:pt x="989676" y="1290087"/>
                    <a:pt x="1011924" y="1290847"/>
                    <a:pt x="1014886" y="1293892"/>
                  </a:cubicBezTo>
                  <a:cubicBezTo>
                    <a:pt x="1021822" y="1300745"/>
                    <a:pt x="982484" y="1312079"/>
                    <a:pt x="996021" y="1332469"/>
                  </a:cubicBezTo>
                  <a:cubicBezTo>
                    <a:pt x="1005327" y="1346344"/>
                    <a:pt x="1012940" y="1336786"/>
                    <a:pt x="1018525" y="1340929"/>
                  </a:cubicBezTo>
                  <a:cubicBezTo>
                    <a:pt x="1020805" y="1342453"/>
                    <a:pt x="1022330" y="1353788"/>
                    <a:pt x="1024783" y="1357088"/>
                  </a:cubicBezTo>
                  <a:cubicBezTo>
                    <a:pt x="1029604" y="1363516"/>
                    <a:pt x="1044665" y="1366986"/>
                    <a:pt x="1051770" y="1370538"/>
                  </a:cubicBezTo>
                  <a:cubicBezTo>
                    <a:pt x="1065220" y="1377309"/>
                    <a:pt x="1092293" y="1359034"/>
                    <a:pt x="1094829" y="1346257"/>
                  </a:cubicBezTo>
                  <a:cubicBezTo>
                    <a:pt x="1094664" y="1339913"/>
                    <a:pt x="1094916" y="1333654"/>
                    <a:pt x="1095763" y="1327392"/>
                  </a:cubicBezTo>
                  <a:cubicBezTo>
                    <a:pt x="1100922" y="1324009"/>
                    <a:pt x="1111245" y="1327392"/>
                    <a:pt x="1117333" y="1325616"/>
                  </a:cubicBezTo>
                  <a:cubicBezTo>
                    <a:pt x="1121055" y="1324348"/>
                    <a:pt x="1124608" y="1322654"/>
                    <a:pt x="1127908" y="1320626"/>
                  </a:cubicBezTo>
                  <a:cubicBezTo>
                    <a:pt x="1123765" y="1318850"/>
                    <a:pt x="1120634" y="1315297"/>
                    <a:pt x="1119448" y="1310981"/>
                  </a:cubicBezTo>
                  <a:cubicBezTo>
                    <a:pt x="1116065" y="1297275"/>
                    <a:pt x="1133662" y="1284754"/>
                    <a:pt x="1130953" y="1273676"/>
                  </a:cubicBezTo>
                  <a:cubicBezTo>
                    <a:pt x="1128755" y="1265216"/>
                    <a:pt x="1115727" y="1250072"/>
                    <a:pt x="1118350" y="1241526"/>
                  </a:cubicBezTo>
                  <a:cubicBezTo>
                    <a:pt x="1120126" y="1235941"/>
                    <a:pt x="1144489" y="1247957"/>
                    <a:pt x="1141866" y="1237296"/>
                  </a:cubicBezTo>
                  <a:cubicBezTo>
                    <a:pt x="1139751" y="1228836"/>
                    <a:pt x="1137298" y="1208194"/>
                    <a:pt x="1130953" y="1202440"/>
                  </a:cubicBezTo>
                  <a:cubicBezTo>
                    <a:pt x="1118688" y="1192035"/>
                    <a:pt x="1108366" y="1179515"/>
                    <a:pt x="1100414" y="1165557"/>
                  </a:cubicBezTo>
                  <a:cubicBezTo>
                    <a:pt x="1095506" y="1156250"/>
                    <a:pt x="1102954" y="1147538"/>
                    <a:pt x="1099567" y="1140177"/>
                  </a:cubicBezTo>
                  <a:cubicBezTo>
                    <a:pt x="1094746" y="1130028"/>
                    <a:pt x="1084172" y="1126389"/>
                    <a:pt x="1088992" y="1112939"/>
                  </a:cubicBezTo>
                  <a:cubicBezTo>
                    <a:pt x="1092631" y="1104310"/>
                    <a:pt x="1104900" y="1104053"/>
                    <a:pt x="1111327" y="109923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5" name="Graphic 9">
              <a:extLst>
                <a:ext uri="{FF2B5EF4-FFF2-40B4-BE49-F238E27FC236}">
                  <a16:creationId xmlns:a16="http://schemas.microsoft.com/office/drawing/2014/main" id="{C59BC644-61E7-4C79-A3C8-0B43B3B3FC79}"/>
                </a:ext>
              </a:extLst>
            </p:cNvPr>
            <p:cNvSpPr/>
            <p:nvPr/>
          </p:nvSpPr>
          <p:spPr>
            <a:xfrm>
              <a:off x="7551193" y="3384880"/>
              <a:ext cx="1011315" cy="973392"/>
            </a:xfrm>
            <a:custGeom>
              <a:avLst/>
              <a:gdLst>
                <a:gd fmla="*/ 988218 w 1011315" name="connsiteX0"/>
                <a:gd fmla="*/ 119607 h 973392" name="connsiteY0"/>
                <a:gd fmla="*/ 951925 w 1011315" name="connsiteX1"/>
                <a:gd fmla="*/ 113175 h 973392" name="connsiteY1"/>
                <a:gd fmla="*/ 939913 w 1011315" name="connsiteX2"/>
                <a:gd fmla="*/ 95243 h 973392" name="connsiteY2"/>
                <a:gd fmla="*/ 908358 w 1011315" name="connsiteX3"/>
                <a:gd fmla="*/ 111655 h 973392" name="connsiteY3"/>
                <a:gd fmla="*/ 910981 w 1011315" name="connsiteX4"/>
                <a:gd fmla="*/ 87457 h 973392" name="connsiteY4"/>
                <a:gd fmla="*/ 887208 w 1011315" name="connsiteX5"/>
                <a:gd fmla="*/ 64362 h 973392" name="connsiteY5"/>
                <a:gd fmla="*/ 855653 w 1011315" name="connsiteX6"/>
                <a:gd fmla="*/ 55902 h 973392" name="connsiteY6"/>
                <a:gd fmla="*/ 854889 w 1011315" name="connsiteX7"/>
                <a:gd fmla="*/ 52349 h 973392" name="connsiteY7"/>
                <a:gd fmla="*/ 841018 w 1011315" name="connsiteX8"/>
                <a:gd fmla="*/ 48289 h 973392" name="connsiteY8"/>
                <a:gd fmla="*/ 798719 w 1011315" name="connsiteX9"/>
                <a:gd fmla="*/ 26549 h 973392" name="connsiteY9"/>
                <a:gd fmla="*/ 784926 w 1011315" name="connsiteX10"/>
                <a:gd fmla="*/ 32976 h 973392" name="connsiteY10"/>
                <a:gd fmla="*/ 772067 w 1011315" name="connsiteX11"/>
                <a:gd fmla="*/ 11657 h 973392" name="connsiteY11"/>
                <a:gd fmla="*/ 753627 w 1011315" name="connsiteX12"/>
                <a:gd fmla="*/ 11657 h 973392" name="connsiteY12"/>
                <a:gd fmla="*/ 721734 w 1011315" name="connsiteX13"/>
                <a:gd fmla="*/ -2640 h 973392" name="connsiteY13"/>
                <a:gd fmla="*/ 733155 w 1011315" name="connsiteX14"/>
                <a:gd fmla="*/ 31200 h 973392" name="connsiteY14"/>
                <a:gd fmla="*/ 723171 w 1011315" name="connsiteX15"/>
                <a:gd fmla="*/ 49726 h 973392" name="connsiteY15"/>
                <a:gd fmla="*/ 732899 w 1011315" name="connsiteX16"/>
                <a:gd fmla="*/ 64192 h 973392" name="connsiteY16"/>
                <a:gd fmla="*/ 707520 w 1011315" name="connsiteX17"/>
                <a:gd fmla="*/ 102770 h 973392" name="connsiteY17"/>
                <a:gd fmla="*/ 691616 w 1011315" name="connsiteX18"/>
                <a:gd fmla="*/ 106661 h 973392" name="connsiteY18"/>
                <a:gd fmla="*/ 699060 w 1011315" name="connsiteX19"/>
                <a:gd fmla="*/ 77985 h 973392" name="connsiteY19"/>
                <a:gd fmla="*/ 681632 w 1011315" name="connsiteX20"/>
                <a:gd fmla="*/ 72400 h 973392" name="connsiteY20"/>
                <a:gd fmla="*/ 662767 w 1011315" name="connsiteX21"/>
                <a:gd fmla="*/ 89320 h 973392" name="connsiteY21"/>
                <a:gd fmla="*/ 613363 w 1011315" name="connsiteX22"/>
                <a:gd fmla="*/ 87796 h 973392" name="connsiteY22"/>
                <a:gd fmla="*/ 599995 w 1011315" name="connsiteX23"/>
                <a:gd fmla="*/ 107933 h 973392" name="connsiteY23"/>
                <a:gd fmla="*/ 550591 w 1011315" name="connsiteX24"/>
                <a:gd fmla="*/ 100233 h 973392" name="connsiteY24"/>
                <a:gd fmla="*/ 573430 w 1011315" name="connsiteX25"/>
                <a:gd fmla="*/ 50152 h 973392" name="connsiteY25"/>
                <a:gd fmla="*/ 558118 w 1011315" name="connsiteX26"/>
                <a:gd fmla="*/ 40845 h 973392" name="connsiteY26"/>
                <a:gd fmla="*/ 555837 w 1011315" name="connsiteX27"/>
                <a:gd fmla="*/ 22232 h 973392" name="connsiteY27"/>
                <a:gd fmla="*/ 532317 w 1011315" name="connsiteX28"/>
                <a:gd fmla="*/ 39152 h 973392" name="connsiteY28"/>
                <a:gd fmla="*/ 519036 w 1011315" name="connsiteX29"/>
                <a:gd fmla="*/ 22232 h 973392" name="connsiteY29"/>
                <a:gd fmla="*/ 505500 w 1011315" name="connsiteX30"/>
                <a:gd fmla="*/ 32468 h 973392" name="connsiteY30"/>
                <a:gd fmla="*/ 423099 w 1011315" name="connsiteX31"/>
                <a:gd fmla="*/ 58950 h 973392" name="connsiteY31"/>
                <a:gd fmla="*/ 396707 w 1011315" name="connsiteX32"/>
                <a:gd fmla="*/ 35599 h 973392" name="connsiteY32"/>
                <a:gd fmla="*/ 381477 w 1011315" name="connsiteX33"/>
                <a:gd fmla="*/ 44059 h 973392" name="connsiteY33"/>
                <a:gd fmla="*/ 375132 w 1011315" name="connsiteX34"/>
                <a:gd fmla="*/ 60557 h 973392" name="connsiteY34"/>
                <a:gd fmla="*/ 344846 w 1011315" name="connsiteX35"/>
                <a:gd fmla="*/ 84921 h 973392" name="connsiteY35"/>
                <a:gd fmla="*/ 312617 w 1011315" name="connsiteX36"/>
                <a:gd fmla="*/ 108354 h 973392" name="connsiteY36"/>
                <a:gd fmla="*/ 304157 w 1011315" name="connsiteX37"/>
                <a:gd fmla="*/ 134325 h 973392" name="connsiteY37"/>
                <a:gd fmla="*/ 288419 w 1011315" name="connsiteX38"/>
                <a:gd fmla="*/ 142784 h 973392" name="connsiteY38"/>
                <a:gd fmla="*/ 310754 w 1011315" name="connsiteX39"/>
                <a:gd fmla="*/ 156577 h 973392" name="connsiteY39"/>
                <a:gd fmla="*/ 293835 w 1011315" name="connsiteX40"/>
                <a:gd fmla="*/ 183394 h 973392" name="connsiteY40"/>
                <a:gd fmla="*/ 282838 w 1011315" name="connsiteX41"/>
                <a:gd fmla="*/ 215288 h 973392" name="connsiteY41"/>
                <a:gd fmla="*/ 271247 w 1011315" name="connsiteX42"/>
                <a:gd fmla="*/ 232716 h 973392" name="connsiteY42"/>
                <a:gd fmla="*/ 277506 w 1011315" name="connsiteX43"/>
                <a:gd fmla="*/ 260714 h 973392" name="connsiteY43"/>
                <a:gd fmla="*/ 257203 w 1011315" name="connsiteX44"/>
                <a:gd fmla="*/ 263337 h 973392" name="connsiteY44"/>
                <a:gd fmla="*/ 235884 w 1011315" name="connsiteX45"/>
                <a:gd fmla="*/ 294132 h 973392" name="connsiteY45"/>
                <a:gd fmla="*/ 206700 w 1011315" name="connsiteX46"/>
                <a:gd fmla="*/ 305806 h 973392" name="connsiteY46"/>
                <a:gd fmla="*/ 155941 w 1011315" name="connsiteX47"/>
                <a:gd fmla="*/ 317227 h 973392" name="connsiteY47"/>
                <a:gd fmla="*/ 127938 w 1011315" name="connsiteX48"/>
                <a:gd fmla="*/ 380845 h 973392" name="connsiteY48"/>
                <a:gd fmla="*/ 119479 w 1011315" name="connsiteX49"/>
                <a:gd fmla="*/ 370019 h 973392" name="connsiteY49"/>
                <a:gd fmla="*/ 118801 w 1011315" name="connsiteX50"/>
                <a:gd fmla="*/ 379238 h 973392" name="connsiteY50"/>
                <a:gd fmla="*/ 116430 w 1011315" name="connsiteX51"/>
                <a:gd fmla="*/ 394890 h 973392" name="connsiteY51"/>
                <a:gd fmla="*/ 126922 w 1011315" name="connsiteX52"/>
                <a:gd fmla="*/ 447425 h 973392" name="connsiteY52"/>
                <a:gd fmla="*/ 135382 w 1011315" name="connsiteX53"/>
                <a:gd fmla="*/ 462230 h 973392" name="connsiteY53"/>
                <a:gd fmla="*/ 131152 w 1011315" name="connsiteX54"/>
                <a:gd fmla="*/ 510449 h 973392" name="connsiteY54"/>
                <a:gd fmla="*/ 147312 w 1011315" name="connsiteX55"/>
                <a:gd fmla="*/ 514257 h 973392" name="connsiteY55"/>
                <a:gd fmla="*/ 157378 w 1011315" name="connsiteX56"/>
                <a:gd fmla="*/ 523646 h 973392" name="connsiteY56"/>
                <a:gd fmla="*/ 161352 w 1011315" name="connsiteX57"/>
                <a:gd fmla="*/ 525423 h 973392" name="connsiteY57"/>
                <a:gd fmla="*/ 184955 w 1011315" name="connsiteX58"/>
                <a:gd fmla="*/ 520771 h 973392" name="connsiteY58"/>
                <a:gd fmla="*/ 191556 w 1011315" name="connsiteX59"/>
                <a:gd fmla="*/ 571530 h 973392" name="connsiteY59"/>
                <a:gd fmla="*/ 164735 w 1011315" name="connsiteX60"/>
                <a:gd fmla="*/ 570853 h 973392" name="connsiteY60"/>
                <a:gd fmla="*/ 162286 w 1011315" name="connsiteX61"/>
                <a:gd fmla="*/ 567639 h 973392" name="connsiteY61"/>
                <a:gd fmla="*/ 164062 w 1011315" name="connsiteX62"/>
                <a:gd fmla="*/ 548183 h 973392" name="connsiteY62"/>
                <a:gd fmla="*/ 161013 w 1011315" name="connsiteX63"/>
                <a:gd fmla="*/ 544375 h 973392" name="connsiteY63"/>
                <a:gd fmla="*/ 129545 w 1011315" name="connsiteX64"/>
                <a:gd fmla="*/ 563409 h 973392" name="connsiteY64"/>
                <a:gd fmla="*/ 99680 w 1011315" name="connsiteX65"/>
                <a:gd fmla="*/ 542598 h 973392" name="connsiteY65"/>
                <a:gd fmla="*/ 72524 w 1011315" name="connsiteX66"/>
                <a:gd fmla="*/ 542090 h 973392" name="connsiteY66"/>
                <a:gd fmla="*/ 39193 w 1011315" name="connsiteX67"/>
                <a:gd fmla="*/ 533630 h 973392" name="connsiteY67"/>
                <a:gd fmla="*/ 80476 w 1011315" name="connsiteX68"/>
                <a:gd fmla="*/ 576438 h 973392" name="connsiteY68"/>
                <a:gd fmla="*/ 79294 w 1011315" name="connsiteX69"/>
                <a:gd fmla="*/ 628465 h 973392" name="connsiteY69"/>
                <a:gd fmla="*/ 96891 w 1011315" name="connsiteX70"/>
                <a:gd fmla="*/ 644876 h 973392" name="connsiteY70"/>
                <a:gd fmla="*/ 100357 w 1011315" name="connsiteX71"/>
                <a:gd fmla="*/ 676349 h 973392" name="connsiteY71"/>
                <a:gd fmla="*/ 121932 w 1011315" name="connsiteX72"/>
                <a:gd fmla="*/ 738695 h 973392" name="connsiteY72"/>
                <a:gd fmla="*/ 102220 w 1011315" name="connsiteX73"/>
                <a:gd fmla="*/ 758324 h 973392" name="connsiteY73"/>
                <a:gd fmla="*/ 108057 w 1011315" name="connsiteX74"/>
                <a:gd fmla="*/ 774145 h 973392" name="connsiteY74"/>
                <a:gd fmla="*/ 74218 w 1011315" name="connsiteX75"/>
                <a:gd fmla="*/ 799099 h 973392" name="connsiteY75"/>
                <a:gd fmla="*/ 72016 w 1011315" name="connsiteX76"/>
                <a:gd fmla="*/ 822025 h 973392" name="connsiteY76"/>
                <a:gd fmla="*/ 38177 w 1011315" name="connsiteX77"/>
                <a:gd fmla="*/ 864324 h 973392" name="connsiteY77"/>
                <a:gd fmla="*/ 11529 w 1011315" name="connsiteX78"/>
                <a:gd fmla="*/ 880736 h 973392" name="connsiteY78"/>
                <a:gd fmla="*/ 6283 w 1011315" name="connsiteX79"/>
                <a:gd fmla="*/ 926083 h 973392" name="connsiteY79"/>
                <a:gd fmla="*/ -6659 w 1011315" name="connsiteX80"/>
                <a:gd fmla="*/ 959923 h 973392" name="connsiteY80"/>
                <a:gd fmla="*/ 64998 w 1011315" name="connsiteX81"/>
                <a:gd fmla="*/ 926083 h 973392" name="connsiteY81"/>
                <a:gd fmla="*/ 109242 w 1011315" name="connsiteX82"/>
                <a:gd fmla="*/ 912968 h 973392" name="connsiteY82"/>
                <a:gd fmla="*/ 137918 w 1011315" name="connsiteX83"/>
                <a:gd fmla="*/ 912968 h 973392" name="connsiteY83"/>
                <a:gd fmla="*/ 154838 w 1011315" name="connsiteX84"/>
                <a:gd fmla="*/ 888522 h 973392" name="connsiteY84"/>
                <a:gd fmla="*/ 147985 w 1011315" name="connsiteX85"/>
                <a:gd fmla="*/ 874647 h 973392" name="connsiteY85"/>
                <a:gd fmla="*/ 160592 w 1011315" name="connsiteX86"/>
                <a:gd fmla="*/ 857727 h 973392" name="connsiteY86"/>
                <a:gd fmla="*/ 173195 w 1011315" name="connsiteX87"/>
                <a:gd fmla="*/ 814581 h 973392" name="connsiteY87"/>
                <a:gd fmla="*/ 188933 w 1011315" name="connsiteX88"/>
                <a:gd fmla="*/ 863564 h 973392" name="connsiteY88"/>
                <a:gd fmla="*/ 226156 w 1011315" name="connsiteX89"/>
                <a:gd fmla="*/ 829303 h 973392" name="connsiteY89"/>
                <a:gd fmla="*/ 252634 w 1011315" name="connsiteX90"/>
                <a:gd fmla="*/ 836660 h 973392" name="connsiteY90"/>
                <a:gd fmla="*/ 269554 w 1011315" name="connsiteX91"/>
                <a:gd fmla="*/ 800115 h 973392" name="connsiteY91"/>
                <a:gd fmla="*/ 259908 w 1011315" name="connsiteX92"/>
                <a:gd fmla="*/ 774228 h 973392" name="connsiteY92"/>
                <a:gd fmla="*/ 291633 w 1011315" name="connsiteX93"/>
                <a:gd fmla="*/ 764921 h 973392" name="connsiteY93"/>
                <a:gd fmla="*/ 311514 w 1011315" name="connsiteX94"/>
                <a:gd fmla="*/ 748001 h 973392" name="connsiteY94"/>
                <a:gd fmla="*/ 317351 w 1011315" name="connsiteX95"/>
                <a:gd fmla="*/ 719577 h 973392" name="connsiteY95"/>
                <a:gd fmla="*/ 312782 w 1011315" name="connsiteX96"/>
                <a:gd fmla="*/ 713910 h 973392" name="connsiteY96"/>
                <a:gd fmla="*/ 337402 w 1011315" name="connsiteX97"/>
                <a:gd fmla="*/ 709680 h 973392" name="connsiteY97"/>
                <a:gd fmla="*/ 350009 w 1011315" name="connsiteX98"/>
                <a:gd fmla="*/ 682016 h 973392" name="connsiteY98"/>
                <a:gd fmla="*/ 374286 w 1011315" name="connsiteX99"/>
                <a:gd fmla="*/ 709849 h 973392" name="connsiteY99"/>
                <a:gd fmla="*/ 393320 w 1011315" name="connsiteX100"/>
                <a:gd fmla="*/ 697073 h 973392" name="connsiteY100"/>
                <a:gd fmla="*/ 407365 w 1011315" name="connsiteX101"/>
                <a:gd fmla="*/ 723807 h 973392" name="connsiteY101"/>
                <a:gd fmla="*/ 471239 w 1011315" name="connsiteX102"/>
                <a:gd fmla="*/ 745973 h 973392" name="connsiteY102"/>
                <a:gd fmla="*/ 501352 w 1011315" name="connsiteX103"/>
                <a:gd fmla="*/ 688105 h 973392" name="connsiteY103"/>
                <a:gd fmla="*/ 521659 w 1011315" name="connsiteX104"/>
                <a:gd fmla="*/ 685486 h 973392" name="connsiteY104"/>
                <a:gd fmla="*/ 531557 w 1011315" name="connsiteX105"/>
                <a:gd fmla="*/ 677026 h 973392" name="connsiteY105"/>
                <a:gd fmla="*/ 549658 w 1011315" name="connsiteX106"/>
                <a:gd fmla="*/ 673048 h 973392" name="connsiteY106"/>
                <a:gd fmla="*/ 558118 w 1011315" name="connsiteX107"/>
                <a:gd fmla="*/ 664589 h 973392" name="connsiteY107"/>
                <a:gd fmla="*/ 597459 w 1011315" name="connsiteX108"/>
                <a:gd fmla="*/ 635062 h 973392" name="connsiteY108"/>
                <a:gd fmla="*/ 612094 w 1011315" name="connsiteX109"/>
                <a:gd fmla="*/ 612223 h 973392" name="connsiteY109"/>
                <a:gd fmla="*/ 639081 w 1011315" name="connsiteX110"/>
                <a:gd fmla="*/ 586843 h 973392" name="connsiteY110"/>
                <a:gd fmla="*/ 648896 w 1011315" name="connsiteX111"/>
                <a:gd fmla="*/ 565524 h 973392" name="connsiteY111"/>
                <a:gd fmla="*/ 633665 w 1011315" name="connsiteX112"/>
                <a:gd fmla="*/ 583629 h 973392" name="connsiteY112"/>
                <a:gd fmla="*/ 625714 w 1011315" name="connsiteX113"/>
                <a:gd fmla="*/ 577958 h 973392" name="connsiteY113"/>
                <a:gd fmla="*/ 638403 w 1011315" name="connsiteX114"/>
                <a:gd fmla="*/ 539806 h 973392" name="connsiteY114"/>
                <a:gd fmla="*/ 660313 w 1011315" name="connsiteX115"/>
                <a:gd fmla="*/ 517219 h 973392" name="connsiteY115"/>
                <a:gd fmla="*/ 678418 w 1011315" name="connsiteX116"/>
                <a:gd fmla="*/ 507743 h 973392" name="connsiteY116"/>
                <a:gd fmla="*/ 677489 w 1011315" name="connsiteX117"/>
                <a:gd fmla="*/ 543276 h 973392" name="connsiteY117"/>
                <a:gd fmla="*/ 675543 w 1011315" name="connsiteX118"/>
                <a:gd fmla="*/ 555288 h 973392" name="connsiteY118"/>
                <a:gd fmla="*/ 699060 w 1011315" name="connsiteX119"/>
                <a:gd fmla="*/ 542004 h 973392" name="connsiteY119"/>
                <a:gd fmla="*/ 725117 w 1011315" name="connsiteX120"/>
                <a:gd fmla="*/ 532614 h 973392" name="connsiteY120"/>
                <a:gd fmla="*/ 783827 w 1011315" name="connsiteX121"/>
                <a:gd fmla="*/ 507235 h 973392" name="connsiteY121"/>
                <a:gd fmla="*/ 818852 w 1011315" name="connsiteX122"/>
                <a:gd fmla="*/ 498775 h 973392" name="connsiteY122"/>
                <a:gd fmla="*/ 853452 w 1011315" name="connsiteX123"/>
                <a:gd fmla="*/ 455377 h 973392" name="connsiteY123"/>
                <a:gd fmla="*/ 877142 w 1011315" name="connsiteX124"/>
                <a:gd fmla="*/ 426528 h 973392" name="connsiteY124"/>
                <a:gd fmla="*/ 893045 w 1011315" name="connsiteX125"/>
                <a:gd fmla="*/ 401995 h 973392" name="connsiteY125"/>
                <a:gd fmla="*/ 895668 w 1011315" name="connsiteX126"/>
                <a:gd fmla="*/ 376615 h 973392" name="connsiteY126"/>
                <a:gd fmla="*/ 921638 w 1011315" name="connsiteX127"/>
                <a:gd fmla="*/ 340917 h 973392" name="connsiteY127"/>
                <a:gd fmla="*/ 925108 w 1011315" name="connsiteX128"/>
                <a:gd fmla="*/ 311138 h 973392" name="connsiteY128"/>
                <a:gd fmla="*/ 898626 w 1011315" name="connsiteX129"/>
                <a:gd fmla="*/ 252849 h 973392" name="connsiteY129"/>
                <a:gd fmla="*/ 898626 w 1011315" name="connsiteX130"/>
                <a:gd fmla="*/ 213004 h 973392" name="connsiteY130"/>
                <a:gd fmla="*/ 937034 w 1011315" name="connsiteX131"/>
                <a:gd fmla="*/ 176711 h 973392" name="connsiteY131"/>
                <a:gd fmla="*/ 977813 w 1011315" name="connsiteX132"/>
                <a:gd fmla="*/ 163765 h 973392" name="connsiteY132"/>
                <a:gd fmla="*/ 1004374 w 1011315" name="connsiteX133"/>
                <a:gd fmla="*/ 148031 h 973392" name="connsiteY133"/>
                <a:gd fmla="*/ 988218 w 1011315" name="connsiteX134"/>
                <a:gd fmla="*/ 119607 h 973392" name="connsiteY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b="b" l="l" r="r" t="t"/>
              <a:pathLst>
                <a:path h="973392" w="1011315">
                  <a:moveTo>
                    <a:pt x="988218" y="119607"/>
                  </a:moveTo>
                  <a:cubicBezTo>
                    <a:pt x="977982" y="119099"/>
                    <a:pt x="960637" y="121044"/>
                    <a:pt x="951925" y="113175"/>
                  </a:cubicBezTo>
                  <a:cubicBezTo>
                    <a:pt x="947357" y="109032"/>
                    <a:pt x="945494" y="97189"/>
                    <a:pt x="939913" y="95243"/>
                  </a:cubicBezTo>
                  <a:cubicBezTo>
                    <a:pt x="929929" y="91773"/>
                    <a:pt x="918763" y="113770"/>
                    <a:pt x="908358" y="111655"/>
                  </a:cubicBezTo>
                  <a:cubicBezTo>
                    <a:pt x="890844" y="108272"/>
                    <a:pt x="910217" y="91517"/>
                    <a:pt x="910981" y="87457"/>
                  </a:cubicBezTo>
                  <a:cubicBezTo>
                    <a:pt x="913009" y="77308"/>
                    <a:pt x="894061" y="66477"/>
                    <a:pt x="887208" y="64362"/>
                  </a:cubicBezTo>
                  <a:cubicBezTo>
                    <a:pt x="880355" y="62247"/>
                    <a:pt x="858528" y="64362"/>
                    <a:pt x="855653" y="55902"/>
                  </a:cubicBezTo>
                  <a:cubicBezTo>
                    <a:pt x="855228" y="54803"/>
                    <a:pt x="854976" y="53535"/>
                    <a:pt x="854889" y="52349"/>
                  </a:cubicBezTo>
                  <a:cubicBezTo>
                    <a:pt x="850151" y="51333"/>
                    <a:pt x="845587" y="49982"/>
                    <a:pt x="841018" y="48289"/>
                  </a:cubicBezTo>
                  <a:cubicBezTo>
                    <a:pt x="828159" y="43638"/>
                    <a:pt x="812759" y="25954"/>
                    <a:pt x="798719" y="26549"/>
                  </a:cubicBezTo>
                  <a:cubicBezTo>
                    <a:pt x="793555" y="26549"/>
                    <a:pt x="789834" y="33401"/>
                    <a:pt x="784926" y="32976"/>
                  </a:cubicBezTo>
                  <a:cubicBezTo>
                    <a:pt x="780023" y="32555"/>
                    <a:pt x="776466" y="15214"/>
                    <a:pt x="772067" y="11657"/>
                  </a:cubicBezTo>
                  <a:cubicBezTo>
                    <a:pt x="763607" y="4383"/>
                    <a:pt x="761410" y="11236"/>
                    <a:pt x="753627" y="11657"/>
                  </a:cubicBezTo>
                  <a:cubicBezTo>
                    <a:pt x="740938" y="12252"/>
                    <a:pt x="735440" y="-17696"/>
                    <a:pt x="721734" y="-2640"/>
                  </a:cubicBezTo>
                  <a:cubicBezTo>
                    <a:pt x="713274" y="6919"/>
                    <a:pt x="730193" y="24686"/>
                    <a:pt x="733155" y="31200"/>
                  </a:cubicBezTo>
                  <a:cubicBezTo>
                    <a:pt x="735522" y="36194"/>
                    <a:pt x="724695" y="44823"/>
                    <a:pt x="723171" y="49726"/>
                  </a:cubicBezTo>
                  <a:cubicBezTo>
                    <a:pt x="720717" y="58186"/>
                    <a:pt x="731631" y="58186"/>
                    <a:pt x="732899" y="64192"/>
                  </a:cubicBezTo>
                  <a:cubicBezTo>
                    <a:pt x="732899" y="64700"/>
                    <a:pt x="708366" y="101332"/>
                    <a:pt x="707520" y="102770"/>
                  </a:cubicBezTo>
                  <a:cubicBezTo>
                    <a:pt x="706673" y="104207"/>
                    <a:pt x="693392" y="110387"/>
                    <a:pt x="691616" y="106661"/>
                  </a:cubicBezTo>
                  <a:cubicBezTo>
                    <a:pt x="686539" y="95834"/>
                    <a:pt x="700923" y="85511"/>
                    <a:pt x="699060" y="77985"/>
                  </a:cubicBezTo>
                  <a:cubicBezTo>
                    <a:pt x="698044" y="73668"/>
                    <a:pt x="684850" y="71553"/>
                    <a:pt x="681632" y="72400"/>
                  </a:cubicBezTo>
                  <a:cubicBezTo>
                    <a:pt x="674019" y="74263"/>
                    <a:pt x="673172" y="86784"/>
                    <a:pt x="662767" y="89320"/>
                  </a:cubicBezTo>
                  <a:cubicBezTo>
                    <a:pt x="657777" y="90588"/>
                    <a:pt x="615730" y="85767"/>
                    <a:pt x="613363" y="87796"/>
                  </a:cubicBezTo>
                  <a:cubicBezTo>
                    <a:pt x="607778" y="92534"/>
                    <a:pt x="609133" y="103108"/>
                    <a:pt x="599995" y="107933"/>
                  </a:cubicBezTo>
                  <a:cubicBezTo>
                    <a:pt x="598897" y="108524"/>
                    <a:pt x="552368" y="101249"/>
                    <a:pt x="550591" y="100233"/>
                  </a:cubicBezTo>
                  <a:cubicBezTo>
                    <a:pt x="538579" y="92959"/>
                    <a:pt x="571654" y="60640"/>
                    <a:pt x="573430" y="50152"/>
                  </a:cubicBezTo>
                  <a:cubicBezTo>
                    <a:pt x="575207" y="39660"/>
                    <a:pt x="560319" y="49726"/>
                    <a:pt x="558118" y="40845"/>
                  </a:cubicBezTo>
                  <a:cubicBezTo>
                    <a:pt x="556767" y="35260"/>
                    <a:pt x="567172" y="23165"/>
                    <a:pt x="555837" y="22232"/>
                  </a:cubicBezTo>
                  <a:cubicBezTo>
                    <a:pt x="547378" y="21559"/>
                    <a:pt x="539930" y="36954"/>
                    <a:pt x="532317" y="39152"/>
                  </a:cubicBezTo>
                  <a:cubicBezTo>
                    <a:pt x="524704" y="41353"/>
                    <a:pt x="524534" y="21133"/>
                    <a:pt x="519036" y="22232"/>
                  </a:cubicBezTo>
                  <a:cubicBezTo>
                    <a:pt x="515988" y="22996"/>
                    <a:pt x="509812" y="30692"/>
                    <a:pt x="505500" y="32468"/>
                  </a:cubicBezTo>
                  <a:cubicBezTo>
                    <a:pt x="475890" y="43381"/>
                    <a:pt x="454150" y="55819"/>
                    <a:pt x="423099" y="58950"/>
                  </a:cubicBezTo>
                  <a:cubicBezTo>
                    <a:pt x="410835" y="60132"/>
                    <a:pt x="408042" y="38139"/>
                    <a:pt x="396707" y="35599"/>
                  </a:cubicBezTo>
                  <a:cubicBezTo>
                    <a:pt x="392560" y="34670"/>
                    <a:pt x="386554" y="40845"/>
                    <a:pt x="381477" y="44059"/>
                  </a:cubicBezTo>
                  <a:cubicBezTo>
                    <a:pt x="378602" y="49218"/>
                    <a:pt x="376487" y="54803"/>
                    <a:pt x="375132" y="60557"/>
                  </a:cubicBezTo>
                  <a:cubicBezTo>
                    <a:pt x="371919" y="77477"/>
                    <a:pt x="353561" y="72908"/>
                    <a:pt x="344846" y="84921"/>
                  </a:cubicBezTo>
                  <a:cubicBezTo>
                    <a:pt x="336134" y="96933"/>
                    <a:pt x="321242" y="96425"/>
                    <a:pt x="312617" y="108354"/>
                  </a:cubicBezTo>
                  <a:cubicBezTo>
                    <a:pt x="306272" y="116814"/>
                    <a:pt x="308301" y="125274"/>
                    <a:pt x="304157" y="134325"/>
                  </a:cubicBezTo>
                  <a:cubicBezTo>
                    <a:pt x="302042" y="138980"/>
                    <a:pt x="290365" y="138472"/>
                    <a:pt x="288419" y="142784"/>
                  </a:cubicBezTo>
                  <a:cubicBezTo>
                    <a:pt x="287320" y="145238"/>
                    <a:pt x="312782" y="145916"/>
                    <a:pt x="310754" y="156577"/>
                  </a:cubicBezTo>
                  <a:cubicBezTo>
                    <a:pt x="308722" y="167235"/>
                    <a:pt x="299758" y="175781"/>
                    <a:pt x="293835" y="183394"/>
                  </a:cubicBezTo>
                  <a:cubicBezTo>
                    <a:pt x="287911" y="191007"/>
                    <a:pt x="289774" y="205725"/>
                    <a:pt x="282838" y="215288"/>
                  </a:cubicBezTo>
                  <a:cubicBezTo>
                    <a:pt x="278943" y="220617"/>
                    <a:pt x="272598" y="225693"/>
                    <a:pt x="271247" y="232716"/>
                  </a:cubicBezTo>
                  <a:cubicBezTo>
                    <a:pt x="269384" y="242782"/>
                    <a:pt x="281905" y="255216"/>
                    <a:pt x="277506" y="260714"/>
                  </a:cubicBezTo>
                  <a:cubicBezTo>
                    <a:pt x="270570" y="269174"/>
                    <a:pt x="262957" y="257926"/>
                    <a:pt x="257203" y="263337"/>
                  </a:cubicBezTo>
                  <a:cubicBezTo>
                    <a:pt x="247814" y="272305"/>
                    <a:pt x="243836" y="284235"/>
                    <a:pt x="235884" y="294132"/>
                  </a:cubicBezTo>
                  <a:cubicBezTo>
                    <a:pt x="231233" y="299969"/>
                    <a:pt x="213297" y="303352"/>
                    <a:pt x="206700" y="305806"/>
                  </a:cubicBezTo>
                  <a:cubicBezTo>
                    <a:pt x="190284" y="311899"/>
                    <a:pt x="168800" y="299630"/>
                    <a:pt x="155941" y="317227"/>
                  </a:cubicBezTo>
                  <a:cubicBezTo>
                    <a:pt x="151455" y="323320"/>
                    <a:pt x="129458" y="380593"/>
                    <a:pt x="127938" y="380845"/>
                  </a:cubicBezTo>
                  <a:cubicBezTo>
                    <a:pt x="120321" y="382114"/>
                    <a:pt x="123452" y="371625"/>
                    <a:pt x="119479" y="370019"/>
                  </a:cubicBezTo>
                  <a:cubicBezTo>
                    <a:pt x="115501" y="368412"/>
                    <a:pt x="119479" y="376194"/>
                    <a:pt x="118801" y="379238"/>
                  </a:cubicBezTo>
                  <a:cubicBezTo>
                    <a:pt x="117446" y="384315"/>
                    <a:pt x="116599" y="389561"/>
                    <a:pt x="116430" y="394890"/>
                  </a:cubicBezTo>
                  <a:cubicBezTo>
                    <a:pt x="116091" y="412991"/>
                    <a:pt x="119648" y="430844"/>
                    <a:pt x="126922" y="447425"/>
                  </a:cubicBezTo>
                  <a:cubicBezTo>
                    <a:pt x="129715" y="452585"/>
                    <a:pt x="134366" y="455885"/>
                    <a:pt x="135382" y="462230"/>
                  </a:cubicBezTo>
                  <a:cubicBezTo>
                    <a:pt x="138174" y="475172"/>
                    <a:pt x="122775" y="499960"/>
                    <a:pt x="131152" y="510449"/>
                  </a:cubicBezTo>
                  <a:cubicBezTo>
                    <a:pt x="134705" y="514848"/>
                    <a:pt x="142826" y="513410"/>
                    <a:pt x="147312" y="514257"/>
                  </a:cubicBezTo>
                  <a:cubicBezTo>
                    <a:pt x="151794" y="515104"/>
                    <a:pt x="152979" y="521618"/>
                    <a:pt x="157378" y="523646"/>
                  </a:cubicBezTo>
                  <a:cubicBezTo>
                    <a:pt x="158647" y="524241"/>
                    <a:pt x="159832" y="525509"/>
                    <a:pt x="161352" y="525423"/>
                  </a:cubicBezTo>
                  <a:cubicBezTo>
                    <a:pt x="171419" y="525423"/>
                    <a:pt x="174129" y="513410"/>
                    <a:pt x="184955" y="520771"/>
                  </a:cubicBezTo>
                  <a:cubicBezTo>
                    <a:pt x="189780" y="523985"/>
                    <a:pt x="196377" y="564847"/>
                    <a:pt x="191556" y="571530"/>
                  </a:cubicBezTo>
                  <a:cubicBezTo>
                    <a:pt x="183939" y="578722"/>
                    <a:pt x="172014" y="578466"/>
                    <a:pt x="164735" y="570853"/>
                  </a:cubicBezTo>
                  <a:cubicBezTo>
                    <a:pt x="163806" y="569923"/>
                    <a:pt x="162959" y="568825"/>
                    <a:pt x="162286" y="567639"/>
                  </a:cubicBezTo>
                  <a:cubicBezTo>
                    <a:pt x="160592" y="563240"/>
                    <a:pt x="164231" y="553512"/>
                    <a:pt x="164062" y="548183"/>
                  </a:cubicBezTo>
                  <a:cubicBezTo>
                    <a:pt x="164062" y="545304"/>
                    <a:pt x="164653" y="545304"/>
                    <a:pt x="161013" y="544375"/>
                  </a:cubicBezTo>
                  <a:cubicBezTo>
                    <a:pt x="147142" y="541161"/>
                    <a:pt x="137749" y="564934"/>
                    <a:pt x="129545" y="563409"/>
                  </a:cubicBezTo>
                  <a:cubicBezTo>
                    <a:pt x="119561" y="561546"/>
                    <a:pt x="111527" y="545812"/>
                    <a:pt x="99680" y="542598"/>
                  </a:cubicBezTo>
                  <a:cubicBezTo>
                    <a:pt x="90547" y="540145"/>
                    <a:pt x="81323" y="543697"/>
                    <a:pt x="72524" y="542090"/>
                  </a:cubicBezTo>
                  <a:cubicBezTo>
                    <a:pt x="61949" y="540058"/>
                    <a:pt x="52139" y="523564"/>
                    <a:pt x="39193" y="533630"/>
                  </a:cubicBezTo>
                  <a:cubicBezTo>
                    <a:pt x="6452" y="560026"/>
                    <a:pt x="78191" y="565863"/>
                    <a:pt x="80476" y="576438"/>
                  </a:cubicBezTo>
                  <a:cubicBezTo>
                    <a:pt x="84115" y="593357"/>
                    <a:pt x="72863" y="610955"/>
                    <a:pt x="79294" y="628465"/>
                  </a:cubicBezTo>
                  <a:cubicBezTo>
                    <a:pt x="82591" y="636925"/>
                    <a:pt x="93843" y="636925"/>
                    <a:pt x="96891" y="644876"/>
                  </a:cubicBezTo>
                  <a:cubicBezTo>
                    <a:pt x="100526" y="654691"/>
                    <a:pt x="97821" y="666113"/>
                    <a:pt x="100357" y="676349"/>
                  </a:cubicBezTo>
                  <a:cubicBezTo>
                    <a:pt x="105603" y="697160"/>
                    <a:pt x="119309" y="715430"/>
                    <a:pt x="121932" y="738695"/>
                  </a:cubicBezTo>
                  <a:cubicBezTo>
                    <a:pt x="124807" y="764921"/>
                    <a:pt x="103658" y="750542"/>
                    <a:pt x="102220" y="758324"/>
                  </a:cubicBezTo>
                  <a:cubicBezTo>
                    <a:pt x="101035" y="764330"/>
                    <a:pt x="107888" y="768899"/>
                    <a:pt x="108057" y="774145"/>
                  </a:cubicBezTo>
                  <a:cubicBezTo>
                    <a:pt x="108565" y="788863"/>
                    <a:pt x="81579" y="794361"/>
                    <a:pt x="74218" y="799099"/>
                  </a:cubicBezTo>
                  <a:cubicBezTo>
                    <a:pt x="68633" y="802569"/>
                    <a:pt x="77857" y="814751"/>
                    <a:pt x="72016" y="822025"/>
                  </a:cubicBezTo>
                  <a:cubicBezTo>
                    <a:pt x="60512" y="836408"/>
                    <a:pt x="49259" y="849098"/>
                    <a:pt x="38177" y="864324"/>
                  </a:cubicBezTo>
                  <a:cubicBezTo>
                    <a:pt x="31918" y="872784"/>
                    <a:pt x="17960" y="871264"/>
                    <a:pt x="11529" y="880736"/>
                  </a:cubicBezTo>
                  <a:cubicBezTo>
                    <a:pt x="5101" y="890212"/>
                    <a:pt x="8398" y="914575"/>
                    <a:pt x="6283" y="926083"/>
                  </a:cubicBezTo>
                  <a:cubicBezTo>
                    <a:pt x="4168" y="937588"/>
                    <a:pt x="-9026" y="948670"/>
                    <a:pt x="-6659" y="959923"/>
                  </a:cubicBezTo>
                  <a:cubicBezTo>
                    <a:pt x="-1243" y="984877"/>
                    <a:pt x="57129" y="931325"/>
                    <a:pt x="64998" y="926083"/>
                  </a:cubicBezTo>
                  <a:cubicBezTo>
                    <a:pt x="76841" y="917623"/>
                    <a:pt x="94099" y="909164"/>
                    <a:pt x="109242" y="912968"/>
                  </a:cubicBezTo>
                  <a:cubicBezTo>
                    <a:pt x="120156" y="915509"/>
                    <a:pt x="127938" y="923543"/>
                    <a:pt x="137918" y="912968"/>
                  </a:cubicBezTo>
                  <a:cubicBezTo>
                    <a:pt x="144519" y="905524"/>
                    <a:pt x="150187" y="897317"/>
                    <a:pt x="154838" y="888522"/>
                  </a:cubicBezTo>
                  <a:cubicBezTo>
                    <a:pt x="153995" y="883359"/>
                    <a:pt x="146378" y="881582"/>
                    <a:pt x="147985" y="874647"/>
                  </a:cubicBezTo>
                  <a:cubicBezTo>
                    <a:pt x="149596" y="867707"/>
                    <a:pt x="160762" y="862465"/>
                    <a:pt x="160592" y="857727"/>
                  </a:cubicBezTo>
                  <a:cubicBezTo>
                    <a:pt x="160001" y="841993"/>
                    <a:pt x="151203" y="822702"/>
                    <a:pt x="173195" y="814581"/>
                  </a:cubicBezTo>
                  <a:cubicBezTo>
                    <a:pt x="184955" y="810182"/>
                    <a:pt x="180895" y="856880"/>
                    <a:pt x="188933" y="863564"/>
                  </a:cubicBezTo>
                  <a:cubicBezTo>
                    <a:pt x="210504" y="880905"/>
                    <a:pt x="217188" y="832600"/>
                    <a:pt x="226156" y="829303"/>
                  </a:cubicBezTo>
                  <a:cubicBezTo>
                    <a:pt x="235124" y="826003"/>
                    <a:pt x="243076" y="841398"/>
                    <a:pt x="252634" y="836660"/>
                  </a:cubicBezTo>
                  <a:cubicBezTo>
                    <a:pt x="262193" y="831922"/>
                    <a:pt x="271417" y="809422"/>
                    <a:pt x="269554" y="800115"/>
                  </a:cubicBezTo>
                  <a:cubicBezTo>
                    <a:pt x="266931" y="788186"/>
                    <a:pt x="253820" y="787425"/>
                    <a:pt x="259908" y="774228"/>
                  </a:cubicBezTo>
                  <a:cubicBezTo>
                    <a:pt x="266679" y="759423"/>
                    <a:pt x="279199" y="767631"/>
                    <a:pt x="291633" y="764921"/>
                  </a:cubicBezTo>
                  <a:cubicBezTo>
                    <a:pt x="298147" y="763484"/>
                    <a:pt x="307202" y="753078"/>
                    <a:pt x="311514" y="748001"/>
                  </a:cubicBezTo>
                  <a:cubicBezTo>
                    <a:pt x="318198" y="740136"/>
                    <a:pt x="320400" y="729392"/>
                    <a:pt x="317351" y="719577"/>
                  </a:cubicBezTo>
                  <a:cubicBezTo>
                    <a:pt x="317351" y="718817"/>
                    <a:pt x="312700" y="714162"/>
                    <a:pt x="312782" y="713910"/>
                  </a:cubicBezTo>
                  <a:cubicBezTo>
                    <a:pt x="314815" y="702910"/>
                    <a:pt x="332920" y="712473"/>
                    <a:pt x="337402" y="709680"/>
                  </a:cubicBezTo>
                  <a:cubicBezTo>
                    <a:pt x="343325" y="705958"/>
                    <a:pt x="341632" y="683371"/>
                    <a:pt x="350009" y="682016"/>
                  </a:cubicBezTo>
                  <a:cubicBezTo>
                    <a:pt x="387314" y="676093"/>
                    <a:pt x="357622" y="706805"/>
                    <a:pt x="374286" y="709849"/>
                  </a:cubicBezTo>
                  <a:cubicBezTo>
                    <a:pt x="379618" y="710866"/>
                    <a:pt x="387653" y="692930"/>
                    <a:pt x="393320" y="697073"/>
                  </a:cubicBezTo>
                  <a:cubicBezTo>
                    <a:pt x="401780" y="702997"/>
                    <a:pt x="400004" y="718561"/>
                    <a:pt x="407365" y="723807"/>
                  </a:cubicBezTo>
                  <a:cubicBezTo>
                    <a:pt x="416502" y="730491"/>
                    <a:pt x="460829" y="749778"/>
                    <a:pt x="471239" y="745973"/>
                  </a:cubicBezTo>
                  <a:cubicBezTo>
                    <a:pt x="495516" y="736918"/>
                    <a:pt x="488919" y="705194"/>
                    <a:pt x="501352" y="688105"/>
                  </a:cubicBezTo>
                  <a:cubicBezTo>
                    <a:pt x="507867" y="679055"/>
                    <a:pt x="513873" y="687176"/>
                    <a:pt x="521659" y="685486"/>
                  </a:cubicBezTo>
                  <a:cubicBezTo>
                    <a:pt x="527157" y="684301"/>
                    <a:pt x="526732" y="678633"/>
                    <a:pt x="531557" y="677026"/>
                  </a:cubicBezTo>
                  <a:cubicBezTo>
                    <a:pt x="537393" y="674994"/>
                    <a:pt x="543482" y="673639"/>
                    <a:pt x="549658" y="673048"/>
                  </a:cubicBezTo>
                  <a:cubicBezTo>
                    <a:pt x="548220" y="668649"/>
                    <a:pt x="549658" y="664589"/>
                    <a:pt x="558118" y="664589"/>
                  </a:cubicBezTo>
                  <a:cubicBezTo>
                    <a:pt x="575632" y="663911"/>
                    <a:pt x="595257" y="639209"/>
                    <a:pt x="597459" y="635062"/>
                  </a:cubicBezTo>
                  <a:cubicBezTo>
                    <a:pt x="601520" y="626941"/>
                    <a:pt x="606427" y="619328"/>
                    <a:pt x="612094" y="612223"/>
                  </a:cubicBezTo>
                  <a:cubicBezTo>
                    <a:pt x="617171" y="607146"/>
                    <a:pt x="630790" y="600124"/>
                    <a:pt x="639081" y="586843"/>
                  </a:cubicBezTo>
                  <a:cubicBezTo>
                    <a:pt x="647371" y="573563"/>
                    <a:pt x="653968" y="563323"/>
                    <a:pt x="648896" y="565524"/>
                  </a:cubicBezTo>
                  <a:cubicBezTo>
                    <a:pt x="643819" y="567722"/>
                    <a:pt x="633665" y="583629"/>
                    <a:pt x="633665" y="583629"/>
                  </a:cubicBezTo>
                  <a:cubicBezTo>
                    <a:pt x="633665" y="583629"/>
                    <a:pt x="625714" y="590648"/>
                    <a:pt x="625714" y="577958"/>
                  </a:cubicBezTo>
                  <a:cubicBezTo>
                    <a:pt x="624954" y="564087"/>
                    <a:pt x="629522" y="550463"/>
                    <a:pt x="638403" y="539806"/>
                  </a:cubicBezTo>
                  <a:cubicBezTo>
                    <a:pt x="643819" y="530669"/>
                    <a:pt x="651345" y="522886"/>
                    <a:pt x="660313" y="517219"/>
                  </a:cubicBezTo>
                  <a:cubicBezTo>
                    <a:pt x="671144" y="510279"/>
                    <a:pt x="668773" y="500299"/>
                    <a:pt x="678418" y="507743"/>
                  </a:cubicBezTo>
                  <a:cubicBezTo>
                    <a:pt x="688064" y="515187"/>
                    <a:pt x="677489" y="543276"/>
                    <a:pt x="677489" y="543276"/>
                  </a:cubicBezTo>
                  <a:cubicBezTo>
                    <a:pt x="677489" y="543276"/>
                    <a:pt x="668265" y="556304"/>
                    <a:pt x="675543" y="555288"/>
                  </a:cubicBezTo>
                  <a:cubicBezTo>
                    <a:pt x="684086" y="552326"/>
                    <a:pt x="692124" y="547844"/>
                    <a:pt x="699060" y="542004"/>
                  </a:cubicBezTo>
                  <a:cubicBezTo>
                    <a:pt x="707181" y="537439"/>
                    <a:pt x="715979" y="534308"/>
                    <a:pt x="725117" y="532614"/>
                  </a:cubicBezTo>
                  <a:cubicBezTo>
                    <a:pt x="740343" y="528471"/>
                    <a:pt x="777821" y="512733"/>
                    <a:pt x="783827" y="507235"/>
                  </a:cubicBezTo>
                  <a:cubicBezTo>
                    <a:pt x="789834" y="501737"/>
                    <a:pt x="806923" y="514005"/>
                    <a:pt x="818852" y="498775"/>
                  </a:cubicBezTo>
                  <a:cubicBezTo>
                    <a:pt x="830782" y="483549"/>
                    <a:pt x="847615" y="462738"/>
                    <a:pt x="853452" y="455377"/>
                  </a:cubicBezTo>
                  <a:cubicBezTo>
                    <a:pt x="859289" y="448016"/>
                    <a:pt x="874771" y="436425"/>
                    <a:pt x="877142" y="426528"/>
                  </a:cubicBezTo>
                  <a:cubicBezTo>
                    <a:pt x="879509" y="416630"/>
                    <a:pt x="895838" y="407324"/>
                    <a:pt x="893045" y="401995"/>
                  </a:cubicBezTo>
                  <a:cubicBezTo>
                    <a:pt x="889662" y="393622"/>
                    <a:pt x="890592" y="384146"/>
                    <a:pt x="895668" y="376615"/>
                  </a:cubicBezTo>
                  <a:cubicBezTo>
                    <a:pt x="903281" y="364012"/>
                    <a:pt x="911993" y="352083"/>
                    <a:pt x="921638" y="340917"/>
                  </a:cubicBezTo>
                  <a:cubicBezTo>
                    <a:pt x="934498" y="326365"/>
                    <a:pt x="930689" y="333556"/>
                    <a:pt x="925108" y="311138"/>
                  </a:cubicBezTo>
                  <a:cubicBezTo>
                    <a:pt x="918507" y="290749"/>
                    <a:pt x="909626" y="271206"/>
                    <a:pt x="898626" y="252849"/>
                  </a:cubicBezTo>
                  <a:cubicBezTo>
                    <a:pt x="892789" y="241597"/>
                    <a:pt x="886362" y="228990"/>
                    <a:pt x="898626" y="213004"/>
                  </a:cubicBezTo>
                  <a:cubicBezTo>
                    <a:pt x="910894" y="197013"/>
                    <a:pt x="919102" y="184662"/>
                    <a:pt x="937034" y="176711"/>
                  </a:cubicBezTo>
                  <a:cubicBezTo>
                    <a:pt x="950318" y="171551"/>
                    <a:pt x="963938" y="167235"/>
                    <a:pt x="977813" y="163765"/>
                  </a:cubicBezTo>
                  <a:cubicBezTo>
                    <a:pt x="987120" y="159365"/>
                    <a:pt x="996001" y="154037"/>
                    <a:pt x="1004374" y="148031"/>
                  </a:cubicBezTo>
                  <a:cubicBezTo>
                    <a:pt x="1000400" y="138555"/>
                    <a:pt x="994307" y="119945"/>
                    <a:pt x="988218" y="119607"/>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6" name="Graphic 9">
              <a:extLst>
                <a:ext uri="{FF2B5EF4-FFF2-40B4-BE49-F238E27FC236}">
                  <a16:creationId xmlns:a16="http://schemas.microsoft.com/office/drawing/2014/main" id="{5ABA5997-53B1-4EBA-BB07-15073BA485C3}"/>
                </a:ext>
              </a:extLst>
            </p:cNvPr>
            <p:cNvSpPr/>
            <p:nvPr/>
          </p:nvSpPr>
          <p:spPr>
            <a:xfrm>
              <a:off x="6636514" y="5171428"/>
              <a:ext cx="758596" cy="1093569"/>
            </a:xfrm>
            <a:custGeom>
              <a:avLst/>
              <a:gdLst>
                <a:gd fmla="*/ 664800 w 758596" name="connsiteX0"/>
                <a:gd fmla="*/ -6868 h 1093569" name="connsiteY0"/>
                <a:gd fmla="*/ 655919 w 758596" name="connsiteX1"/>
                <a:gd fmla="*/ 18511 h 1093569" name="connsiteY1"/>
                <a:gd fmla="*/ 629184 w 758596" name="connsiteX2"/>
                <a:gd fmla="*/ 42622 h 1093569" name="connsiteY2"/>
                <a:gd fmla="*/ 655832 w 758596" name="connsiteX3"/>
                <a:gd fmla="*/ 78151 h 1093569" name="connsiteY3"/>
                <a:gd fmla="*/ 639672 w 758596" name="connsiteX4"/>
                <a:gd fmla="*/ 109624 h 1093569" name="connsiteY4"/>
                <a:gd fmla="*/ 627321 w 758596" name="connsiteX5"/>
                <a:gd fmla="*/ 92704 h 1093569" name="connsiteY5"/>
                <a:gd fmla="*/ 605412 w 758596" name="connsiteX6"/>
                <a:gd fmla="*/ 105902 h 1093569" name="connsiteY6"/>
                <a:gd fmla="*/ 570982 w 758596" name="connsiteX7"/>
                <a:gd fmla="*/ 110470 h 1093569" name="connsiteY7"/>
                <a:gd fmla="*/ 548899 w 758596" name="connsiteX8"/>
                <a:gd fmla="*/ 127898 h 1093569" name="connsiteY8"/>
                <a:gd fmla="*/ 520223 w 758596" name="connsiteX9"/>
                <a:gd fmla="*/ 117997 h 1093569" name="connsiteY9"/>
                <a:gd fmla="*/ 493150 w 758596" name="connsiteX10"/>
                <a:gd fmla="*/ 130517 h 1093569" name="connsiteY10"/>
                <a:gd fmla="*/ 457955 w 758596" name="connsiteX11"/>
                <a:gd fmla="*/ 122057 h 1093569" name="connsiteY11"/>
                <a:gd fmla="*/ 434521 w 758596" name="connsiteX12"/>
                <a:gd fmla="*/ 164356 h 1093569" name="connsiteY12"/>
                <a:gd fmla="*/ 437401 w 758596" name="connsiteX13"/>
                <a:gd fmla="*/ 184746 h 1093569" name="connsiteY13"/>
                <a:gd fmla="*/ 393408 w 758596" name="connsiteX14"/>
                <a:gd fmla="*/ 215454 h 1093569" name="connsiteY14"/>
                <a:gd fmla="*/ 370399 w 758596" name="connsiteX15"/>
                <a:gd fmla="*/ 195321 h 1093569" name="connsiteY15"/>
                <a:gd fmla="*/ 338419 w 758596" name="connsiteX16"/>
                <a:gd fmla="*/ 171718 h 1093569" name="connsiteY16"/>
                <a:gd fmla="*/ 317269 w 758596" name="connsiteX17"/>
                <a:gd fmla="*/ 175526 h 1093569" name="connsiteY17"/>
                <a:gd fmla="*/ 298404 w 758596" name="connsiteX18"/>
                <a:gd fmla="*/ 159623 h 1093569" name="connsiteY18"/>
                <a:gd fmla="*/ 270658 w 758596" name="connsiteX19"/>
                <a:gd fmla="*/ 205813 h 1093569" name="connsiteY19"/>
                <a:gd fmla="*/ 249929 w 758596" name="connsiteX20"/>
                <a:gd fmla="*/ 207081 h 1093569" name="connsiteY20"/>
                <a:gd fmla="*/ 257968 w 758596" name="connsiteX21"/>
                <a:gd fmla="*/ 265201 h 1093569" name="connsiteY21"/>
                <a:gd fmla="*/ 226665 w 758596" name="connsiteX22"/>
                <a:gd fmla="*/ 291931 h 1093569" name="connsiteY22"/>
                <a:gd fmla="*/ 287069 w 758596" name="connsiteX23"/>
                <a:gd fmla="*/ 305299 h 1093569" name="connsiteY23"/>
                <a:gd fmla="*/ 264313 w 758596" name="connsiteX24"/>
                <a:gd fmla="*/ 346412 h 1093569" name="connsiteY24"/>
                <a:gd fmla="*/ 233939 w 758596" name="connsiteX25"/>
                <a:gd fmla="*/ 359441 h 1093569" name="connsiteY25"/>
                <a:gd fmla="*/ 224298 w 758596" name="connsiteX26"/>
                <a:gd fmla="*/ 389728 h 1093569" name="connsiteY26"/>
                <a:gd fmla="*/ 171255 w 758596" name="connsiteX27"/>
                <a:gd fmla="*/ 384230 h 1093569" name="connsiteY27"/>
                <a:gd fmla="*/ 158647 w 758596" name="connsiteX28"/>
                <a:gd fmla="*/ 398274 h 1093569" name="connsiteY28"/>
                <a:gd fmla="*/ 134367 w 758596" name="connsiteX29"/>
                <a:gd fmla="*/ 394296 h 1093569" name="connsiteY29"/>
                <a:gd fmla="*/ 119901 w 758596" name="connsiteX30"/>
                <a:gd fmla="*/ 407073 h 1093569" name="connsiteY30"/>
                <a:gd fmla="*/ 114403 w 758596" name="connsiteX31"/>
                <a:gd fmla="*/ 427376 h 1093569" name="connsiteY31"/>
                <a:gd fmla="*/ 61190 w 758596" name="connsiteX32"/>
                <a:gd fmla="*/ 426107 h 1093569" name="connsiteY32"/>
                <a:gd fmla="*/ 62376 w 758596" name="connsiteX33"/>
                <a:gd fmla="*/ 414091 h 1093569" name="connsiteY33"/>
                <a:gd fmla="*/ 37587 w 758596" name="connsiteX34"/>
                <a:gd fmla="*/ 410456 h 1093569" name="connsiteY34"/>
                <a:gd fmla="*/ -6741 w 758596" name="connsiteX35"/>
                <a:gd fmla="*/ 444295 h 1093569" name="connsiteY35"/>
                <a:gd fmla="*/ 13141 w 758596" name="connsiteX36"/>
                <a:gd fmla="*/ 450892 h 1093569" name="connsiteY36"/>
                <a:gd fmla="*/ 42073 w 758596" name="connsiteX37"/>
                <a:gd fmla="*/ 459352 h 1093569" name="connsiteY37"/>
                <a:gd fmla="*/ 56283 w 758596" name="connsiteX38"/>
                <a:gd fmla="*/ 475681 h 1093569" name="connsiteY38"/>
                <a:gd fmla="*/ 70245 w 758596" name="connsiteX39"/>
                <a:gd fmla="*/ 475681 h 1093569" name="connsiteY39"/>
                <a:gd fmla="*/ 50871 w 758596" name="connsiteX40"/>
                <a:gd fmla="*/ 502580 h 1093569" name="connsiteY40"/>
                <a:gd fmla="*/ 112626 w 758596" name="connsiteX41"/>
                <a:gd fmla="*/ 508591 h 1093569" name="connsiteY41"/>
                <a:gd fmla="*/ 88941 w 758596" name="connsiteX42"/>
                <a:gd fmla="*/ 541666 h 1093569" name="connsiteY42"/>
                <a:gd fmla="*/ 134197 w 758596" name="connsiteX43"/>
                <a:gd fmla="*/ 573985 h 1093569" name="connsiteY43"/>
                <a:gd fmla="*/ 129294 w 758596" name="connsiteX44"/>
                <a:gd fmla="*/ 624744 h 1093569" name="connsiteY44"/>
                <a:gd fmla="*/ 121425 w 758596" name="connsiteX45"/>
                <a:gd fmla="*/ 648178 h 1093569" name="connsiteY45"/>
                <a:gd fmla="*/ 133185 w 758596" name="connsiteX46"/>
                <a:gd fmla="*/ 661458 h 1093569" name="connsiteY46"/>
                <a:gd fmla="*/ 139952 w 758596" name="connsiteX47"/>
                <a:gd fmla="*/ 677953 h 1093569" name="connsiteY47"/>
                <a:gd fmla="*/ 185464 w 758596" name="connsiteX48"/>
                <a:gd fmla="*/ 659087 h 1093569" name="connsiteY48"/>
                <a:gd fmla="*/ 215582 w 758596" name="connsiteX49"/>
                <a:gd fmla="*/ 684467 h 1093569" name="connsiteY49"/>
                <a:gd fmla="*/ 202640 w 758596" name="connsiteX50"/>
                <a:gd fmla="*/ 693522 h 1093569" name="connsiteY50"/>
                <a:gd fmla="*/ 216850 w 758596" name="connsiteX51"/>
                <a:gd fmla="*/ 729307 h 1093569" name="connsiteY51"/>
                <a:gd fmla="*/ 208390 w 758596" name="connsiteX52"/>
                <a:gd fmla="*/ 803921 h 1093569" name="connsiteY52"/>
                <a:gd fmla="*/ 240540 w 758596" name="connsiteX53"/>
                <a:gd fmla="*/ 807981 h 1093569" name="connsiteY53"/>
                <a:gd fmla="*/ 230387 w 758596" name="connsiteX54"/>
                <a:gd fmla="*/ 835814 h 1093569" name="connsiteY54"/>
                <a:gd fmla="*/ 223195 w 758596" name="connsiteX55"/>
                <a:gd fmla="*/ 862123 h 1093569" name="connsiteY55"/>
                <a:gd fmla="*/ 197815 w 758596" name="connsiteX56"/>
                <a:gd fmla="*/ 910854 h 1093569" name="connsiteY56"/>
                <a:gd fmla="*/ 214735 w 758596" name="connsiteX57"/>
                <a:gd fmla="*/ 938518 h 1093569" name="connsiteY57"/>
                <a:gd fmla="*/ 212451 w 758596" name="connsiteX58"/>
                <a:gd fmla="*/ 962460 h 1093569" name="connsiteY58"/>
                <a:gd fmla="*/ 231403 w 758596" name="connsiteX59"/>
                <a:gd fmla="*/ 978277 h 1093569" name="connsiteY59"/>
                <a:gd fmla="*/ 221505 w 758596" name="connsiteX60"/>
                <a:gd fmla="*/ 1012711 h 1093569" name="connsiteY60"/>
                <a:gd fmla="*/ 205771 w 758596" name="connsiteX61"/>
                <a:gd fmla="*/ 1021171 h 1093569" name="connsiteY61"/>
                <a:gd fmla="*/ 212116 w 758596" name="connsiteX62"/>
                <a:gd fmla="*/ 1032931 h 1093569" name="connsiteY62"/>
                <a:gd fmla="*/ 199170 w 758596" name="connsiteX63"/>
                <a:gd fmla="*/ 1051119 h 1093569" name="connsiteY63"/>
                <a:gd fmla="*/ 245786 w 758596" name="connsiteX64"/>
                <a:gd fmla="*/ 1078188 h 1093569" name="connsiteY64"/>
                <a:gd fmla="*/ 290200 w 758596" name="connsiteX65"/>
                <a:gd fmla="*/ 1081575 h 1093569" name="connsiteY65"/>
                <a:gd fmla="*/ 317947 w 758596" name="connsiteX66"/>
                <a:gd fmla="*/ 1062793 h 1093569" name="connsiteY66"/>
                <a:gd fmla="*/ 363968 w 758596" name="connsiteX67"/>
                <a:gd fmla="*/ 1031489 h 1093569" name="connsiteY67"/>
                <a:gd fmla="*/ 392730 w 758596" name="connsiteX68"/>
                <a:gd fmla="*/ 990801 h 1093569" name="connsiteY68"/>
                <a:gd fmla="*/ 391970 w 758596" name="connsiteX69"/>
                <a:gd fmla="*/ 941649 h 1093569" name="connsiteY69"/>
                <a:gd fmla="*/ 416672 w 758596" name="connsiteX70"/>
                <a:gd fmla="*/ 887672 h 1093569" name="connsiteY70"/>
                <a:gd fmla="*/ 481389 w 758596" name="connsiteX71"/>
                <a:gd fmla="*/ 858319 h 1093569" name="connsiteY71"/>
                <a:gd fmla="*/ 522168 w 758596" name="connsiteX72"/>
                <a:gd fmla="*/ 844022 h 1093569" name="connsiteY72"/>
                <a:gd fmla="*/ 551100 w 758596" name="connsiteX73"/>
                <a:gd fmla="*/ 833956 h 1093569" name="connsiteY73"/>
                <a:gd fmla="*/ 531727 w 758596" name="connsiteX74"/>
                <a:gd fmla="*/ 814244 h 1093569" name="connsiteY74"/>
                <a:gd fmla="*/ 530711 w 758596" name="connsiteX75"/>
                <a:gd fmla="*/ 777525 h 1093569" name="connsiteY75"/>
                <a:gd fmla="*/ 559221 w 758596" name="connsiteX76"/>
                <a:gd fmla="*/ 732859 h 1093569" name="connsiteY76"/>
                <a:gd fmla="*/ 584601 w 758596" name="connsiteX77"/>
                <a:gd fmla="*/ 694030 h 1093569" name="connsiteY77"/>
                <a:gd fmla="*/ 584010 w 758596" name="connsiteX78"/>
                <a:gd fmla="*/ 657398 h 1093569" name="connsiteY78"/>
                <a:gd fmla="*/ 615396 w 758596" name="connsiteX79"/>
                <a:gd fmla="*/ 630750 h 1093569" name="connsiteY79"/>
                <a:gd fmla="*/ 658794 w 758596" name="connsiteX80"/>
                <a:gd fmla="*/ 634893 h 1093569" name="connsiteY80"/>
                <a:gd fmla="*/ 683665 w 758596" name="connsiteX81"/>
                <a:gd fmla="*/ 633373 h 1093569" name="connsiteY81"/>
                <a:gd fmla="*/ 694579 w 758596" name="connsiteX82"/>
                <a:gd fmla="*/ 587348 h 1093569" name="connsiteY82"/>
                <a:gd fmla="*/ 688403 w 758596" name="connsiteX83"/>
                <a:gd fmla="*/ 530839 h 1093569" name="connsiteY83"/>
                <a:gd fmla="*/ 682905 w 758596" name="connsiteX84"/>
                <a:gd fmla="*/ 472467 h 1093569" name="connsiteY84"/>
                <a:gd fmla="*/ 681298 w 758596" name="connsiteX85"/>
                <a:gd fmla="*/ 437186 h 1093569" name="connsiteY85"/>
                <a:gd fmla="*/ 662937 w 758596" name="connsiteX86"/>
                <a:gd fmla="*/ 407494 h 1093569" name="connsiteY86"/>
                <a:gd fmla="*/ 661330 w 758596" name="connsiteX87"/>
                <a:gd fmla="*/ 373655 h 1093569" name="connsiteY87"/>
                <a:gd fmla="*/ 668609 w 758596" name="connsiteX88"/>
                <a:gd fmla="*/ 335164 h 1093569" name="connsiteY88"/>
                <a:gd fmla="*/ 675375 w 758596" name="connsiteX89"/>
                <a:gd fmla="*/ 301325 h 1093569" name="connsiteY89"/>
                <a:gd fmla="*/ 693988 w 758596" name="connsiteX90"/>
                <a:gd fmla="*/ 276705 h 1093569" name="connsiteY90"/>
                <a:gd fmla="*/ 712767 w 758596" name="connsiteX91"/>
                <a:gd fmla="*/ 251747 h 1093569" name="connsiteY91"/>
                <a:gd fmla="*/ 728757 w 758596" name="connsiteX92"/>
                <a:gd fmla="*/ 220531 h 1093569" name="connsiteY92"/>
                <a:gd fmla="*/ 739670 w 758596" name="connsiteX93"/>
                <a:gd fmla="*/ 158350 h 1093569" name="connsiteY93"/>
                <a:gd fmla="*/ 741447 w 758596" name="connsiteX94"/>
                <a:gd fmla="*/ 111652 h 1093569" name="connsiteY94"/>
                <a:gd fmla="*/ 749316 w 758596" name="connsiteX95"/>
                <a:gd fmla="*/ 64784 h 1093569" name="connsiteY95"/>
                <a:gd fmla="*/ 748130 w 758596" name="connsiteX96"/>
                <a:gd fmla="*/ 35344 h 1093569" name="connsiteY96"/>
                <a:gd fmla="*/ 727571 w 758596" name="connsiteX97"/>
                <a:gd fmla="*/ 17751 h 1093569" name="connsiteY97"/>
                <a:gd fmla="*/ 702192 w 758596" name="connsiteX98"/>
                <a:gd fmla="*/ 10811 h 1093569" name="connsiteY98"/>
                <a:gd fmla="*/ 699825 w 758596" name="connsiteX99"/>
                <a:gd fmla="*/ 4297 h 1093569" name="connsiteY99"/>
                <a:gd fmla="*/ 692546 w 758596" name="connsiteX100"/>
                <a:gd fmla="*/ 5652 h 1093569" name="connsiteY100"/>
                <a:gd fmla="*/ 664800 w 758596" name="connsiteX101"/>
                <a:gd fmla="*/ -6868 h 1093569" name="connsiteY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b="b" l="l" r="r" t="t"/>
              <a:pathLst>
                <a:path h="1093569" w="758596">
                  <a:moveTo>
                    <a:pt x="664800" y="-6868"/>
                  </a:moveTo>
                  <a:cubicBezTo>
                    <a:pt x="649743" y="-6360"/>
                    <a:pt x="657018" y="10051"/>
                    <a:pt x="655919" y="18511"/>
                  </a:cubicBezTo>
                  <a:cubicBezTo>
                    <a:pt x="653973" y="32217"/>
                    <a:pt x="632993" y="29594"/>
                    <a:pt x="629184" y="42622"/>
                  </a:cubicBezTo>
                  <a:cubicBezTo>
                    <a:pt x="623938" y="60641"/>
                    <a:pt x="647542" y="68679"/>
                    <a:pt x="655832" y="78151"/>
                  </a:cubicBezTo>
                  <a:cubicBezTo>
                    <a:pt x="664123" y="87627"/>
                    <a:pt x="650165" y="107678"/>
                    <a:pt x="639672" y="109624"/>
                  </a:cubicBezTo>
                  <a:cubicBezTo>
                    <a:pt x="629184" y="111569"/>
                    <a:pt x="638404" y="90502"/>
                    <a:pt x="627321" y="92704"/>
                  </a:cubicBezTo>
                  <a:cubicBezTo>
                    <a:pt x="619287" y="94141"/>
                    <a:pt x="613194" y="103279"/>
                    <a:pt x="605412" y="105902"/>
                  </a:cubicBezTo>
                  <a:cubicBezTo>
                    <a:pt x="593821" y="109793"/>
                    <a:pt x="582907" y="103956"/>
                    <a:pt x="570982" y="110470"/>
                  </a:cubicBezTo>
                  <a:cubicBezTo>
                    <a:pt x="562522" y="115291"/>
                    <a:pt x="558631" y="124680"/>
                    <a:pt x="548899" y="127898"/>
                  </a:cubicBezTo>
                  <a:cubicBezTo>
                    <a:pt x="539171" y="131112"/>
                    <a:pt x="530372" y="117575"/>
                    <a:pt x="520223" y="117997"/>
                  </a:cubicBezTo>
                  <a:cubicBezTo>
                    <a:pt x="510069" y="118422"/>
                    <a:pt x="503303" y="128741"/>
                    <a:pt x="493150" y="130517"/>
                  </a:cubicBezTo>
                  <a:cubicBezTo>
                    <a:pt x="479782" y="132888"/>
                    <a:pt x="474962" y="110553"/>
                    <a:pt x="457955" y="122057"/>
                  </a:cubicBezTo>
                  <a:cubicBezTo>
                    <a:pt x="449496" y="127559"/>
                    <a:pt x="433761" y="153782"/>
                    <a:pt x="434521" y="164356"/>
                  </a:cubicBezTo>
                  <a:cubicBezTo>
                    <a:pt x="436132" y="171040"/>
                    <a:pt x="437145" y="177893"/>
                    <a:pt x="437401" y="184746"/>
                  </a:cubicBezTo>
                  <a:cubicBezTo>
                    <a:pt x="435794" y="195742"/>
                    <a:pt x="402545" y="210125"/>
                    <a:pt x="393408" y="215454"/>
                  </a:cubicBezTo>
                  <a:cubicBezTo>
                    <a:pt x="376488" y="224591"/>
                    <a:pt x="375472" y="201075"/>
                    <a:pt x="370399" y="195321"/>
                  </a:cubicBezTo>
                  <a:cubicBezTo>
                    <a:pt x="360667" y="186270"/>
                    <a:pt x="349923" y="178401"/>
                    <a:pt x="338419" y="171718"/>
                  </a:cubicBezTo>
                  <a:cubicBezTo>
                    <a:pt x="331653" y="169094"/>
                    <a:pt x="324800" y="176625"/>
                    <a:pt x="317269" y="175526"/>
                  </a:cubicBezTo>
                  <a:cubicBezTo>
                    <a:pt x="309739" y="174427"/>
                    <a:pt x="305426" y="162242"/>
                    <a:pt x="298404" y="159623"/>
                  </a:cubicBezTo>
                  <a:cubicBezTo>
                    <a:pt x="287239" y="155393"/>
                    <a:pt x="277763" y="199637"/>
                    <a:pt x="270658" y="205813"/>
                  </a:cubicBezTo>
                  <a:cubicBezTo>
                    <a:pt x="265073" y="210716"/>
                    <a:pt x="251706" y="204458"/>
                    <a:pt x="249929" y="207081"/>
                  </a:cubicBezTo>
                  <a:cubicBezTo>
                    <a:pt x="234617" y="229160"/>
                    <a:pt x="268035" y="238467"/>
                    <a:pt x="257968" y="265201"/>
                  </a:cubicBezTo>
                  <a:cubicBezTo>
                    <a:pt x="252131" y="280766"/>
                    <a:pt x="225905" y="289903"/>
                    <a:pt x="226665" y="291931"/>
                  </a:cubicBezTo>
                  <a:cubicBezTo>
                    <a:pt x="236141" y="315791"/>
                    <a:pt x="277424" y="281105"/>
                    <a:pt x="287069" y="305299"/>
                  </a:cubicBezTo>
                  <a:cubicBezTo>
                    <a:pt x="290114" y="313081"/>
                    <a:pt x="270150" y="341253"/>
                    <a:pt x="264313" y="346412"/>
                  </a:cubicBezTo>
                  <a:cubicBezTo>
                    <a:pt x="255853" y="353773"/>
                    <a:pt x="242824" y="350303"/>
                    <a:pt x="233939" y="359441"/>
                  </a:cubicBezTo>
                  <a:cubicBezTo>
                    <a:pt x="228020" y="365534"/>
                    <a:pt x="235463" y="385328"/>
                    <a:pt x="224298" y="389728"/>
                  </a:cubicBezTo>
                  <a:cubicBezTo>
                    <a:pt x="207378" y="396329"/>
                    <a:pt x="178442" y="381268"/>
                    <a:pt x="171255" y="384230"/>
                  </a:cubicBezTo>
                  <a:cubicBezTo>
                    <a:pt x="166430" y="386175"/>
                    <a:pt x="163807" y="396329"/>
                    <a:pt x="158647" y="398274"/>
                  </a:cubicBezTo>
                  <a:cubicBezTo>
                    <a:pt x="151204" y="401232"/>
                    <a:pt x="147990" y="382453"/>
                    <a:pt x="134367" y="394296"/>
                  </a:cubicBezTo>
                  <a:lnTo>
                    <a:pt x="119901" y="407073"/>
                  </a:lnTo>
                  <a:cubicBezTo>
                    <a:pt x="115501" y="410877"/>
                    <a:pt x="119901" y="422807"/>
                    <a:pt x="114403" y="427376"/>
                  </a:cubicBezTo>
                  <a:cubicBezTo>
                    <a:pt x="111102" y="430251"/>
                    <a:pt x="65420" y="430841"/>
                    <a:pt x="61190" y="426107"/>
                  </a:cubicBezTo>
                  <a:cubicBezTo>
                    <a:pt x="56960" y="421369"/>
                    <a:pt x="64152" y="418577"/>
                    <a:pt x="62376" y="414091"/>
                  </a:cubicBezTo>
                  <a:cubicBezTo>
                    <a:pt x="60599" y="409609"/>
                    <a:pt x="50363" y="409522"/>
                    <a:pt x="37587" y="410456"/>
                  </a:cubicBezTo>
                  <a:cubicBezTo>
                    <a:pt x="30143" y="435241"/>
                    <a:pt x="-10124" y="421960"/>
                    <a:pt x="-6741" y="444295"/>
                  </a:cubicBezTo>
                  <a:cubicBezTo>
                    <a:pt x="-5559" y="451821"/>
                    <a:pt x="8147" y="449537"/>
                    <a:pt x="13141" y="450892"/>
                  </a:cubicBezTo>
                  <a:cubicBezTo>
                    <a:pt x="19820" y="452668"/>
                    <a:pt x="37417" y="455461"/>
                    <a:pt x="42073" y="459352"/>
                  </a:cubicBezTo>
                  <a:cubicBezTo>
                    <a:pt x="46724" y="463243"/>
                    <a:pt x="48670" y="472888"/>
                    <a:pt x="56283" y="475681"/>
                  </a:cubicBezTo>
                  <a:cubicBezTo>
                    <a:pt x="60174" y="477032"/>
                    <a:pt x="66857" y="471959"/>
                    <a:pt x="70245" y="475681"/>
                  </a:cubicBezTo>
                  <a:cubicBezTo>
                    <a:pt x="76251" y="482955"/>
                    <a:pt x="48418" y="500552"/>
                    <a:pt x="50871" y="502580"/>
                  </a:cubicBezTo>
                  <a:cubicBezTo>
                    <a:pt x="57976" y="508421"/>
                    <a:pt x="104505" y="498689"/>
                    <a:pt x="112626" y="508591"/>
                  </a:cubicBezTo>
                  <a:cubicBezTo>
                    <a:pt x="133776" y="533970"/>
                    <a:pt x="76759" y="517051"/>
                    <a:pt x="88941" y="541666"/>
                  </a:cubicBezTo>
                  <a:cubicBezTo>
                    <a:pt x="93509" y="550803"/>
                    <a:pt x="130562" y="550126"/>
                    <a:pt x="134197" y="573985"/>
                  </a:cubicBezTo>
                  <a:cubicBezTo>
                    <a:pt x="135131" y="591074"/>
                    <a:pt x="133437" y="608159"/>
                    <a:pt x="129294" y="624744"/>
                  </a:cubicBezTo>
                  <a:cubicBezTo>
                    <a:pt x="128022" y="629903"/>
                    <a:pt x="118633" y="643015"/>
                    <a:pt x="121425" y="648178"/>
                  </a:cubicBezTo>
                  <a:cubicBezTo>
                    <a:pt x="124217" y="653337"/>
                    <a:pt x="130645" y="654944"/>
                    <a:pt x="133185" y="661458"/>
                  </a:cubicBezTo>
                  <a:cubicBezTo>
                    <a:pt x="135722" y="667973"/>
                    <a:pt x="133185" y="675503"/>
                    <a:pt x="139952" y="677953"/>
                  </a:cubicBezTo>
                  <a:cubicBezTo>
                    <a:pt x="154166" y="683029"/>
                    <a:pt x="173791" y="662475"/>
                    <a:pt x="185464" y="659087"/>
                  </a:cubicBezTo>
                  <a:cubicBezTo>
                    <a:pt x="197142" y="655704"/>
                    <a:pt x="218713" y="673979"/>
                    <a:pt x="215582" y="684467"/>
                  </a:cubicBezTo>
                  <a:cubicBezTo>
                    <a:pt x="212959" y="692927"/>
                    <a:pt x="207886" y="689205"/>
                    <a:pt x="202640" y="693522"/>
                  </a:cubicBezTo>
                  <a:cubicBezTo>
                    <a:pt x="200269" y="695467"/>
                    <a:pt x="217953" y="717633"/>
                    <a:pt x="216850" y="729307"/>
                  </a:cubicBezTo>
                  <a:cubicBezTo>
                    <a:pt x="215243" y="745631"/>
                    <a:pt x="199001" y="792160"/>
                    <a:pt x="208390" y="803921"/>
                  </a:cubicBezTo>
                  <a:cubicBezTo>
                    <a:pt x="213975" y="810604"/>
                    <a:pt x="229201" y="789203"/>
                    <a:pt x="240540" y="807981"/>
                  </a:cubicBezTo>
                  <a:cubicBezTo>
                    <a:pt x="246885" y="818304"/>
                    <a:pt x="234617" y="827693"/>
                    <a:pt x="230387" y="835814"/>
                  </a:cubicBezTo>
                  <a:cubicBezTo>
                    <a:pt x="227086" y="844274"/>
                    <a:pt x="224637" y="853160"/>
                    <a:pt x="223195" y="862123"/>
                  </a:cubicBezTo>
                  <a:cubicBezTo>
                    <a:pt x="220741" y="871347"/>
                    <a:pt x="195618" y="902816"/>
                    <a:pt x="197815" y="910854"/>
                  </a:cubicBezTo>
                  <a:cubicBezTo>
                    <a:pt x="200695" y="920752"/>
                    <a:pt x="212876" y="926506"/>
                    <a:pt x="214735" y="938518"/>
                  </a:cubicBezTo>
                  <a:cubicBezTo>
                    <a:pt x="215838" y="945623"/>
                    <a:pt x="208560" y="956115"/>
                    <a:pt x="212451" y="962460"/>
                  </a:cubicBezTo>
                  <a:cubicBezTo>
                    <a:pt x="216346" y="968805"/>
                    <a:pt x="230643" y="971341"/>
                    <a:pt x="231403" y="978277"/>
                  </a:cubicBezTo>
                  <a:cubicBezTo>
                    <a:pt x="232163" y="985216"/>
                    <a:pt x="229119" y="1008056"/>
                    <a:pt x="221505" y="1012711"/>
                  </a:cubicBezTo>
                  <a:cubicBezTo>
                    <a:pt x="218036" y="1014826"/>
                    <a:pt x="206275" y="1016011"/>
                    <a:pt x="205771" y="1021171"/>
                  </a:cubicBezTo>
                  <a:cubicBezTo>
                    <a:pt x="205346" y="1025314"/>
                    <a:pt x="213554" y="1028784"/>
                    <a:pt x="212116" y="1032931"/>
                  </a:cubicBezTo>
                  <a:cubicBezTo>
                    <a:pt x="209237" y="1039867"/>
                    <a:pt x="204755" y="1046125"/>
                    <a:pt x="199170" y="1051119"/>
                  </a:cubicBezTo>
                  <a:cubicBezTo>
                    <a:pt x="220151" y="1064656"/>
                    <a:pt x="234108" y="1070744"/>
                    <a:pt x="245786" y="1078188"/>
                  </a:cubicBezTo>
                  <a:cubicBezTo>
                    <a:pt x="259236" y="1086648"/>
                    <a:pt x="279626" y="1090539"/>
                    <a:pt x="290200" y="1081575"/>
                  </a:cubicBezTo>
                  <a:cubicBezTo>
                    <a:pt x="297813" y="1073198"/>
                    <a:pt x="307372" y="1066770"/>
                    <a:pt x="317947" y="1062793"/>
                  </a:cubicBezTo>
                  <a:cubicBezTo>
                    <a:pt x="335375" y="1055601"/>
                    <a:pt x="349502" y="1041726"/>
                    <a:pt x="363968" y="1031489"/>
                  </a:cubicBezTo>
                  <a:cubicBezTo>
                    <a:pt x="378434" y="1021253"/>
                    <a:pt x="392730" y="1009328"/>
                    <a:pt x="392730" y="990801"/>
                  </a:cubicBezTo>
                  <a:cubicBezTo>
                    <a:pt x="392730" y="972271"/>
                    <a:pt x="391888" y="950109"/>
                    <a:pt x="391970" y="941649"/>
                  </a:cubicBezTo>
                  <a:cubicBezTo>
                    <a:pt x="395271" y="921768"/>
                    <a:pt x="403813" y="903154"/>
                    <a:pt x="416672" y="887672"/>
                  </a:cubicBezTo>
                  <a:cubicBezTo>
                    <a:pt x="431056" y="872868"/>
                    <a:pt x="473016" y="862801"/>
                    <a:pt x="481389" y="858319"/>
                  </a:cubicBezTo>
                  <a:cubicBezTo>
                    <a:pt x="494335" y="851974"/>
                    <a:pt x="508041" y="847149"/>
                    <a:pt x="522168" y="844022"/>
                  </a:cubicBezTo>
                  <a:cubicBezTo>
                    <a:pt x="536209" y="841143"/>
                    <a:pt x="558800" y="840891"/>
                    <a:pt x="551100" y="833956"/>
                  </a:cubicBezTo>
                  <a:cubicBezTo>
                    <a:pt x="543401" y="827016"/>
                    <a:pt x="534858" y="821857"/>
                    <a:pt x="531727" y="814244"/>
                  </a:cubicBezTo>
                  <a:cubicBezTo>
                    <a:pt x="527158" y="802483"/>
                    <a:pt x="526820" y="789542"/>
                    <a:pt x="530711" y="777525"/>
                  </a:cubicBezTo>
                  <a:cubicBezTo>
                    <a:pt x="535870" y="763485"/>
                    <a:pt x="549407" y="747494"/>
                    <a:pt x="559221" y="732859"/>
                  </a:cubicBezTo>
                  <a:cubicBezTo>
                    <a:pt x="569036" y="718224"/>
                    <a:pt x="583923" y="702489"/>
                    <a:pt x="584601" y="694030"/>
                  </a:cubicBezTo>
                  <a:cubicBezTo>
                    <a:pt x="585278" y="685570"/>
                    <a:pt x="572163" y="677701"/>
                    <a:pt x="584010" y="657398"/>
                  </a:cubicBezTo>
                  <a:cubicBezTo>
                    <a:pt x="595853" y="637095"/>
                    <a:pt x="597373" y="626351"/>
                    <a:pt x="615396" y="630750"/>
                  </a:cubicBezTo>
                  <a:cubicBezTo>
                    <a:pt x="629606" y="634133"/>
                    <a:pt x="644241" y="635488"/>
                    <a:pt x="658794" y="634893"/>
                  </a:cubicBezTo>
                  <a:cubicBezTo>
                    <a:pt x="668947" y="634893"/>
                    <a:pt x="678927" y="647922"/>
                    <a:pt x="683665" y="633373"/>
                  </a:cubicBezTo>
                  <a:cubicBezTo>
                    <a:pt x="688403" y="618821"/>
                    <a:pt x="697623" y="612645"/>
                    <a:pt x="694579" y="587348"/>
                  </a:cubicBezTo>
                  <a:cubicBezTo>
                    <a:pt x="691534" y="562055"/>
                    <a:pt x="688825" y="541327"/>
                    <a:pt x="688403" y="530839"/>
                  </a:cubicBezTo>
                  <a:cubicBezTo>
                    <a:pt x="687982" y="520347"/>
                    <a:pt x="682397" y="481096"/>
                    <a:pt x="682905" y="472467"/>
                  </a:cubicBezTo>
                  <a:cubicBezTo>
                    <a:pt x="683413" y="463838"/>
                    <a:pt x="685528" y="445563"/>
                    <a:pt x="681298" y="437186"/>
                  </a:cubicBezTo>
                  <a:cubicBezTo>
                    <a:pt x="677068" y="428813"/>
                    <a:pt x="664379" y="418577"/>
                    <a:pt x="662937" y="407494"/>
                  </a:cubicBezTo>
                  <a:cubicBezTo>
                    <a:pt x="661756" y="396242"/>
                    <a:pt x="661248" y="384990"/>
                    <a:pt x="661330" y="373655"/>
                  </a:cubicBezTo>
                  <a:cubicBezTo>
                    <a:pt x="662516" y="360626"/>
                    <a:pt x="664969" y="347767"/>
                    <a:pt x="668609" y="335164"/>
                  </a:cubicBezTo>
                  <a:cubicBezTo>
                    <a:pt x="671484" y="324420"/>
                    <a:pt x="671314" y="308512"/>
                    <a:pt x="675375" y="301325"/>
                  </a:cubicBezTo>
                  <a:cubicBezTo>
                    <a:pt x="679435" y="294133"/>
                    <a:pt x="689333" y="283728"/>
                    <a:pt x="693988" y="276705"/>
                  </a:cubicBezTo>
                  <a:cubicBezTo>
                    <a:pt x="699317" y="267737"/>
                    <a:pt x="705662" y="259360"/>
                    <a:pt x="712767" y="251747"/>
                  </a:cubicBezTo>
                  <a:cubicBezTo>
                    <a:pt x="720718" y="242866"/>
                    <a:pt x="726216" y="232122"/>
                    <a:pt x="728757" y="220531"/>
                  </a:cubicBezTo>
                  <a:cubicBezTo>
                    <a:pt x="734342" y="200228"/>
                    <a:pt x="737977" y="179417"/>
                    <a:pt x="739670" y="158350"/>
                  </a:cubicBezTo>
                  <a:cubicBezTo>
                    <a:pt x="741021" y="141431"/>
                    <a:pt x="738485" y="128233"/>
                    <a:pt x="741447" y="111652"/>
                  </a:cubicBezTo>
                  <a:cubicBezTo>
                    <a:pt x="744408" y="95071"/>
                    <a:pt x="748808" y="75189"/>
                    <a:pt x="749316" y="64784"/>
                  </a:cubicBezTo>
                  <a:cubicBezTo>
                    <a:pt x="749820" y="54379"/>
                    <a:pt x="754983" y="41098"/>
                    <a:pt x="748130" y="35344"/>
                  </a:cubicBezTo>
                  <a:cubicBezTo>
                    <a:pt x="741277" y="29594"/>
                    <a:pt x="741868" y="16227"/>
                    <a:pt x="727571" y="17751"/>
                  </a:cubicBezTo>
                  <a:cubicBezTo>
                    <a:pt x="713275" y="19271"/>
                    <a:pt x="706591" y="20709"/>
                    <a:pt x="702192" y="10811"/>
                  </a:cubicBezTo>
                  <a:cubicBezTo>
                    <a:pt x="701514" y="9035"/>
                    <a:pt x="700672" y="6837"/>
                    <a:pt x="699825" y="4297"/>
                  </a:cubicBezTo>
                  <a:lnTo>
                    <a:pt x="692546" y="5652"/>
                  </a:lnTo>
                  <a:cubicBezTo>
                    <a:pt x="683244" y="7346"/>
                    <a:pt x="674953" y="-7294"/>
                    <a:pt x="664800" y="-6868"/>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7" name="Graphic 9">
              <a:extLst>
                <a:ext uri="{FF2B5EF4-FFF2-40B4-BE49-F238E27FC236}">
                  <a16:creationId xmlns:a16="http://schemas.microsoft.com/office/drawing/2014/main" id="{33A9FC9A-CA2C-40DF-93BF-CEF7DCFF8047}"/>
                </a:ext>
              </a:extLst>
            </p:cNvPr>
            <p:cNvSpPr/>
            <p:nvPr/>
          </p:nvSpPr>
          <p:spPr>
            <a:xfrm>
              <a:off x="6156111" y="4803382"/>
              <a:ext cx="129898" cy="183884"/>
            </a:xfrm>
            <a:custGeom>
              <a:avLst/>
              <a:gdLst>
                <a:gd fmla="*/ 94915 w 129898" name="connsiteX0"/>
                <a:gd fmla="*/ 157803 h 183884" name="connsiteY0"/>
                <a:gd fmla="*/ 102189 w 129898" name="connsiteX1"/>
                <a:gd fmla="*/ 157803 h 183884" name="connsiteY1"/>
                <a:gd fmla="*/ 111578 w 129898" name="connsiteX2"/>
                <a:gd fmla="*/ 112542 h 183884" name="connsiteY2"/>
                <a:gd fmla="*/ 108621 w 129898" name="connsiteX3"/>
                <a:gd fmla="*/ 102983 h 183884" name="connsiteY3"/>
                <a:gd fmla="*/ 122917 w 129898" name="connsiteX4"/>
                <a:gd fmla="*/ 94524 h 183884" name="connsiteY4"/>
                <a:gd fmla="*/ 106675 w 129898" name="connsiteX5"/>
                <a:gd fmla="*/ 78620 h 183884" name="connsiteY5"/>
                <a:gd fmla="*/ 94407 w 129898" name="connsiteX6"/>
                <a:gd fmla="*/ 25407 h 183884" name="connsiteY6"/>
                <a:gd fmla="*/ 54900 w 129898" name="connsiteX7"/>
                <a:gd fmla="*/ 40382 h 183884" name="connsiteY7"/>
                <a:gd fmla="*/ 19623 w 129898" name="connsiteX8"/>
                <a:gd fmla="*/ -6656 h 183884" name="connsiteY8"/>
                <a:gd fmla="*/ 2026 w 129898" name="connsiteX9"/>
                <a:gd fmla="*/ 10264 h 183884" name="connsiteY9"/>
                <a:gd fmla="*/ -6942 w 129898" name="connsiteX10"/>
                <a:gd fmla="*/ 10264 h 183884" name="connsiteY10"/>
                <a:gd fmla="*/ 21230 w 129898" name="connsiteX11"/>
                <a:gd fmla="*/ 72019 h 183884" name="connsiteY11"/>
                <a:gd fmla="*/ 51430 w 129898" name="connsiteX12"/>
                <a:gd fmla="*/ 142746 h 183884" name="connsiteY12"/>
                <a:gd fmla="*/ 75033 w 129898" name="connsiteX13"/>
                <a:gd fmla="*/ 177007 h 183884" name="connsiteY13"/>
                <a:gd fmla="*/ 81969 w 129898" name="connsiteX14"/>
                <a:gd fmla="*/ 174215 h 183884" name="connsiteY14"/>
                <a:gd fmla="*/ 94915 w 129898" name="connsiteX15"/>
                <a:gd fmla="*/ 157803 h 18388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83884" w="129898">
                  <a:moveTo>
                    <a:pt x="94915" y="157803"/>
                  </a:moveTo>
                  <a:cubicBezTo>
                    <a:pt x="96943" y="156704"/>
                    <a:pt x="100413" y="159749"/>
                    <a:pt x="102189" y="157803"/>
                  </a:cubicBezTo>
                  <a:cubicBezTo>
                    <a:pt x="112764" y="145283"/>
                    <a:pt x="116316" y="128276"/>
                    <a:pt x="111578" y="112542"/>
                  </a:cubicBezTo>
                  <a:cubicBezTo>
                    <a:pt x="110988" y="110344"/>
                    <a:pt x="107266" y="105181"/>
                    <a:pt x="108621" y="102983"/>
                  </a:cubicBezTo>
                  <a:cubicBezTo>
                    <a:pt x="111157" y="98754"/>
                    <a:pt x="122070" y="103492"/>
                    <a:pt x="122917" y="94524"/>
                  </a:cubicBezTo>
                  <a:cubicBezTo>
                    <a:pt x="123760" y="85556"/>
                    <a:pt x="110905" y="84540"/>
                    <a:pt x="106675" y="78620"/>
                  </a:cubicBezTo>
                  <a:cubicBezTo>
                    <a:pt x="95336" y="63221"/>
                    <a:pt x="107774" y="40212"/>
                    <a:pt x="94407" y="25407"/>
                  </a:cubicBezTo>
                  <a:cubicBezTo>
                    <a:pt x="79685" y="9248"/>
                    <a:pt x="68606" y="47738"/>
                    <a:pt x="54900" y="40382"/>
                  </a:cubicBezTo>
                  <a:cubicBezTo>
                    <a:pt x="42718" y="33867"/>
                    <a:pt x="32903" y="-10377"/>
                    <a:pt x="19623" y="-6656"/>
                  </a:cubicBezTo>
                  <a:cubicBezTo>
                    <a:pt x="13109" y="-4710"/>
                    <a:pt x="10230" y="8062"/>
                    <a:pt x="2026" y="10264"/>
                  </a:cubicBezTo>
                  <a:cubicBezTo>
                    <a:pt x="-936" y="10772"/>
                    <a:pt x="-3980" y="10772"/>
                    <a:pt x="-6942" y="10264"/>
                  </a:cubicBezTo>
                  <a:cubicBezTo>
                    <a:pt x="3885" y="30145"/>
                    <a:pt x="13278" y="50787"/>
                    <a:pt x="21230" y="72019"/>
                  </a:cubicBezTo>
                  <a:cubicBezTo>
                    <a:pt x="28335" y="96721"/>
                    <a:pt x="38488" y="120494"/>
                    <a:pt x="51430" y="142746"/>
                  </a:cubicBezTo>
                  <a:cubicBezTo>
                    <a:pt x="58452" y="153404"/>
                    <a:pt x="67164" y="166011"/>
                    <a:pt x="75033" y="177007"/>
                  </a:cubicBezTo>
                  <a:cubicBezTo>
                    <a:pt x="77400" y="176330"/>
                    <a:pt x="79771" y="175400"/>
                    <a:pt x="81969" y="174215"/>
                  </a:cubicBezTo>
                  <a:cubicBezTo>
                    <a:pt x="89330" y="170323"/>
                    <a:pt x="88652" y="161104"/>
                    <a:pt x="94915" y="157803"/>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8" name="Graphic 9">
              <a:extLst>
                <a:ext uri="{FF2B5EF4-FFF2-40B4-BE49-F238E27FC236}">
                  <a16:creationId xmlns:a16="http://schemas.microsoft.com/office/drawing/2014/main" id="{E1079F97-FEBE-4EF5-B5DE-E2E80DF4CF20}"/>
                </a:ext>
              </a:extLst>
            </p:cNvPr>
            <p:cNvSpPr/>
            <p:nvPr/>
          </p:nvSpPr>
          <p:spPr>
            <a:xfrm>
              <a:off x="6217784" y="4284290"/>
              <a:ext cx="835602" cy="1321014"/>
            </a:xfrm>
            <a:custGeom>
              <a:avLst/>
              <a:gdLst>
                <a:gd fmla="*/ 765439 w 835602" name="connsiteX0"/>
                <a:gd fmla="*/ 1042782 h 1321014" name="connsiteY0"/>
                <a:gd fmla="*/ 779736 w 835602" name="connsiteX1"/>
                <a:gd fmla="*/ 1042782 h 1321014" name="connsiteY1"/>
                <a:gd fmla="*/ 786845 w 835602" name="connsiteX2"/>
                <a:gd fmla="*/ 1034913 h 1321014" name="connsiteY2"/>
                <a:gd fmla="*/ 800377 w 835602" name="connsiteX3"/>
                <a:gd fmla="*/ 1042105 h 1321014" name="connsiteY3"/>
                <a:gd fmla="*/ 804946 w 835602" name="connsiteX4"/>
                <a:gd fmla="*/ 1019857 h 1321014" name="connsiteY4"/>
                <a:gd fmla="*/ 825757 w 835602" name="connsiteX5"/>
                <a:gd fmla="*/ 966983 h 1321014" name="connsiteY5"/>
                <a:gd fmla="*/ 780839 w 835602" name="connsiteX6"/>
                <a:gd fmla="*/ 950063 h 1321014" name="connsiteY6"/>
                <a:gd fmla="*/ 782867 w 835602" name="connsiteX7"/>
                <a:gd fmla="*/ 910556 h 1321014" name="connsiteY7"/>
                <a:gd fmla="*/ 745136 w 835602" name="connsiteX8"/>
                <a:gd fmla="*/ 905058 h 1321014" name="connsiteY8"/>
                <a:gd fmla="*/ 727118 w 835602" name="connsiteX9"/>
                <a:gd fmla="*/ 867918 h 1321014" name="connsiteY9"/>
                <a:gd fmla="*/ 727118 w 835602" name="connsiteX10"/>
                <a:gd fmla="*/ 853535 h 1321014" name="connsiteY10"/>
                <a:gd fmla="*/ 699793 w 835602" name="connsiteX11"/>
                <a:gd fmla="*/ 842031 h 1321014" name="connsiteY11"/>
                <a:gd fmla="*/ 685071 w 835602" name="connsiteX12"/>
                <a:gd fmla="*/ 834162 h 1321014" name="connsiteY12"/>
                <a:gd fmla="*/ 666036 w 835602" name="connsiteX13"/>
                <a:gd fmla="*/ 861825 h 1321014" name="connsiteY13"/>
                <a:gd fmla="*/ 619338 w 835602" name="connsiteX14"/>
                <a:gd fmla="*/ 895157 h 1321014" name="connsiteY14"/>
                <a:gd fmla="*/ 602418 w 835602" name="connsiteX15"/>
                <a:gd fmla="*/ 875783 h 1321014" name="connsiteY15"/>
                <a:gd fmla="*/ 569174 w 835602" name="connsiteX16"/>
                <a:gd fmla="*/ 872739 h 1321014" name="connsiteY16"/>
                <a:gd fmla="*/ 552254 w 835602" name="connsiteX17"/>
                <a:gd fmla="*/ 858021 h 1321014" name="connsiteY17"/>
                <a:gd fmla="*/ 526280 w 835602" name="connsiteX18"/>
                <a:gd fmla="*/ 887800 h 1321014" name="connsiteY18"/>
                <a:gd fmla="*/ 530848 w 835602" name="connsiteX19"/>
                <a:gd fmla="*/ 862420 h 1321014" name="connsiteY19"/>
                <a:gd fmla="*/ 519935 w 835602" name="connsiteX20"/>
                <a:gd fmla="*/ 817411 h 1321014" name="connsiteY20"/>
                <a:gd fmla="*/ 539564 w 835602" name="connsiteX21"/>
                <a:gd fmla="*/ 835008 h 1321014" name="connsiteY21"/>
                <a:gd fmla="*/ 571288 w 835602" name="connsiteX22"/>
                <a:gd fmla="*/ 827226 h 1321014" name="connsiteY22"/>
                <a:gd fmla="*/ 595226 w 835602" name="connsiteX23"/>
                <a:gd fmla="*/ 858781 h 1321014" name="connsiteY23"/>
                <a:gd fmla="*/ 584061 w 835602" name="connsiteX24"/>
                <a:gd fmla="*/ 822319 h 1321014" name="connsiteY24"/>
                <a:gd fmla="*/ 620184 w 835602" name="connsiteX25"/>
                <a:gd fmla="*/ 800830 h 1321014" name="connsiteY25"/>
                <a:gd fmla="*/ 588968 w 835602" name="connsiteX26"/>
                <a:gd fmla="*/ 785687 h 1321014" name="connsiteY26"/>
                <a:gd fmla="*/ 586853 w 835602" name="connsiteX27"/>
                <a:gd fmla="*/ 800578 h 1321014" name="connsiteY27"/>
                <a:gd fmla="*/ 575432 w 835602" name="connsiteX28"/>
                <a:gd fmla="*/ 797447 h 1321014" name="connsiteY28"/>
                <a:gd fmla="*/ 579918 w 835602" name="connsiteX29"/>
                <a:gd fmla="*/ 778074 h 1321014" name="connsiteY29"/>
                <a:gd fmla="*/ 553522 w 835602" name="connsiteX30"/>
                <a:gd fmla="*/ 778582 h 1321014" name="connsiteY30"/>
                <a:gd fmla="*/ 539477 w 835602" name="connsiteX31"/>
                <a:gd fmla="*/ 766739 h 1321014" name="connsiteY31"/>
                <a:gd fmla="*/ 534826 w 835602" name="connsiteX32"/>
                <a:gd fmla="*/ 794742 h 1321014" name="connsiteY32"/>
                <a:gd fmla="*/ 512070 w 835602" name="connsiteX33"/>
                <a:gd fmla="*/ 785604 h 1321014" name="connsiteY33"/>
                <a:gd fmla="*/ 500648 w 835602" name="connsiteX34"/>
                <a:gd fmla="*/ 782473 h 1321014" name="connsiteY34"/>
                <a:gd fmla="*/ 523066 w 835602" name="connsiteX35"/>
                <a:gd fmla="*/ 757094 h 1321014" name="connsiteY35"/>
                <a:gd fmla="*/ 477635 w 835602" name="connsiteX36"/>
                <a:gd fmla="*/ 738737 h 1321014" name="connsiteY36"/>
                <a:gd fmla="*/ 494555 w 835602" name="connsiteX37"/>
                <a:gd fmla="*/ 687978 h 1321014" name="connsiteY37"/>
                <a:gd fmla="*/ 474339 w 835602" name="connsiteX38"/>
                <a:gd fmla="*/ 646777 h 1321014" name="connsiteY38"/>
                <a:gd fmla="*/ 509616 w 835602" name="connsiteX39"/>
                <a:gd fmla="*/ 659636 h 1321014" name="connsiteY39"/>
                <a:gd fmla="*/ 542778 w 835602" name="connsiteX40"/>
                <a:gd fmla="*/ 616238 h 1321014" name="connsiteY40"/>
                <a:gd fmla="*/ 507245 w 835602" name="connsiteX41"/>
                <a:gd fmla="*/ 565479 h 1321014" name="connsiteY41"/>
                <a:gd fmla="*/ 502338 w 835602" name="connsiteX42"/>
                <a:gd fmla="*/ 555582 h 1321014" name="connsiteY42"/>
                <a:gd fmla="*/ 534570 w 835602" name="connsiteX43"/>
                <a:gd fmla="*/ 524787 h 1321014" name="connsiteY43"/>
                <a:gd fmla="*/ 526957 w 835602" name="connsiteX44"/>
                <a:gd fmla="*/ 484433 h 1321014" name="connsiteY44"/>
                <a:gd fmla="*/ 535838 w 835602" name="connsiteX45"/>
                <a:gd fmla="*/ 473181 h 1321014" name="connsiteY45"/>
                <a:gd fmla="*/ 604958 w 835602" name="connsiteX46"/>
                <a:gd fmla="*/ 463366 h 1321014" name="connsiteY46"/>
                <a:gd fmla="*/ 599374 w 835602" name="connsiteX47"/>
                <a:gd fmla="*/ 432828 h 1321014" name="connsiteY47"/>
                <a:gd fmla="*/ 611642 w 835602" name="connsiteX48"/>
                <a:gd fmla="*/ 398988 h 1321014" name="connsiteY48"/>
                <a:gd fmla="*/ 550052 w 835602" name="connsiteX49"/>
                <a:gd fmla="*/ 380800 h 1321014" name="connsiteY49"/>
                <a:gd fmla="*/ 592351 w 835602" name="connsiteX50"/>
                <a:gd fmla="*/ 352546 h 1321014" name="connsiteY50"/>
                <a:gd fmla="*/ 584908 w 835602" name="connsiteX51"/>
                <a:gd fmla="*/ 300771 h 1321014" name="connsiteY51"/>
                <a:gd fmla="*/ 597259 w 835602" name="connsiteX52"/>
                <a:gd fmla="*/ 266931 h 1321014" name="connsiteY52"/>
                <a:gd fmla="*/ 571288 w 835602" name="connsiteX53"/>
                <a:gd fmla="*/ 247306 h 1321014" name="connsiteY53"/>
                <a:gd fmla="*/ 610708 w 835602" name="connsiteX54"/>
                <a:gd fmla="*/ 184023 h 1321014" name="connsiteY54"/>
                <a:gd fmla="*/ 581694 w 835602" name="connsiteX55"/>
                <a:gd fmla="*/ 148324 h 1321014" name="connsiteY55"/>
                <a:gd fmla="*/ 619168 w 835602" name="connsiteX56"/>
                <a:gd fmla="*/ 115923 h 1321014" name="connsiteY56"/>
                <a:gd fmla="*/ 605467 w 835602" name="connsiteX57"/>
                <a:gd fmla="*/ 89783 h 1321014" name="connsiteY57"/>
                <a:gd fmla="*/ 609188 w 835602" name="connsiteX58"/>
                <a:gd fmla="*/ 77176 h 1321014" name="connsiteY58"/>
                <a:gd fmla="*/ 604281 w 835602" name="connsiteX59"/>
                <a:gd fmla="*/ 67365 h 1321014" name="connsiteY59"/>
                <a:gd fmla="*/ 606817 w 835602" name="connsiteX60"/>
                <a:gd fmla="*/ 57042 h 1321014" name="connsiteY60"/>
                <a:gd fmla="*/ 602587 w 835602" name="connsiteX61"/>
                <a:gd fmla="*/ 40123 h 1321014" name="connsiteY61"/>
                <a:gd fmla="*/ 589559 w 835602" name="connsiteX62"/>
                <a:gd fmla="*/ 9923 h 1321014" name="connsiteY62"/>
                <a:gd fmla="*/ 568665 w 835602" name="connsiteX63"/>
                <a:gd fmla="*/ 22018 h 1321014" name="connsiteY63"/>
                <a:gd fmla="*/ 536007 w 835602" name="connsiteX64"/>
                <a:gd fmla="*/ -6828 h 1321014" name="connsiteY64"/>
                <a:gd fmla="*/ 533050 w 835602" name="connsiteX65"/>
                <a:gd fmla="*/ -1160 h 1321014" name="connsiteY65"/>
                <a:gd fmla="*/ 528564 w 835602" name="connsiteX66"/>
                <a:gd fmla="*/ 42915 h 1321014" name="connsiteY66"/>
                <a:gd fmla="*/ 470869 w 835602" name="connsiteX67"/>
                <a:gd fmla="*/ 80559 h 1321014" name="connsiteY67"/>
                <a:gd fmla="*/ 456147 w 835602" name="connsiteX68"/>
                <a:gd fmla="*/ 94521 h 1321014" name="connsiteY68"/>
                <a:gd fmla="*/ 451157 w 835602" name="connsiteX69"/>
                <a:gd fmla="*/ 134028 h 1321014" name="connsiteY69"/>
                <a:gd fmla="*/ 423241 w 835602" name="connsiteX70"/>
                <a:gd fmla="*/ 150947 h 1321014" name="connsiteY70"/>
                <a:gd fmla="*/ 417657 w 835602" name="connsiteX71"/>
                <a:gd fmla="*/ 145111 h 1321014" name="connsiteY71"/>
                <a:gd fmla="*/ 388977 w 835602" name="connsiteX72"/>
                <a:gd fmla="*/ 169053 h 1321014" name="connsiteY72"/>
                <a:gd fmla="*/ 408011 w 835602" name="connsiteX73"/>
                <a:gd fmla="*/ 212620 h 1321014" name="connsiteY73"/>
                <a:gd fmla="*/ 366728 w 835602" name="connsiteX74"/>
                <a:gd fmla="*/ 211013 h 1321014" name="connsiteY74"/>
                <a:gd fmla="*/ 338643 w 835602" name="connsiteX75"/>
                <a:gd fmla="*/ 233852 h 1321014" name="connsiteY75"/>
                <a:gd fmla="*/ 254887 w 835602" name="connsiteX76"/>
                <a:gd fmla="*/ 208473 h 1321014" name="connsiteY76"/>
                <a:gd fmla="*/ 257341 w 835602" name="connsiteX77"/>
                <a:gd fmla="*/ 225392 h 1321014" name="connsiteY77"/>
                <a:gd fmla="*/ 270370 w 835602" name="connsiteX78"/>
                <a:gd fmla="*/ 233852 h 1321014" name="connsiteY78"/>
                <a:gd fmla="*/ 276971 w 835602" name="connsiteX79"/>
                <a:gd fmla="*/ 292480 h 1321014" name="connsiteY79"/>
                <a:gd fmla="*/ 248542 w 835602" name="connsiteX80"/>
                <a:gd fmla="*/ 283260 h 1321014" name="connsiteY80"/>
                <a:gd fmla="*/ 221982 w 835602" name="connsiteX81"/>
                <a:gd fmla="*/ 311259 h 1321014" name="connsiteY81"/>
                <a:gd fmla="*/ 196094 w 835602" name="connsiteX82"/>
                <a:gd fmla="*/ 316422 h 1321014" name="connsiteY82"/>
                <a:gd fmla="*/ 179682 w 835602" name="connsiteX83"/>
                <a:gd fmla="*/ 328009 h 1321014" name="connsiteY83"/>
                <a:gd fmla="*/ 159714 w 835602" name="connsiteX84"/>
                <a:gd fmla="*/ 300011 h 1321014" name="connsiteY84"/>
                <a:gd fmla="*/ 107435 w 835602" name="connsiteX85"/>
                <a:gd fmla="*/ 352207 h 1321014" name="connsiteY85"/>
                <a:gd fmla="*/ 26389 w 835602" name="connsiteX86"/>
                <a:gd fmla="*/ 403557 h 1321014" name="connsiteY86"/>
                <a:gd fmla="*/ 39587 w 835602" name="connsiteX87"/>
                <a:gd fmla="*/ 406180 h 1321014" name="connsiteY87"/>
                <a:gd fmla="*/ 32226 w 835602" name="connsiteX88"/>
                <a:gd fmla="*/ 425553 h 1321014" name="connsiteY88"/>
                <a:gd fmla="*/ 64289 w 835602" name="connsiteX89"/>
                <a:gd fmla="*/ 452709 h 1321014" name="connsiteY89"/>
                <a:gd fmla="*/ 48130 w 835602" name="connsiteX90"/>
                <a:gd fmla="*/ 480455 h 1321014" name="connsiteY90"/>
                <a:gd fmla="*/ 59212 w 835602" name="connsiteX91"/>
                <a:gd fmla="*/ 497883 h 1321014" name="connsiteY91"/>
                <a:gd fmla="*/ 21143 w 835602" name="connsiteX92"/>
                <a:gd fmla="*/ 528596 h 1321014" name="connsiteY92"/>
                <a:gd fmla="*/ 19367 w 835602" name="connsiteX93"/>
                <a:gd fmla="*/ 531979 h 1321014" name="connsiteY93"/>
                <a:gd fmla="*/ -6942 w 835602" name="connsiteX94"/>
                <a:gd fmla="*/ 526733 h 1321014" name="connsiteY94"/>
                <a:gd fmla="*/ -2629 w 835602" name="connsiteX95"/>
                <a:gd fmla="*/ 544160 h 1321014" name="connsiteY95"/>
                <a:gd fmla="*/ 13869 w 835602" name="connsiteX96"/>
                <a:gd fmla="*/ 543483 h 1321014" name="connsiteY96"/>
                <a:gd fmla="*/ 26220 w 835602" name="connsiteX97"/>
                <a:gd fmla="*/ 596696 h 1321014" name="connsiteY97"/>
                <a:gd fmla="*/ 42462 w 835602" name="connsiteX98"/>
                <a:gd fmla="*/ 612599 h 1321014" name="connsiteY98"/>
                <a:gd fmla="*/ 28165 w 835602" name="connsiteX99"/>
                <a:gd fmla="*/ 621059 h 1321014" name="connsiteY99"/>
                <a:gd fmla="*/ 31127 w 835602" name="connsiteX100"/>
                <a:gd fmla="*/ 630618 h 1321014" name="connsiteY100"/>
                <a:gd fmla="*/ 21738 w 835602" name="connsiteX101"/>
                <a:gd fmla="*/ 675878 h 1321014" name="connsiteY101"/>
                <a:gd fmla="*/ 14460 w 835602" name="connsiteX102"/>
                <a:gd fmla="*/ 675878 h 1321014" name="connsiteY102"/>
                <a:gd fmla="*/ 1518 w 835602" name="connsiteX103"/>
                <a:gd fmla="*/ 692290 h 1321014" name="connsiteY103"/>
                <a:gd fmla="*/ -5422 w 835602" name="connsiteX104"/>
                <a:gd fmla="*/ 695082 h 1321014" name="connsiteY104"/>
                <a:gd fmla="*/ 8792 w 835602" name="connsiteX105"/>
                <a:gd fmla="*/ 714034 h 1321014" name="connsiteY105"/>
                <a:gd fmla="*/ 47200 w 835602" name="connsiteX106"/>
                <a:gd fmla="*/ 772576 h 1321014" name="connsiteY106"/>
                <a:gd fmla="*/ 65219 w 835602" name="connsiteX107"/>
                <a:gd fmla="*/ 845331 h 1321014" name="connsiteY107"/>
                <a:gd fmla="*/ 101260 w 835602" name="connsiteX108"/>
                <a:gd fmla="*/ 913010 h 1321014" name="connsiteY108"/>
                <a:gd fmla="*/ 115978 w 835602" name="connsiteX109"/>
                <a:gd fmla="*/ 976372 h 1321014" name="connsiteY109"/>
                <a:gd fmla="*/ 129514 w 835602" name="connsiteX110"/>
                <a:gd fmla="*/ 1061565 h 1321014" name="connsiteY110"/>
                <a:gd fmla="*/ 145335 w 835602" name="connsiteX111"/>
                <a:gd fmla="*/ 1108177 h 1321014" name="connsiteY111"/>
                <a:gd fmla="*/ 148635 w 835602" name="connsiteX112"/>
                <a:gd fmla="*/ 1107586 h 1321014" name="connsiteY112"/>
                <a:gd fmla="*/ 154134 w 835602" name="connsiteX113"/>
                <a:gd fmla="*/ 1109106 h 1321014" name="connsiteY113"/>
                <a:gd fmla="*/ 191777 w 835602" name="connsiteX114"/>
                <a:gd fmla="*/ 1123911 h 1321014" name="connsiteY114"/>
                <a:gd fmla="*/ 205570 w 835602" name="connsiteX115"/>
                <a:gd fmla="*/ 1125266 h 1321014" name="connsiteY115"/>
                <a:gd fmla="*/ 209292 w 835602" name="connsiteX116"/>
                <a:gd fmla="*/ 1153520 h 1321014" name="connsiteY116"/>
                <a:gd fmla="*/ 226212 w 835602" name="connsiteX117"/>
                <a:gd fmla="*/ 1157073 h 1321014" name="connsiteY117"/>
                <a:gd fmla="*/ 233316 w 835602" name="connsiteX118"/>
                <a:gd fmla="*/ 1180085 h 1321014" name="connsiteY118"/>
                <a:gd fmla="*/ 252859 w 835602" name="connsiteX119"/>
                <a:gd fmla="*/ 1189392 h 1321014" name="connsiteY119"/>
                <a:gd fmla="*/ 259287 w 835602" name="connsiteX120"/>
                <a:gd fmla="*/ 1209612 h 1321014" name="connsiteY120"/>
                <a:gd fmla="*/ 277983 w 835602" name="connsiteX121"/>
                <a:gd fmla="*/ 1208596 h 1321014" name="connsiteY121"/>
                <a:gd fmla="*/ 299640 w 835602" name="connsiteX122"/>
                <a:gd fmla="*/ 1225516 h 1321014" name="connsiteY122"/>
                <a:gd fmla="*/ 317663 w 835602" name="connsiteX123"/>
                <a:gd fmla="*/ 1221707 h 1321014" name="connsiteY123"/>
                <a:gd fmla="*/ 331790 w 835602" name="connsiteX124"/>
                <a:gd fmla="*/ 1249119 h 1321014" name="connsiteY124"/>
                <a:gd fmla="*/ 379501 w 835602" name="connsiteX125"/>
                <a:gd fmla="*/ 1246327 h 1321014" name="connsiteY125"/>
                <a:gd fmla="*/ 383900 w 835602" name="connsiteX126"/>
                <a:gd fmla="*/ 1268154 h 1321014" name="connsiteY126"/>
                <a:gd fmla="*/ 396590 w 835602" name="connsiteX127"/>
                <a:gd fmla="*/ 1261891 h 1321014" name="connsiteY127"/>
                <a:gd fmla="*/ 408858 w 835602" name="connsiteX128"/>
                <a:gd fmla="*/ 1278811 h 1321014" name="connsiteY128"/>
                <a:gd fmla="*/ 437707 w 835602" name="connsiteX129"/>
                <a:gd fmla="*/ 1278811 h 1321014" name="connsiteY129"/>
                <a:gd fmla="*/ 437113 w 835602" name="connsiteX130"/>
                <a:gd fmla="*/ 1295140 h 1321014" name="connsiteY130"/>
                <a:gd fmla="*/ 461901 w 835602" name="connsiteX131"/>
                <a:gd fmla="*/ 1298775 h 1321014" name="connsiteY131"/>
                <a:gd fmla="*/ 460716 w 835602" name="connsiteX132"/>
                <a:gd fmla="*/ 1310792 h 1321014" name="connsiteY132"/>
                <a:gd fmla="*/ 513928 w 835602" name="connsiteX133"/>
                <a:gd fmla="*/ 1312060 h 1321014" name="connsiteY133"/>
                <a:gd fmla="*/ 519427 w 835602" name="connsiteX134"/>
                <a:gd fmla="*/ 1291757 h 1321014" name="connsiteY134"/>
                <a:gd fmla="*/ 533893 w 835602" name="connsiteX135"/>
                <a:gd fmla="*/ 1278980 h 1321014" name="connsiteY135"/>
                <a:gd fmla="*/ 558173 w 835602" name="connsiteX136"/>
                <a:gd fmla="*/ 1282958 h 1321014" name="connsiteY136"/>
                <a:gd fmla="*/ 570780 w 835602" name="connsiteX137"/>
                <a:gd fmla="*/ 1268914 h 1321014" name="connsiteY137"/>
                <a:gd fmla="*/ 623824 w 835602" name="connsiteX138"/>
                <a:gd fmla="*/ 1274412 h 1321014" name="connsiteY138"/>
                <a:gd fmla="*/ 633382 w 835602" name="connsiteX139"/>
                <a:gd fmla="*/ 1244125 h 1321014" name="connsiteY139"/>
                <a:gd fmla="*/ 663839 w 835602" name="connsiteX140"/>
                <a:gd fmla="*/ 1231096 h 1321014" name="connsiteY140"/>
                <a:gd fmla="*/ 686595 w 835602" name="connsiteX141"/>
                <a:gd fmla="*/ 1189983 h 1321014" name="connsiteY141"/>
                <a:gd fmla="*/ 626191 w 835602" name="connsiteX142"/>
                <a:gd fmla="*/ 1176616 h 1321014" name="connsiteY142"/>
                <a:gd fmla="*/ 657494 w 835602" name="connsiteX143"/>
                <a:gd fmla="*/ 1149885 h 1321014" name="connsiteY143"/>
                <a:gd fmla="*/ 649455 w 835602" name="connsiteX144"/>
                <a:gd fmla="*/ 1091765 h 1321014" name="connsiteY144"/>
                <a:gd fmla="*/ 670183 w 835602" name="connsiteX145"/>
                <a:gd fmla="*/ 1090497 h 1321014" name="connsiteY145"/>
                <a:gd fmla="*/ 697930 w 835602" name="connsiteX146"/>
                <a:gd fmla="*/ 1044307 h 1321014" name="connsiteY146"/>
                <a:gd fmla="*/ 716795 w 835602" name="connsiteX147"/>
                <a:gd fmla="*/ 1060210 h 1321014" name="connsiteY147"/>
                <a:gd fmla="*/ 737945 w 835602" name="connsiteX148"/>
                <a:gd fmla="*/ 1056402 h 1321014" name="connsiteY148"/>
                <a:gd fmla="*/ 762308 w 835602" name="connsiteX149"/>
                <a:gd fmla="*/ 1073321 h 1321014" name="connsiteY149"/>
                <a:gd fmla="*/ 764762 w 835602" name="connsiteX150"/>
                <a:gd fmla="*/ 1068922 h 1321014" name="connsiteY150"/>
                <a:gd fmla="*/ 765439 w 835602" name="connsiteX151"/>
                <a:gd fmla="*/ 1042782 h 1321014"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321014" w="835602">
                  <a:moveTo>
                    <a:pt x="765439" y="1042782"/>
                  </a:moveTo>
                  <a:cubicBezTo>
                    <a:pt x="769669" y="1040498"/>
                    <a:pt x="776439" y="1044137"/>
                    <a:pt x="779736" y="1042782"/>
                  </a:cubicBezTo>
                  <a:cubicBezTo>
                    <a:pt x="783036" y="1041428"/>
                    <a:pt x="780500" y="1034323"/>
                    <a:pt x="786845" y="1034913"/>
                  </a:cubicBezTo>
                  <a:cubicBezTo>
                    <a:pt x="790480" y="1034913"/>
                    <a:pt x="797081" y="1043373"/>
                    <a:pt x="800377" y="1042105"/>
                  </a:cubicBezTo>
                  <a:cubicBezTo>
                    <a:pt x="809515" y="1039313"/>
                    <a:pt x="805371" y="1023748"/>
                    <a:pt x="804946" y="1019857"/>
                  </a:cubicBezTo>
                  <a:cubicBezTo>
                    <a:pt x="803678" y="1006828"/>
                    <a:pt x="838785" y="996167"/>
                    <a:pt x="825757" y="966983"/>
                  </a:cubicBezTo>
                  <a:cubicBezTo>
                    <a:pt x="818908" y="951249"/>
                    <a:pt x="789042" y="965797"/>
                    <a:pt x="780839" y="950063"/>
                  </a:cubicBezTo>
                  <a:cubicBezTo>
                    <a:pt x="773308" y="936188"/>
                    <a:pt x="802662" y="926629"/>
                    <a:pt x="782867" y="910556"/>
                  </a:cubicBezTo>
                  <a:cubicBezTo>
                    <a:pt x="773391" y="902774"/>
                    <a:pt x="749957" y="913939"/>
                    <a:pt x="745136" y="905058"/>
                  </a:cubicBezTo>
                  <a:cubicBezTo>
                    <a:pt x="738031" y="893211"/>
                    <a:pt x="732025" y="880860"/>
                    <a:pt x="727118" y="867918"/>
                  </a:cubicBezTo>
                  <a:cubicBezTo>
                    <a:pt x="725850" y="863940"/>
                    <a:pt x="729402" y="857087"/>
                    <a:pt x="727118" y="853535"/>
                  </a:cubicBezTo>
                  <a:cubicBezTo>
                    <a:pt x="723648" y="847108"/>
                    <a:pt x="705968" y="845075"/>
                    <a:pt x="699793" y="842031"/>
                  </a:cubicBezTo>
                  <a:cubicBezTo>
                    <a:pt x="696744" y="840337"/>
                    <a:pt x="688285" y="833571"/>
                    <a:pt x="685071" y="834162"/>
                  </a:cubicBezTo>
                  <a:cubicBezTo>
                    <a:pt x="672212" y="836194"/>
                    <a:pt x="672550" y="853960"/>
                    <a:pt x="666036" y="861825"/>
                  </a:cubicBezTo>
                  <a:cubicBezTo>
                    <a:pt x="651657" y="874515"/>
                    <a:pt x="636005" y="885685"/>
                    <a:pt x="619338" y="895157"/>
                  </a:cubicBezTo>
                  <a:cubicBezTo>
                    <a:pt x="603604" y="899981"/>
                    <a:pt x="612402" y="881286"/>
                    <a:pt x="602418" y="875783"/>
                  </a:cubicBezTo>
                  <a:cubicBezTo>
                    <a:pt x="592438" y="870285"/>
                    <a:pt x="580591" y="872995"/>
                    <a:pt x="569174" y="872739"/>
                  </a:cubicBezTo>
                  <a:cubicBezTo>
                    <a:pt x="560714" y="872739"/>
                    <a:pt x="561135" y="855311"/>
                    <a:pt x="552254" y="858021"/>
                  </a:cubicBezTo>
                  <a:cubicBezTo>
                    <a:pt x="543369" y="860727"/>
                    <a:pt x="548193" y="907508"/>
                    <a:pt x="526280" y="887800"/>
                  </a:cubicBezTo>
                  <a:cubicBezTo>
                    <a:pt x="517142" y="879340"/>
                    <a:pt x="533389" y="870880"/>
                    <a:pt x="530848" y="862420"/>
                  </a:cubicBezTo>
                  <a:cubicBezTo>
                    <a:pt x="529580" y="858190"/>
                    <a:pt x="495571" y="820121"/>
                    <a:pt x="519935" y="817411"/>
                  </a:cubicBezTo>
                  <a:cubicBezTo>
                    <a:pt x="526536" y="816651"/>
                    <a:pt x="531526" y="833063"/>
                    <a:pt x="539564" y="835008"/>
                  </a:cubicBezTo>
                  <a:cubicBezTo>
                    <a:pt x="545740" y="836615"/>
                    <a:pt x="569677" y="825702"/>
                    <a:pt x="571288" y="827226"/>
                  </a:cubicBezTo>
                  <a:cubicBezTo>
                    <a:pt x="577208" y="832555"/>
                    <a:pt x="584148" y="863940"/>
                    <a:pt x="595226" y="858781"/>
                  </a:cubicBezTo>
                  <a:cubicBezTo>
                    <a:pt x="620606" y="846938"/>
                    <a:pt x="581525" y="824095"/>
                    <a:pt x="584061" y="822319"/>
                  </a:cubicBezTo>
                  <a:cubicBezTo>
                    <a:pt x="595734" y="813859"/>
                    <a:pt x="624584" y="824264"/>
                    <a:pt x="620184" y="800830"/>
                  </a:cubicBezTo>
                  <a:cubicBezTo>
                    <a:pt x="618408" y="791611"/>
                    <a:pt x="596499" y="777396"/>
                    <a:pt x="588968" y="785687"/>
                  </a:cubicBezTo>
                  <a:cubicBezTo>
                    <a:pt x="584990" y="790086"/>
                    <a:pt x="590236" y="798207"/>
                    <a:pt x="586853" y="800578"/>
                  </a:cubicBezTo>
                  <a:cubicBezTo>
                    <a:pt x="582793" y="801760"/>
                    <a:pt x="578393" y="800578"/>
                    <a:pt x="575432" y="797447"/>
                  </a:cubicBezTo>
                  <a:cubicBezTo>
                    <a:pt x="573065" y="792288"/>
                    <a:pt x="580847" y="783828"/>
                    <a:pt x="579918" y="778074"/>
                  </a:cubicBezTo>
                  <a:cubicBezTo>
                    <a:pt x="577972" y="765302"/>
                    <a:pt x="558343" y="779768"/>
                    <a:pt x="553522" y="778582"/>
                  </a:cubicBezTo>
                  <a:cubicBezTo>
                    <a:pt x="548697" y="777396"/>
                    <a:pt x="543707" y="765471"/>
                    <a:pt x="539477" y="766739"/>
                  </a:cubicBezTo>
                  <a:cubicBezTo>
                    <a:pt x="532711" y="768854"/>
                    <a:pt x="545145" y="789157"/>
                    <a:pt x="534826" y="794742"/>
                  </a:cubicBezTo>
                  <a:cubicBezTo>
                    <a:pt x="528733" y="798038"/>
                    <a:pt x="517312" y="787211"/>
                    <a:pt x="512070" y="785604"/>
                  </a:cubicBezTo>
                  <a:cubicBezTo>
                    <a:pt x="508938" y="784671"/>
                    <a:pt x="502932" y="785604"/>
                    <a:pt x="500648" y="782473"/>
                  </a:cubicBezTo>
                  <a:cubicBezTo>
                    <a:pt x="488888" y="766062"/>
                    <a:pt x="526028" y="761406"/>
                    <a:pt x="523066" y="757094"/>
                  </a:cubicBezTo>
                  <a:cubicBezTo>
                    <a:pt x="520104" y="752781"/>
                    <a:pt x="484150" y="747874"/>
                    <a:pt x="477635" y="738737"/>
                  </a:cubicBezTo>
                  <a:cubicBezTo>
                    <a:pt x="471121" y="729599"/>
                    <a:pt x="491593" y="698974"/>
                    <a:pt x="494555" y="687978"/>
                  </a:cubicBezTo>
                  <a:cubicBezTo>
                    <a:pt x="498194" y="673425"/>
                    <a:pt x="456655" y="661751"/>
                    <a:pt x="474339" y="646777"/>
                  </a:cubicBezTo>
                  <a:cubicBezTo>
                    <a:pt x="484236" y="638317"/>
                    <a:pt x="500900" y="657521"/>
                    <a:pt x="509616" y="659636"/>
                  </a:cubicBezTo>
                  <a:cubicBezTo>
                    <a:pt x="529832" y="664713"/>
                    <a:pt x="543455" y="632229"/>
                    <a:pt x="542778" y="616238"/>
                  </a:cubicBezTo>
                  <a:cubicBezTo>
                    <a:pt x="541762" y="597373"/>
                    <a:pt x="512322" y="589591"/>
                    <a:pt x="507245" y="565479"/>
                  </a:cubicBezTo>
                  <a:cubicBezTo>
                    <a:pt x="506398" y="561419"/>
                    <a:pt x="501408" y="559134"/>
                    <a:pt x="502338" y="555582"/>
                  </a:cubicBezTo>
                  <a:cubicBezTo>
                    <a:pt x="505217" y="543822"/>
                    <a:pt x="535673" y="535701"/>
                    <a:pt x="534570" y="524787"/>
                  </a:cubicBezTo>
                  <a:cubicBezTo>
                    <a:pt x="532203" y="500845"/>
                    <a:pt x="503015" y="517426"/>
                    <a:pt x="526957" y="484433"/>
                  </a:cubicBezTo>
                  <a:cubicBezTo>
                    <a:pt x="529749" y="480625"/>
                    <a:pt x="531018" y="475296"/>
                    <a:pt x="535838" y="473181"/>
                  </a:cubicBezTo>
                  <a:cubicBezTo>
                    <a:pt x="550308" y="466923"/>
                    <a:pt x="595904" y="473181"/>
                    <a:pt x="604958" y="463366"/>
                  </a:cubicBezTo>
                  <a:cubicBezTo>
                    <a:pt x="611894" y="455584"/>
                    <a:pt x="600642" y="441287"/>
                    <a:pt x="599374" y="432828"/>
                  </a:cubicBezTo>
                  <a:cubicBezTo>
                    <a:pt x="598105" y="424368"/>
                    <a:pt x="615785" y="402371"/>
                    <a:pt x="611642" y="398988"/>
                  </a:cubicBezTo>
                  <a:cubicBezTo>
                    <a:pt x="603182" y="391375"/>
                    <a:pt x="552845" y="389938"/>
                    <a:pt x="550052" y="380800"/>
                  </a:cubicBezTo>
                  <a:cubicBezTo>
                    <a:pt x="547260" y="371663"/>
                    <a:pt x="589476" y="365574"/>
                    <a:pt x="592351" y="352546"/>
                  </a:cubicBezTo>
                  <a:cubicBezTo>
                    <a:pt x="596243" y="336556"/>
                    <a:pt x="580678" y="318029"/>
                    <a:pt x="584908" y="300771"/>
                  </a:cubicBezTo>
                  <a:cubicBezTo>
                    <a:pt x="587869" y="288928"/>
                    <a:pt x="598444" y="278944"/>
                    <a:pt x="597259" y="266931"/>
                  </a:cubicBezTo>
                  <a:cubicBezTo>
                    <a:pt x="595821" y="252887"/>
                    <a:pt x="574502" y="257794"/>
                    <a:pt x="571288" y="247306"/>
                  </a:cubicBezTo>
                  <a:cubicBezTo>
                    <a:pt x="561304" y="214648"/>
                    <a:pt x="605128" y="206444"/>
                    <a:pt x="610708" y="184023"/>
                  </a:cubicBezTo>
                  <a:cubicBezTo>
                    <a:pt x="619168" y="150183"/>
                    <a:pt x="581268" y="164905"/>
                    <a:pt x="581694" y="148324"/>
                  </a:cubicBezTo>
                  <a:cubicBezTo>
                    <a:pt x="582202" y="128443"/>
                    <a:pt x="620271" y="126753"/>
                    <a:pt x="619168" y="115923"/>
                  </a:cubicBezTo>
                  <a:cubicBezTo>
                    <a:pt x="618239" y="106616"/>
                    <a:pt x="608085" y="98156"/>
                    <a:pt x="605467" y="89783"/>
                  </a:cubicBezTo>
                  <a:cubicBezTo>
                    <a:pt x="604194" y="85636"/>
                    <a:pt x="609102" y="81323"/>
                    <a:pt x="609188" y="77176"/>
                  </a:cubicBezTo>
                  <a:cubicBezTo>
                    <a:pt x="609188" y="71339"/>
                    <a:pt x="606396" y="71256"/>
                    <a:pt x="604281" y="67365"/>
                  </a:cubicBezTo>
                  <a:cubicBezTo>
                    <a:pt x="602166" y="63470"/>
                    <a:pt x="606057" y="60087"/>
                    <a:pt x="606817" y="57042"/>
                  </a:cubicBezTo>
                  <a:cubicBezTo>
                    <a:pt x="608680" y="49681"/>
                    <a:pt x="604450" y="46385"/>
                    <a:pt x="602587" y="40123"/>
                  </a:cubicBezTo>
                  <a:cubicBezTo>
                    <a:pt x="598527" y="26756"/>
                    <a:pt x="612063" y="15503"/>
                    <a:pt x="589559" y="9923"/>
                  </a:cubicBezTo>
                  <a:cubicBezTo>
                    <a:pt x="578901" y="7300"/>
                    <a:pt x="578563" y="22274"/>
                    <a:pt x="568665" y="22018"/>
                  </a:cubicBezTo>
                  <a:cubicBezTo>
                    <a:pt x="556484" y="22018"/>
                    <a:pt x="549970" y="-8269"/>
                    <a:pt x="536007" y="-6828"/>
                  </a:cubicBezTo>
                  <a:cubicBezTo>
                    <a:pt x="533893" y="-6828"/>
                    <a:pt x="534062" y="-3106"/>
                    <a:pt x="533050" y="-1160"/>
                  </a:cubicBezTo>
                  <a:cubicBezTo>
                    <a:pt x="529072" y="6283"/>
                    <a:pt x="545232" y="33861"/>
                    <a:pt x="528564" y="42915"/>
                  </a:cubicBezTo>
                  <a:cubicBezTo>
                    <a:pt x="507076" y="54506"/>
                    <a:pt x="492779" y="73793"/>
                    <a:pt x="470869" y="80559"/>
                  </a:cubicBezTo>
                  <a:cubicBezTo>
                    <a:pt x="467655" y="81493"/>
                    <a:pt x="455808" y="91303"/>
                    <a:pt x="456147" y="94521"/>
                  </a:cubicBezTo>
                  <a:cubicBezTo>
                    <a:pt x="457163" y="107884"/>
                    <a:pt x="455470" y="121338"/>
                    <a:pt x="451157" y="134028"/>
                  </a:cubicBezTo>
                  <a:cubicBezTo>
                    <a:pt x="445828" y="144177"/>
                    <a:pt x="437538" y="163976"/>
                    <a:pt x="423241" y="150947"/>
                  </a:cubicBezTo>
                  <a:cubicBezTo>
                    <a:pt x="421717" y="149593"/>
                    <a:pt x="420362" y="144855"/>
                    <a:pt x="417657" y="145111"/>
                  </a:cubicBezTo>
                  <a:cubicBezTo>
                    <a:pt x="412328" y="145619"/>
                    <a:pt x="388299" y="162621"/>
                    <a:pt x="388977" y="169053"/>
                  </a:cubicBezTo>
                  <a:cubicBezTo>
                    <a:pt x="390331" y="183180"/>
                    <a:pt x="421886" y="200777"/>
                    <a:pt x="408011" y="212620"/>
                  </a:cubicBezTo>
                  <a:cubicBezTo>
                    <a:pt x="389402" y="228354"/>
                    <a:pt x="383987" y="205680"/>
                    <a:pt x="366728" y="211013"/>
                  </a:cubicBezTo>
                  <a:cubicBezTo>
                    <a:pt x="354629" y="214735"/>
                    <a:pt x="348202" y="236393"/>
                    <a:pt x="338643" y="233852"/>
                  </a:cubicBezTo>
                  <a:cubicBezTo>
                    <a:pt x="319522" y="228185"/>
                    <a:pt x="274261" y="194515"/>
                    <a:pt x="254887" y="208473"/>
                  </a:cubicBezTo>
                  <a:cubicBezTo>
                    <a:pt x="248204" y="213211"/>
                    <a:pt x="253706" y="221419"/>
                    <a:pt x="257341" y="225392"/>
                  </a:cubicBezTo>
                  <a:cubicBezTo>
                    <a:pt x="260980" y="229370"/>
                    <a:pt x="266904" y="229622"/>
                    <a:pt x="270370" y="233852"/>
                  </a:cubicBezTo>
                  <a:cubicBezTo>
                    <a:pt x="279763" y="244935"/>
                    <a:pt x="288557" y="279621"/>
                    <a:pt x="276971" y="292480"/>
                  </a:cubicBezTo>
                  <a:cubicBezTo>
                    <a:pt x="265380" y="305339"/>
                    <a:pt x="256581" y="282414"/>
                    <a:pt x="248542" y="283260"/>
                  </a:cubicBezTo>
                  <a:cubicBezTo>
                    <a:pt x="240508" y="284103"/>
                    <a:pt x="228157" y="306099"/>
                    <a:pt x="221982" y="311259"/>
                  </a:cubicBezTo>
                  <a:cubicBezTo>
                    <a:pt x="209461" y="321920"/>
                    <a:pt x="201001" y="313712"/>
                    <a:pt x="196094" y="316422"/>
                  </a:cubicBezTo>
                  <a:cubicBezTo>
                    <a:pt x="191187" y="319128"/>
                    <a:pt x="185689" y="329533"/>
                    <a:pt x="179682" y="328009"/>
                  </a:cubicBezTo>
                  <a:cubicBezTo>
                    <a:pt x="166737" y="324882"/>
                    <a:pt x="179682" y="296285"/>
                    <a:pt x="159714" y="300011"/>
                  </a:cubicBezTo>
                  <a:cubicBezTo>
                    <a:pt x="122409" y="307116"/>
                    <a:pt x="136619" y="336386"/>
                    <a:pt x="107435" y="352207"/>
                  </a:cubicBezTo>
                  <a:cubicBezTo>
                    <a:pt x="97538" y="357449"/>
                    <a:pt x="21990" y="389008"/>
                    <a:pt x="26389" y="403557"/>
                  </a:cubicBezTo>
                  <a:cubicBezTo>
                    <a:pt x="27913" y="408295"/>
                    <a:pt x="37555" y="404065"/>
                    <a:pt x="39587" y="406180"/>
                  </a:cubicBezTo>
                  <a:cubicBezTo>
                    <a:pt x="44408" y="411339"/>
                    <a:pt x="31127" y="421154"/>
                    <a:pt x="32226" y="425553"/>
                  </a:cubicBezTo>
                  <a:cubicBezTo>
                    <a:pt x="32226" y="425553"/>
                    <a:pt x="64880" y="425553"/>
                    <a:pt x="64289" y="452709"/>
                  </a:cubicBezTo>
                  <a:cubicBezTo>
                    <a:pt x="64289" y="464131"/>
                    <a:pt x="48386" y="470389"/>
                    <a:pt x="48130" y="480455"/>
                  </a:cubicBezTo>
                  <a:cubicBezTo>
                    <a:pt x="47878" y="490526"/>
                    <a:pt x="61666" y="487903"/>
                    <a:pt x="59212" y="497883"/>
                  </a:cubicBezTo>
                  <a:cubicBezTo>
                    <a:pt x="55577" y="512605"/>
                    <a:pt x="26559" y="518442"/>
                    <a:pt x="21143" y="528596"/>
                  </a:cubicBezTo>
                  <a:cubicBezTo>
                    <a:pt x="20552" y="529694"/>
                    <a:pt x="20466" y="531301"/>
                    <a:pt x="19367" y="531979"/>
                  </a:cubicBezTo>
                  <a:cubicBezTo>
                    <a:pt x="11754" y="536547"/>
                    <a:pt x="923" y="524366"/>
                    <a:pt x="-6942" y="526733"/>
                  </a:cubicBezTo>
                  <a:cubicBezTo>
                    <a:pt x="-5926" y="532656"/>
                    <a:pt x="-4488" y="538493"/>
                    <a:pt x="-2629" y="544160"/>
                  </a:cubicBezTo>
                  <a:cubicBezTo>
                    <a:pt x="2534" y="539336"/>
                    <a:pt x="7945" y="536886"/>
                    <a:pt x="13869" y="543483"/>
                  </a:cubicBezTo>
                  <a:cubicBezTo>
                    <a:pt x="27319" y="558288"/>
                    <a:pt x="14798" y="581300"/>
                    <a:pt x="26220" y="596696"/>
                  </a:cubicBezTo>
                  <a:cubicBezTo>
                    <a:pt x="30450" y="602619"/>
                    <a:pt x="43140" y="602024"/>
                    <a:pt x="42462" y="612599"/>
                  </a:cubicBezTo>
                  <a:cubicBezTo>
                    <a:pt x="41785" y="623174"/>
                    <a:pt x="30702" y="617168"/>
                    <a:pt x="28165" y="621059"/>
                  </a:cubicBezTo>
                  <a:cubicBezTo>
                    <a:pt x="26811" y="623261"/>
                    <a:pt x="30532" y="628420"/>
                    <a:pt x="31127" y="630618"/>
                  </a:cubicBezTo>
                  <a:cubicBezTo>
                    <a:pt x="35865" y="646356"/>
                    <a:pt x="32313" y="663358"/>
                    <a:pt x="21738" y="675878"/>
                  </a:cubicBezTo>
                  <a:cubicBezTo>
                    <a:pt x="19958" y="677824"/>
                    <a:pt x="16492" y="674780"/>
                    <a:pt x="14460" y="675878"/>
                  </a:cubicBezTo>
                  <a:cubicBezTo>
                    <a:pt x="8201" y="679179"/>
                    <a:pt x="8879" y="688399"/>
                    <a:pt x="1518" y="692290"/>
                  </a:cubicBezTo>
                  <a:cubicBezTo>
                    <a:pt x="-684" y="693476"/>
                    <a:pt x="-3051" y="694405"/>
                    <a:pt x="-5422" y="695082"/>
                  </a:cubicBezTo>
                  <a:cubicBezTo>
                    <a:pt x="-89" y="702444"/>
                    <a:pt x="4901" y="709210"/>
                    <a:pt x="8792" y="714034"/>
                  </a:cubicBezTo>
                  <a:cubicBezTo>
                    <a:pt x="18268" y="726129"/>
                    <a:pt x="44238" y="754132"/>
                    <a:pt x="47200" y="772576"/>
                  </a:cubicBezTo>
                  <a:cubicBezTo>
                    <a:pt x="51682" y="797195"/>
                    <a:pt x="57692" y="821472"/>
                    <a:pt x="65219" y="845331"/>
                  </a:cubicBezTo>
                  <a:cubicBezTo>
                    <a:pt x="71650" y="864535"/>
                    <a:pt x="94407" y="892703"/>
                    <a:pt x="101260" y="913010"/>
                  </a:cubicBezTo>
                  <a:cubicBezTo>
                    <a:pt x="108113" y="933313"/>
                    <a:pt x="115048" y="946849"/>
                    <a:pt x="115978" y="976372"/>
                  </a:cubicBezTo>
                  <a:cubicBezTo>
                    <a:pt x="115556" y="1005304"/>
                    <a:pt x="120207" y="1034153"/>
                    <a:pt x="129514" y="1061565"/>
                  </a:cubicBezTo>
                  <a:cubicBezTo>
                    <a:pt x="134760" y="1078485"/>
                    <a:pt x="139920" y="1093880"/>
                    <a:pt x="145335" y="1108177"/>
                  </a:cubicBezTo>
                  <a:lnTo>
                    <a:pt x="148635" y="1107586"/>
                  </a:lnTo>
                  <a:cubicBezTo>
                    <a:pt x="150581" y="1107330"/>
                    <a:pt x="152609" y="1107838"/>
                    <a:pt x="154134" y="1109106"/>
                  </a:cubicBezTo>
                  <a:cubicBezTo>
                    <a:pt x="162085" y="1118752"/>
                    <a:pt x="180191" y="1120445"/>
                    <a:pt x="191777" y="1123911"/>
                  </a:cubicBezTo>
                  <a:cubicBezTo>
                    <a:pt x="194908" y="1124845"/>
                    <a:pt x="202947" y="1123064"/>
                    <a:pt x="205570" y="1125266"/>
                  </a:cubicBezTo>
                  <a:cubicBezTo>
                    <a:pt x="214621" y="1132627"/>
                    <a:pt x="205570" y="1146246"/>
                    <a:pt x="209292" y="1153520"/>
                  </a:cubicBezTo>
                  <a:cubicBezTo>
                    <a:pt x="213014" y="1160799"/>
                    <a:pt x="223250" y="1152930"/>
                    <a:pt x="226212" y="1157073"/>
                  </a:cubicBezTo>
                  <a:cubicBezTo>
                    <a:pt x="230950" y="1162744"/>
                    <a:pt x="226720" y="1173993"/>
                    <a:pt x="233316" y="1180085"/>
                  </a:cubicBezTo>
                  <a:cubicBezTo>
                    <a:pt x="238224" y="1184567"/>
                    <a:pt x="250236" y="1182622"/>
                    <a:pt x="252859" y="1189392"/>
                  </a:cubicBezTo>
                  <a:cubicBezTo>
                    <a:pt x="254887" y="1194638"/>
                    <a:pt x="253537" y="1206312"/>
                    <a:pt x="259287" y="1209612"/>
                  </a:cubicBezTo>
                  <a:cubicBezTo>
                    <a:pt x="265041" y="1212909"/>
                    <a:pt x="272315" y="1206564"/>
                    <a:pt x="277983" y="1208596"/>
                  </a:cubicBezTo>
                  <a:cubicBezTo>
                    <a:pt x="286442" y="1211727"/>
                    <a:pt x="289404" y="1224669"/>
                    <a:pt x="299640" y="1225516"/>
                  </a:cubicBezTo>
                  <a:cubicBezTo>
                    <a:pt x="305056" y="1226024"/>
                    <a:pt x="312669" y="1219931"/>
                    <a:pt x="317663" y="1221707"/>
                  </a:cubicBezTo>
                  <a:cubicBezTo>
                    <a:pt x="322653" y="1223483"/>
                    <a:pt x="318931" y="1245228"/>
                    <a:pt x="331790" y="1249119"/>
                  </a:cubicBezTo>
                  <a:cubicBezTo>
                    <a:pt x="344649" y="1253010"/>
                    <a:pt x="369013" y="1237780"/>
                    <a:pt x="379501" y="1246327"/>
                  </a:cubicBezTo>
                  <a:cubicBezTo>
                    <a:pt x="383561" y="1249627"/>
                    <a:pt x="378997" y="1267646"/>
                    <a:pt x="383900" y="1268154"/>
                  </a:cubicBezTo>
                  <a:cubicBezTo>
                    <a:pt x="388807" y="1268662"/>
                    <a:pt x="392360" y="1260454"/>
                    <a:pt x="396590" y="1261891"/>
                  </a:cubicBezTo>
                  <a:cubicBezTo>
                    <a:pt x="404207" y="1264684"/>
                    <a:pt x="402682" y="1276783"/>
                    <a:pt x="408858" y="1278811"/>
                  </a:cubicBezTo>
                  <a:cubicBezTo>
                    <a:pt x="413005" y="1280249"/>
                    <a:pt x="437113" y="1274412"/>
                    <a:pt x="437707" y="1278811"/>
                  </a:cubicBezTo>
                  <a:cubicBezTo>
                    <a:pt x="438719" y="1284226"/>
                    <a:pt x="438550" y="1289811"/>
                    <a:pt x="437113" y="1295140"/>
                  </a:cubicBezTo>
                  <a:cubicBezTo>
                    <a:pt x="449889" y="1294211"/>
                    <a:pt x="460377" y="1295140"/>
                    <a:pt x="461901" y="1298775"/>
                  </a:cubicBezTo>
                  <a:cubicBezTo>
                    <a:pt x="463426" y="1302414"/>
                    <a:pt x="456994" y="1306475"/>
                    <a:pt x="460716" y="1310792"/>
                  </a:cubicBezTo>
                  <a:cubicBezTo>
                    <a:pt x="464438" y="1315104"/>
                    <a:pt x="510545" y="1314935"/>
                    <a:pt x="513928" y="1312060"/>
                  </a:cubicBezTo>
                  <a:cubicBezTo>
                    <a:pt x="519088" y="1307491"/>
                    <a:pt x="515027" y="1295561"/>
                    <a:pt x="519427" y="1291757"/>
                  </a:cubicBezTo>
                  <a:lnTo>
                    <a:pt x="533893" y="1278980"/>
                  </a:lnTo>
                  <a:cubicBezTo>
                    <a:pt x="547516" y="1267137"/>
                    <a:pt x="550812" y="1285916"/>
                    <a:pt x="558173" y="1282958"/>
                  </a:cubicBezTo>
                  <a:cubicBezTo>
                    <a:pt x="563333" y="1281013"/>
                    <a:pt x="565956" y="1270859"/>
                    <a:pt x="570780" y="1268914"/>
                  </a:cubicBezTo>
                  <a:cubicBezTo>
                    <a:pt x="577972" y="1266121"/>
                    <a:pt x="607325" y="1281013"/>
                    <a:pt x="623824" y="1274412"/>
                  </a:cubicBezTo>
                  <a:cubicBezTo>
                    <a:pt x="634989" y="1270012"/>
                    <a:pt x="627546" y="1250218"/>
                    <a:pt x="633382" y="1244125"/>
                  </a:cubicBezTo>
                  <a:cubicBezTo>
                    <a:pt x="642350" y="1234992"/>
                    <a:pt x="655379" y="1238457"/>
                    <a:pt x="663839" y="1231096"/>
                  </a:cubicBezTo>
                  <a:cubicBezTo>
                    <a:pt x="669675" y="1225937"/>
                    <a:pt x="689639" y="1197765"/>
                    <a:pt x="686595" y="1189983"/>
                  </a:cubicBezTo>
                  <a:cubicBezTo>
                    <a:pt x="677036" y="1165789"/>
                    <a:pt x="635836" y="1200475"/>
                    <a:pt x="626191" y="1176616"/>
                  </a:cubicBezTo>
                  <a:cubicBezTo>
                    <a:pt x="625431" y="1174587"/>
                    <a:pt x="651570" y="1165450"/>
                    <a:pt x="657494" y="1149885"/>
                  </a:cubicBezTo>
                  <a:cubicBezTo>
                    <a:pt x="667560" y="1123151"/>
                    <a:pt x="634142" y="1113844"/>
                    <a:pt x="649455" y="1091765"/>
                  </a:cubicBezTo>
                  <a:cubicBezTo>
                    <a:pt x="651231" y="1089142"/>
                    <a:pt x="664599" y="1095404"/>
                    <a:pt x="670183" y="1090497"/>
                  </a:cubicBezTo>
                  <a:cubicBezTo>
                    <a:pt x="677288" y="1084322"/>
                    <a:pt x="687103" y="1039738"/>
                    <a:pt x="697930" y="1044307"/>
                  </a:cubicBezTo>
                  <a:cubicBezTo>
                    <a:pt x="704952" y="1046926"/>
                    <a:pt x="708505" y="1059025"/>
                    <a:pt x="716795" y="1060210"/>
                  </a:cubicBezTo>
                  <a:cubicBezTo>
                    <a:pt x="725086" y="1061396"/>
                    <a:pt x="731179" y="1053779"/>
                    <a:pt x="737945" y="1056402"/>
                  </a:cubicBezTo>
                  <a:cubicBezTo>
                    <a:pt x="746574" y="1061309"/>
                    <a:pt x="754695" y="1066976"/>
                    <a:pt x="762308" y="1073321"/>
                  </a:cubicBezTo>
                  <a:cubicBezTo>
                    <a:pt x="763494" y="1072053"/>
                    <a:pt x="764340" y="1070529"/>
                    <a:pt x="764762" y="1068922"/>
                  </a:cubicBezTo>
                  <a:cubicBezTo>
                    <a:pt x="766794" y="1064523"/>
                    <a:pt x="757826" y="1046843"/>
                    <a:pt x="765439" y="1042782"/>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29" name="Graphic 9">
              <a:extLst>
                <a:ext uri="{FF2B5EF4-FFF2-40B4-BE49-F238E27FC236}">
                  <a16:creationId xmlns:a16="http://schemas.microsoft.com/office/drawing/2014/main" id="{6C09155C-E96B-4B45-BB96-945C8F311523}"/>
                </a:ext>
              </a:extLst>
            </p:cNvPr>
            <p:cNvSpPr/>
            <p:nvPr/>
          </p:nvSpPr>
          <p:spPr>
            <a:xfrm>
              <a:off x="6714119" y="3997643"/>
              <a:ext cx="1406087" cy="1397779"/>
            </a:xfrm>
            <a:custGeom>
              <a:avLst/>
              <a:gdLst>
                <a:gd fmla="*/ 1396546 w 1406087" name="connsiteX0"/>
                <a:gd fmla="*/ 71620 h 1397779" name="connsiteY0"/>
                <a:gd fmla="*/ 1387495 w 1406087" name="connsiteX1"/>
                <a:gd fmla="*/ 59017 h 1397779" name="connsiteY1"/>
                <a:gd fmla="*/ 1369390 w 1406087" name="connsiteX2"/>
                <a:gd fmla="*/ 62991 h 1397779" name="connsiteY2"/>
                <a:gd fmla="*/ 1359493 w 1406087" name="connsiteX3"/>
                <a:gd fmla="*/ 71451 h 1397779" name="connsiteY3"/>
                <a:gd fmla="*/ 1339190 w 1406087" name="connsiteX4"/>
                <a:gd fmla="*/ 74074 h 1397779" name="connsiteY4"/>
                <a:gd fmla="*/ 1309072 w 1406087" name="connsiteX5"/>
                <a:gd fmla="*/ 131942 h 1397779" name="connsiteY5"/>
                <a:gd fmla="*/ 1245198 w 1406087" name="connsiteX6"/>
                <a:gd fmla="*/ 109776 h 1397779" name="connsiteY6"/>
                <a:gd fmla="*/ 1231158 w 1406087" name="connsiteX7"/>
                <a:gd fmla="*/ 83042 h 1397779" name="connsiteY7"/>
                <a:gd fmla="*/ 1212123 w 1406087" name="connsiteX8"/>
                <a:gd fmla="*/ 95818 h 1397779" name="connsiteY8"/>
                <a:gd fmla="*/ 1187842 w 1406087" name="connsiteX9"/>
                <a:gd fmla="*/ 67985 h 1397779" name="connsiteY9"/>
                <a:gd fmla="*/ 1175235 w 1406087" name="connsiteX10"/>
                <a:gd fmla="*/ 95649 h 1397779" name="connsiteY10"/>
                <a:gd fmla="*/ 1150620 w 1406087" name="connsiteX11"/>
                <a:gd fmla="*/ 99879 h 1397779" name="connsiteY11"/>
                <a:gd fmla="*/ 1155188 w 1406087" name="connsiteX12"/>
                <a:gd fmla="*/ 105546 h 1397779" name="connsiteY12"/>
                <a:gd fmla="*/ 1149352 w 1406087" name="connsiteX13"/>
                <a:gd fmla="*/ 133970 h 1397779" name="connsiteY13"/>
                <a:gd fmla="*/ 1129470 w 1406087" name="connsiteX14"/>
                <a:gd fmla="*/ 150890 h 1397779" name="connsiteY14"/>
                <a:gd fmla="*/ 1097746 w 1406087" name="connsiteX15"/>
                <a:gd fmla="*/ 160197 h 1397779" name="connsiteY15"/>
                <a:gd fmla="*/ 1107391 w 1406087" name="connsiteX16"/>
                <a:gd fmla="*/ 186084 h 1397779" name="connsiteY16"/>
                <a:gd fmla="*/ 1090472 w 1406087" name="connsiteX17"/>
                <a:gd fmla="*/ 222629 h 1397779" name="connsiteY17"/>
                <a:gd fmla="*/ 1063989 w 1406087" name="connsiteX18"/>
                <a:gd fmla="*/ 215268 h 1397779" name="connsiteY18"/>
                <a:gd fmla="*/ 1026767 w 1406087" name="connsiteX19"/>
                <a:gd fmla="*/ 249533 h 1397779" name="connsiteY19"/>
                <a:gd fmla="*/ 1011033 w 1406087" name="connsiteX20"/>
                <a:gd fmla="*/ 200550 h 1397779" name="connsiteY20"/>
                <a:gd fmla="*/ 998425 w 1406087" name="connsiteX21"/>
                <a:gd fmla="*/ 243696 h 1397779" name="connsiteY21"/>
                <a:gd fmla="*/ 985822 w 1406087" name="connsiteX22"/>
                <a:gd fmla="*/ 260616 h 1397779" name="connsiteY22"/>
                <a:gd fmla="*/ 992675 w 1406087" name="connsiteX23"/>
                <a:gd fmla="*/ 274487 h 1397779" name="connsiteY23"/>
                <a:gd fmla="*/ 975756 w 1406087" name="connsiteX24"/>
                <a:gd fmla="*/ 298937 h 1397779" name="connsiteY24"/>
                <a:gd fmla="*/ 947076 w 1406087" name="connsiteX25"/>
                <a:gd fmla="*/ 298937 h 1397779" name="connsiteY25"/>
                <a:gd fmla="*/ 902831 w 1406087" name="connsiteX26"/>
                <a:gd fmla="*/ 312048 h 1397779" name="connsiteY26"/>
                <a:gd fmla="*/ 832021 w 1406087" name="connsiteX27"/>
                <a:gd fmla="*/ 348597 h 1397779" name="connsiteY27"/>
                <a:gd fmla="*/ 817047 w 1406087" name="connsiteX28"/>
                <a:gd fmla="*/ 353587 h 1397779" name="connsiteY28"/>
                <a:gd fmla="*/ 777119 w 1406087" name="connsiteX29"/>
                <a:gd fmla="*/ 345805 h 1397779" name="connsiteY29"/>
                <a:gd fmla="*/ 751739 w 1406087" name="connsiteX30"/>
                <a:gd fmla="*/ 354265 h 1397779" name="connsiteY30"/>
                <a:gd fmla="*/ 742007 w 1406087" name="connsiteX31"/>
                <a:gd fmla="*/ 345127 h 1397779" name="connsiteY31"/>
                <a:gd fmla="*/ 747848 w 1406087" name="connsiteX32"/>
                <a:gd fmla="*/ 319240 h 1397779" name="connsiteY32"/>
                <a:gd fmla="*/ 739388 w 1406087" name="connsiteX33"/>
                <a:gd fmla="*/ 307736 h 1397779" name="connsiteY33"/>
                <a:gd fmla="*/ 744969 w 1406087" name="connsiteX34"/>
                <a:gd fmla="*/ 294794 h 1397779" name="connsiteY34"/>
                <a:gd fmla="*/ 721622 w 1406087" name="connsiteX35"/>
                <a:gd fmla="*/ 293778 h 1397779" name="connsiteY35"/>
                <a:gd fmla="*/ 718491 w 1406087" name="connsiteX36"/>
                <a:gd fmla="*/ 281001 h 1397779" name="connsiteY36"/>
                <a:gd fmla="*/ 697003 w 1406087" name="connsiteX37"/>
                <a:gd fmla="*/ 293100 h 1397779" name="connsiteY37"/>
                <a:gd fmla="*/ 695817 w 1406087" name="connsiteX38"/>
                <a:gd fmla="*/ 271699 h 1397779" name="connsiteY38"/>
                <a:gd fmla="*/ 682450 w 1406087" name="connsiteX39"/>
                <a:gd fmla="*/ 239718 h 1397779" name="connsiteY39"/>
                <a:gd fmla="*/ 644046 w 1406087" name="connsiteX40"/>
                <a:gd fmla="*/ 222038 h 1397779" name="connsiteY40"/>
                <a:gd fmla="*/ 629493 w 1406087" name="connsiteX41"/>
                <a:gd fmla="*/ 226351 h 1397779" name="connsiteY41"/>
                <a:gd fmla="*/ 607327 w 1406087" name="connsiteX42"/>
                <a:gd fmla="*/ 199955 h 1397779" name="connsiteY42"/>
                <a:gd fmla="*/ 588293 w 1406087" name="connsiteX43"/>
                <a:gd fmla="*/ 208415 h 1397779" name="connsiteY43"/>
                <a:gd fmla="*/ 544556 w 1406087" name="connsiteX44"/>
                <a:gd fmla="*/ 185320 h 1397779" name="connsiteY44"/>
                <a:gd fmla="*/ 537534 w 1406087" name="connsiteX45"/>
                <a:gd fmla="*/ 140823 h 1397779" name="connsiteY45"/>
                <a:gd fmla="*/ 523237 w 1406087" name="connsiteX46"/>
                <a:gd fmla="*/ 126779 h 1397779" name="connsiteY46"/>
                <a:gd fmla="*/ 544556 w 1406087" name="connsiteX47"/>
                <a:gd fmla="*/ 100387 h 1397779" name="connsiteY47"/>
                <a:gd fmla="*/ 529751 w 1406087" name="connsiteX48"/>
                <a:gd fmla="*/ 43618 h 1397779" name="connsiteY48"/>
                <a:gd fmla="*/ 502848 w 1406087" name="connsiteX49"/>
                <a:gd fmla="*/ 44890 h 1397779" name="connsiteY49"/>
                <a:gd fmla="*/ 490075 w 1406087" name="connsiteX50"/>
                <a:gd fmla="*/ 37190 h 1397779" name="connsiteY50"/>
                <a:gd fmla="*/ 463341 w 1406087" name="connsiteX51"/>
                <a:gd fmla="*/ 58088 h 1397779" name="connsiteY51"/>
                <a:gd fmla="*/ 426457 w 1406087" name="connsiteX52"/>
                <a:gd fmla="*/ 59777 h 1397779" name="connsiteY52"/>
                <a:gd fmla="*/ 394481 w 1406087" name="connsiteX53"/>
                <a:gd fmla="*/ 51317 h 1397779" name="connsiteY53"/>
                <a:gd fmla="*/ 385005 w 1406087" name="connsiteX54"/>
                <a:gd fmla="*/ 65193 h 1397779" name="connsiteY54"/>
                <a:gd fmla="*/ 377813 w 1406087" name="connsiteX55"/>
                <a:gd fmla="*/ 55465 h 1397779" name="connsiteY55"/>
                <a:gd fmla="*/ 353111 w 1406087" name="connsiteX56"/>
                <a:gd fmla="*/ 35075 h 1397779" name="connsiteY56"/>
                <a:gd fmla="*/ 351504 w 1406087" name="connsiteX57"/>
                <a:gd fmla="*/ 18156 h 1397779" name="connsiteY57"/>
                <a:gd fmla="*/ 319102 w 1406087" name="connsiteX58"/>
                <a:gd fmla="*/ 21456 h 1397779" name="connsiteY58"/>
                <a:gd fmla="*/ 306751 w 1406087" name="connsiteX59"/>
                <a:gd fmla="*/ 12996 h 1397779" name="connsiteY59"/>
                <a:gd fmla="*/ 284416 w 1406087" name="connsiteX60"/>
                <a:gd fmla="*/ 15789 h 1397779" name="connsiteY60"/>
                <a:gd fmla="*/ 251337 w 1406087" name="connsiteX61"/>
                <a:gd fmla="*/ -5196 h 1397779" name="connsiteY61"/>
                <a:gd fmla="*/ 254976 w 1406087" name="connsiteX62"/>
                <a:gd fmla="*/ 33976 h 1397779" name="connsiteY62"/>
                <a:gd fmla="*/ 253791 w 1406087" name="connsiteX63"/>
                <a:gd fmla="*/ 37698 h 1397779" name="connsiteY63"/>
                <a:gd fmla="*/ 242795 w 1406087" name="connsiteX64"/>
                <a:gd fmla="*/ 50557 h 1397779" name="connsiteY64"/>
                <a:gd fmla="*/ 238734 w 1406087" name="connsiteX65"/>
                <a:gd fmla="*/ 75342 h 1397779" name="connsiteY65"/>
                <a:gd fmla="*/ 206080 w 1406087" name="connsiteX66"/>
                <a:gd fmla="*/ 102502 h 1397779" name="connsiteY66"/>
                <a:gd fmla="*/ 210649 w 1406087" name="connsiteX67"/>
                <a:gd fmla="*/ 129232 h 1397779" name="connsiteY67"/>
                <a:gd fmla="*/ 186199 w 1406087" name="connsiteX68"/>
                <a:gd fmla="*/ 104699 h 1397779" name="connsiteY68"/>
                <a:gd fmla="*/ 167077 w 1406087" name="connsiteX69"/>
                <a:gd fmla="*/ 109437 h 1397779" name="connsiteY69"/>
                <a:gd fmla="*/ 168771 w 1406087" name="connsiteX70"/>
                <a:gd fmla="*/ 146408 h 1397779" name="connsiteY70"/>
                <a:gd fmla="*/ 148720 w 1406087" name="connsiteX71"/>
                <a:gd fmla="*/ 172378 h 1397779" name="connsiteY71"/>
                <a:gd fmla="*/ 187384 w 1406087" name="connsiteX72"/>
                <a:gd fmla="*/ 191330 h 1397779" name="connsiteY72"/>
                <a:gd fmla="*/ 144152 w 1406087" name="connsiteX73"/>
                <a:gd fmla="*/ 235996 h 1397779" name="connsiteY73"/>
                <a:gd fmla="*/ 136539 w 1406087" name="connsiteX74"/>
                <a:gd fmla="*/ 263069 h 1397779" name="connsiteY74"/>
                <a:gd fmla="*/ 118012 w 1406087" name="connsiteX75"/>
                <a:gd fmla="*/ 286669 h 1397779" name="connsiteY75"/>
                <a:gd fmla="*/ 120974 w 1406087" name="connsiteX76"/>
                <a:gd fmla="*/ 296145 h 1397779" name="connsiteY76"/>
                <a:gd fmla="*/ 119788 w 1406087" name="connsiteX77"/>
                <a:gd fmla="*/ 299697 h 1397779" name="connsiteY77"/>
                <a:gd fmla="*/ 125456 w 1406087" name="connsiteX78"/>
                <a:gd fmla="*/ 327278 h 1397779" name="connsiteY78"/>
                <a:gd fmla="*/ 129603 w 1406087" name="connsiteX79"/>
                <a:gd fmla="*/ 344198 h 1397779" name="connsiteY79"/>
                <a:gd fmla="*/ 127063 w 1406087" name="connsiteX80"/>
                <a:gd fmla="*/ 354517 h 1397779" name="connsiteY80"/>
                <a:gd fmla="*/ 131970 w 1406087" name="connsiteX81"/>
                <a:gd fmla="*/ 364331 h 1397779" name="connsiteY81"/>
                <a:gd fmla="*/ 128248 w 1406087" name="connsiteX82"/>
                <a:gd fmla="*/ 376938 h 1397779" name="connsiteY82"/>
                <a:gd fmla="*/ 141954 w 1406087" name="connsiteX83"/>
                <a:gd fmla="*/ 403078 h 1397779" name="connsiteY83"/>
                <a:gd fmla="*/ 104475 w 1406087" name="connsiteX84"/>
                <a:gd fmla="*/ 435480 h 1397779" name="connsiteY84"/>
                <a:gd fmla="*/ 133494 w 1406087" name="connsiteX85"/>
                <a:gd fmla="*/ 471178 h 1397779" name="connsiteY85"/>
                <a:gd fmla="*/ 94070 w 1406087" name="connsiteX86"/>
                <a:gd fmla="*/ 534457 h 1397779" name="connsiteY86"/>
                <a:gd fmla="*/ 120040 w 1406087" name="connsiteX87"/>
                <a:gd fmla="*/ 554087 h 1397779" name="connsiteY87"/>
                <a:gd fmla="*/ 107689 w 1406087" name="connsiteX88"/>
                <a:gd fmla="*/ 587926 h 1397779" name="connsiteY88"/>
                <a:gd fmla="*/ 115137 w 1406087" name="connsiteX89"/>
                <a:gd fmla="*/ 639701 h 1397779" name="connsiteY89"/>
                <a:gd fmla="*/ 72838 w 1406087" name="connsiteX90"/>
                <a:gd fmla="*/ 667956 h 1397779" name="connsiteY90"/>
                <a:gd fmla="*/ 134341 w 1406087" name="connsiteX91"/>
                <a:gd fmla="*/ 686144 h 1397779" name="connsiteY91"/>
                <a:gd fmla="*/ 122073 w 1406087" name="connsiteX92"/>
                <a:gd fmla="*/ 719983 h 1397779" name="connsiteY92"/>
                <a:gd fmla="*/ 127657 w 1406087" name="connsiteX93"/>
                <a:gd fmla="*/ 750522 h 1397779" name="connsiteY93"/>
                <a:gd fmla="*/ 58537 w 1406087" name="connsiteX94"/>
                <a:gd fmla="*/ 760337 h 1397779" name="connsiteY94"/>
                <a:gd fmla="*/ 50077 w 1406087" name="connsiteX95"/>
                <a:gd fmla="*/ 771589 h 1397779" name="connsiteY95"/>
                <a:gd fmla="*/ 57694 w 1406087" name="connsiteX96"/>
                <a:gd fmla="*/ 811942 h 1397779" name="connsiteY96"/>
                <a:gd fmla="*/ 25462 w 1406087" name="connsiteX97"/>
                <a:gd fmla="*/ 842737 h 1397779" name="connsiteY97"/>
                <a:gd fmla="*/ 30369 w 1406087" name="connsiteX98"/>
                <a:gd fmla="*/ 852635 h 1397779" name="connsiteY98"/>
                <a:gd fmla="*/ 65898 w 1406087" name="connsiteX99"/>
                <a:gd fmla="*/ 903394 h 1397779" name="connsiteY99"/>
                <a:gd fmla="*/ 32736 w 1406087" name="connsiteX100"/>
                <a:gd fmla="*/ 946792 h 1397779" name="connsiteY100"/>
                <a:gd fmla="*/ -2541 w 1406087" name="connsiteX101"/>
                <a:gd fmla="*/ 933933 h 1397779" name="connsiteY101"/>
                <a:gd fmla="*/ 17680 w 1406087" name="connsiteX102"/>
                <a:gd fmla="*/ 975133 h 1397779" name="connsiteY102"/>
                <a:gd fmla="*/ 760 w 1406087" name="connsiteX103"/>
                <a:gd fmla="*/ 1025892 h 1397779" name="connsiteY103"/>
                <a:gd fmla="*/ 46186 w 1406087" name="connsiteX104"/>
                <a:gd fmla="*/ 1044249 h 1397779" name="connsiteY104"/>
                <a:gd fmla="*/ 23768 w 1406087" name="connsiteX105"/>
                <a:gd fmla="*/ 1069629 h 1397779" name="connsiteY105"/>
                <a:gd fmla="*/ 35190 w 1406087" name="connsiteX106"/>
                <a:gd fmla="*/ 1072760 h 1397779" name="connsiteY106"/>
                <a:gd fmla="*/ 57946 w 1406087" name="connsiteX107"/>
                <a:gd fmla="*/ 1081893 h 1397779" name="connsiteY107"/>
                <a:gd fmla="*/ 62602 w 1406087" name="connsiteX108"/>
                <a:gd fmla="*/ 1053895 h 1397779" name="connsiteY108"/>
                <a:gd fmla="*/ 76642 w 1406087" name="connsiteX109"/>
                <a:gd fmla="*/ 1065738 h 1397779" name="connsiteY109"/>
                <a:gd fmla="*/ 103038 w 1406087" name="connsiteX110"/>
                <a:gd fmla="*/ 1065229 h 1397779" name="connsiteY110"/>
                <a:gd fmla="*/ 98639 w 1406087" name="connsiteX111"/>
                <a:gd fmla="*/ 1084603 h 1397779" name="connsiteY111"/>
                <a:gd fmla="*/ 109973 w 1406087" name="connsiteX112"/>
                <a:gd fmla="*/ 1087734 h 1397779" name="connsiteY112"/>
                <a:gd fmla="*/ 112088 w 1406087" name="connsiteX113"/>
                <a:gd fmla="*/ 1072842 h 1397779" name="connsiteY113"/>
                <a:gd fmla="*/ 143305 w 1406087" name="connsiteX114"/>
                <a:gd fmla="*/ 1087986 h 1397779" name="connsiteY114"/>
                <a:gd fmla="*/ 107181 w 1406087" name="connsiteX115"/>
                <a:gd fmla="*/ 1109474 h 1397779" name="connsiteY115"/>
                <a:gd fmla="*/ 118351 w 1406087" name="connsiteX116"/>
                <a:gd fmla="*/ 1145937 h 1397779" name="connsiteY116"/>
                <a:gd fmla="*/ 94409 w 1406087" name="connsiteX117"/>
                <a:gd fmla="*/ 1114382 h 1397779" name="connsiteY117"/>
                <a:gd fmla="*/ 62684 w 1406087" name="connsiteX118"/>
                <a:gd fmla="*/ 1122164 h 1397779" name="connsiteY118"/>
                <a:gd fmla="*/ 43059 w 1406087" name="connsiteX119"/>
                <a:gd fmla="*/ 1104567 h 1397779" name="connsiteY119"/>
                <a:gd fmla="*/ 53973 w 1406087" name="connsiteX120"/>
                <a:gd fmla="*/ 1149572 h 1397779" name="connsiteY120"/>
                <a:gd fmla="*/ 49404 w 1406087" name="connsiteX121"/>
                <a:gd fmla="*/ 1174951 h 1397779" name="connsiteY121"/>
                <a:gd fmla="*/ 75374 w 1406087" name="connsiteX122"/>
                <a:gd fmla="*/ 1145177 h 1397779" name="connsiteY122"/>
                <a:gd fmla="*/ 92294 w 1406087" name="connsiteX123"/>
                <a:gd fmla="*/ 1159894 h 1397779" name="connsiteY123"/>
                <a:gd fmla="*/ 125542 w 1406087" name="connsiteX124"/>
                <a:gd fmla="*/ 1162939 h 1397779" name="connsiteY124"/>
                <a:gd fmla="*/ 142462 w 1406087" name="connsiteX125"/>
                <a:gd fmla="*/ 1182312 h 1397779" name="connsiteY125"/>
                <a:gd fmla="*/ 189243 w 1406087" name="connsiteX126"/>
                <a:gd fmla="*/ 1148981 h 1397779" name="connsiteY126"/>
                <a:gd fmla="*/ 208195 w 1406087" name="connsiteX127"/>
                <a:gd fmla="*/ 1121317 h 1397779" name="connsiteY127"/>
                <a:gd fmla="*/ 223000 w 1406087" name="connsiteX128"/>
                <a:gd fmla="*/ 1129186 h 1397779" name="connsiteY128"/>
                <a:gd fmla="*/ 250238 w 1406087" name="connsiteX129"/>
                <a:gd fmla="*/ 1140690 h 1397779" name="connsiteY129"/>
                <a:gd fmla="*/ 250238 w 1406087" name="connsiteX130"/>
                <a:gd fmla="*/ 1155074 h 1397779" name="connsiteY130"/>
                <a:gd fmla="*/ 268257 w 1406087" name="connsiteX131"/>
                <a:gd fmla="*/ 1192210 h 1397779" name="connsiteY131"/>
                <a:gd fmla="*/ 305987 w 1406087" name="connsiteX132"/>
                <a:gd fmla="*/ 1197712 h 1397779" name="connsiteY132"/>
                <a:gd fmla="*/ 303959 w 1406087" name="connsiteX133"/>
                <a:gd fmla="*/ 1237219 h 1397779" name="connsiteY133"/>
                <a:gd fmla="*/ 348881 w 1406087" name="connsiteX134"/>
                <a:gd fmla="*/ 1254138 h 1397779" name="connsiteY134"/>
                <a:gd fmla="*/ 328070 w 1406087" name="connsiteX135"/>
                <a:gd fmla="*/ 1307012 h 1397779" name="connsiteY135"/>
                <a:gd fmla="*/ 323584 w 1406087" name="connsiteX136"/>
                <a:gd fmla="*/ 1329261 h 1397779" name="connsiteY136"/>
                <a:gd fmla="*/ 309965 w 1406087" name="connsiteX137"/>
                <a:gd fmla="*/ 1322069 h 1397779" name="connsiteY137"/>
                <a:gd fmla="*/ 302860 w 1406087" name="connsiteX138"/>
                <a:gd fmla="*/ 1329938 h 1397779" name="connsiteY138"/>
                <a:gd fmla="*/ 288564 w 1406087" name="connsiteX139"/>
                <a:gd fmla="*/ 1329938 h 1397779" name="connsiteY139"/>
                <a:gd fmla="*/ 288564 w 1406087" name="connsiteX140"/>
                <a:gd fmla="*/ 1357515 h 1397779" name="connsiteY140"/>
                <a:gd fmla="*/ 286110 w 1406087" name="connsiteX141"/>
                <a:gd fmla="*/ 1361914 h 1397779" name="connsiteY141"/>
                <a:gd fmla="*/ 293723 w 1406087" name="connsiteX142"/>
                <a:gd fmla="*/ 1368685 h 1397779" name="connsiteY142"/>
                <a:gd fmla="*/ 316731 w 1406087" name="connsiteX143"/>
                <a:gd fmla="*/ 1388818 h 1397779" name="connsiteY143"/>
                <a:gd fmla="*/ 360724 w 1406087" name="connsiteX144"/>
                <a:gd fmla="*/ 1358110 h 1397779" name="connsiteY144"/>
                <a:gd fmla="*/ 357849 w 1406087" name="connsiteX145"/>
                <a:gd fmla="*/ 1337720 h 1397779" name="connsiteY145"/>
                <a:gd fmla="*/ 381283 w 1406087" name="connsiteX146"/>
                <a:gd fmla="*/ 1295421 h 1397779" name="connsiteY146"/>
                <a:gd fmla="*/ 416473 w 1406087" name="connsiteX147"/>
                <a:gd fmla="*/ 1303881 h 1397779" name="connsiteY147"/>
                <a:gd fmla="*/ 443546 w 1406087" name="connsiteX148"/>
                <a:gd fmla="*/ 1291361 h 1397779" name="connsiteY148"/>
                <a:gd fmla="*/ 472226 w 1406087" name="connsiteX149"/>
                <a:gd fmla="*/ 1301258 h 1397779" name="connsiteY149"/>
                <a:gd fmla="*/ 494305 w 1406087" name="connsiteX150"/>
                <a:gd fmla="*/ 1283830 h 1397779" name="connsiteY150"/>
                <a:gd fmla="*/ 528735 w 1406087" name="connsiteX151"/>
                <a:gd fmla="*/ 1279262 h 1397779" name="connsiteY151"/>
                <a:gd fmla="*/ 550649 w 1406087" name="connsiteX152"/>
                <a:gd fmla="*/ 1266064 h 1397779" name="connsiteY152"/>
                <a:gd fmla="*/ 563000 w 1406087" name="connsiteX153"/>
                <a:gd fmla="*/ 1282983 h 1397779" name="connsiteY153"/>
                <a:gd fmla="*/ 579156 w 1406087" name="connsiteX154"/>
                <a:gd fmla="*/ 1251515 h 1397779" name="connsiteY154"/>
                <a:gd fmla="*/ 552508 w 1406087" name="connsiteX155"/>
                <a:gd fmla="*/ 1215982 h 1397779" name="connsiteY155"/>
                <a:gd fmla="*/ 579242 w 1406087" name="connsiteX156"/>
                <a:gd fmla="*/ 1191871 h 1397779" name="connsiteY156"/>
                <a:gd fmla="*/ 588123 w 1406087" name="connsiteX157"/>
                <a:gd fmla="*/ 1166491 h 1397779" name="connsiteY157"/>
                <a:gd fmla="*/ 616382 w 1406087" name="connsiteX158"/>
                <a:gd fmla="*/ 1178929 h 1397779" name="connsiteY158"/>
                <a:gd fmla="*/ 623656 w 1406087" name="connsiteX159"/>
                <a:gd fmla="*/ 1177574 h 1397779" name="connsiteY159"/>
                <a:gd fmla="*/ 615874 w 1406087" name="connsiteX160"/>
                <a:gd fmla="*/ 1142553 h 1397779" name="connsiteY160"/>
                <a:gd fmla="*/ 622727 w 1406087" name="connsiteX161"/>
                <a:gd fmla="*/ 1118355 h 1397779" name="connsiteY161"/>
                <a:gd fmla="*/ 635078 w 1406087" name="connsiteX162"/>
                <a:gd fmla="*/ 1134854 h 1397779" name="connsiteY162"/>
                <a:gd fmla="*/ 642774 w 1406087" name="connsiteX163"/>
                <a:gd fmla="*/ 1161419 h 1397779" name="connsiteY163"/>
                <a:gd fmla="*/ 646074 w 1406087" name="connsiteX164"/>
                <a:gd fmla="*/ 1124192 h 1397779" name="connsiteY164"/>
                <a:gd fmla="*/ 632624 w 1406087" name="connsiteX165"/>
                <a:gd fmla="*/ 1083843 h 1397779" name="connsiteY165"/>
                <a:gd fmla="*/ 628225 w 1406087" name="connsiteX166"/>
                <a:gd fmla="*/ 1036806 h 1397779" name="connsiteY166"/>
                <a:gd fmla="*/ 631608 w 1406087" name="connsiteX167"/>
                <a:gd fmla="*/ 983254 h 1397779" name="connsiteY167"/>
                <a:gd fmla="*/ 613164 w 1406087" name="connsiteX168"/>
                <a:gd fmla="*/ 947213 h 1397779" name="connsiteY168"/>
                <a:gd fmla="*/ 610120 w 1406087" name="connsiteX169"/>
                <a:gd fmla="*/ 883426 h 1397779" name="connsiteY169"/>
                <a:gd fmla="*/ 613759 w 1406087" name="connsiteX170"/>
                <a:gd fmla="*/ 827846 h 1397779" name="connsiteY170"/>
                <a:gd fmla="*/ 634909 w 1406087" name="connsiteX171"/>
                <a:gd fmla="*/ 794767 h 1397779" name="connsiteY171"/>
                <a:gd fmla="*/ 653266 w 1406087" name="connsiteX172"/>
                <a:gd fmla="*/ 753992 h 1397779" name="connsiteY172"/>
                <a:gd fmla="*/ 699287 w 1406087" name="connsiteX173"/>
                <a:gd fmla="*/ 734957 h 1397779" name="connsiteY173"/>
                <a:gd fmla="*/ 745564 w 1406087" name="connsiteX174"/>
                <a:gd fmla="*/ 733689 h 1397779" name="connsiteY174"/>
                <a:gd fmla="*/ 778048 w 1406087" name="connsiteX175"/>
                <a:gd fmla="*/ 719306 h 1397779" name="connsiteY175"/>
                <a:gd fmla="*/ 799111 w 1406087" name="connsiteX176"/>
                <a:gd fmla="*/ 677684 h 1397779" name="connsiteY176"/>
                <a:gd fmla="*/ 808418 w 1406087" name="connsiteX177"/>
                <a:gd fmla="*/ 645199 h 1397779" name="connsiteY177"/>
                <a:gd fmla="*/ 841667 w 1406087" name="connsiteX178"/>
                <a:gd fmla="*/ 630308 h 1397779" name="connsiteY178"/>
                <a:gd fmla="*/ 933709 w 1406087" name="connsiteX179"/>
                <a:gd fmla="*/ 615503 h 1397779" name="connsiteY179"/>
                <a:gd fmla="*/ 988189 w 1406087" name="connsiteX180"/>
                <a:gd fmla="*/ 578029 h 1397779" name="connsiteY180"/>
                <a:gd fmla="*/ 1000627 w 1406087" name="connsiteX181"/>
                <a:gd fmla="*/ 532512 h 1397779" name="connsiteY181"/>
                <a:gd fmla="*/ 987681 w 1406087" name="connsiteX182"/>
                <a:gd fmla="*/ 501552 h 1397779" name="connsiteY182"/>
                <a:gd fmla="*/ 1017291 w 1406087" name="connsiteX183"/>
                <a:gd fmla="*/ 466865 h 1397779" name="connsiteY183"/>
                <a:gd fmla="*/ 1087423 w 1406087" name="connsiteX184"/>
                <a:gd fmla="*/ 420675 h 1397779" name="connsiteY184"/>
                <a:gd fmla="*/ 1133613 w 1406087" name="connsiteX185"/>
                <a:gd fmla="*/ 379561 h 1397779" name="connsiteY185"/>
                <a:gd fmla="*/ 1203576 w 1406087" name="connsiteX186"/>
                <a:gd fmla="*/ 324573 h 1397779" name="connsiteY186"/>
                <a:gd fmla="*/ 1258057 w 1406087" name="connsiteX187"/>
                <a:gd fmla="*/ 270682 h 1397779" name="connsiteY187"/>
                <a:gd fmla="*/ 1302810 w 1406087" name="connsiteX188"/>
                <a:gd fmla="*/ 219923 h 1397779" name="connsiteY188"/>
                <a:gd fmla="*/ 1347055 w 1406087" name="connsiteX189"/>
                <a:gd fmla="*/ 161465 h 1397779" name="connsiteY189"/>
                <a:gd fmla="*/ 1390118 w 1406087" name="connsiteX190"/>
                <a:gd fmla="*/ 95818 h 1397779" name="connsiteY190"/>
                <a:gd fmla="*/ 1396546 w 1406087" name="connsiteX191"/>
                <a:gd fmla="*/ 71620 h 1397779" name="connsiteY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b="b" l="l" r="r" t="t"/>
              <a:pathLst>
                <a:path h="1397779" w="1406087">
                  <a:moveTo>
                    <a:pt x="1396546" y="71620"/>
                  </a:moveTo>
                  <a:cubicBezTo>
                    <a:pt x="1392572" y="68154"/>
                    <a:pt x="1389523" y="63838"/>
                    <a:pt x="1387495" y="59017"/>
                  </a:cubicBezTo>
                  <a:cubicBezTo>
                    <a:pt x="1381320" y="59608"/>
                    <a:pt x="1375227" y="60876"/>
                    <a:pt x="1369390" y="62991"/>
                  </a:cubicBezTo>
                  <a:cubicBezTo>
                    <a:pt x="1364569" y="64767"/>
                    <a:pt x="1364991" y="70439"/>
                    <a:pt x="1359493" y="71451"/>
                  </a:cubicBezTo>
                  <a:cubicBezTo>
                    <a:pt x="1351710" y="73144"/>
                    <a:pt x="1345704" y="65023"/>
                    <a:pt x="1339190" y="74074"/>
                  </a:cubicBezTo>
                  <a:cubicBezTo>
                    <a:pt x="1326752" y="90994"/>
                    <a:pt x="1333353" y="122887"/>
                    <a:pt x="1309072" y="131942"/>
                  </a:cubicBezTo>
                  <a:cubicBezTo>
                    <a:pt x="1298667" y="135746"/>
                    <a:pt x="1254335" y="116460"/>
                    <a:pt x="1245198" y="109776"/>
                  </a:cubicBezTo>
                  <a:cubicBezTo>
                    <a:pt x="1237841" y="104530"/>
                    <a:pt x="1239869" y="88965"/>
                    <a:pt x="1231158" y="83042"/>
                  </a:cubicBezTo>
                  <a:cubicBezTo>
                    <a:pt x="1225490" y="79237"/>
                    <a:pt x="1217452" y="96830"/>
                    <a:pt x="1212123" y="95818"/>
                  </a:cubicBezTo>
                  <a:cubicBezTo>
                    <a:pt x="1195203" y="92770"/>
                    <a:pt x="1225151" y="61979"/>
                    <a:pt x="1187842" y="67985"/>
                  </a:cubicBezTo>
                  <a:cubicBezTo>
                    <a:pt x="1179382" y="69336"/>
                    <a:pt x="1181159" y="91927"/>
                    <a:pt x="1175235" y="95649"/>
                  </a:cubicBezTo>
                  <a:cubicBezTo>
                    <a:pt x="1170753" y="98437"/>
                    <a:pt x="1152648" y="88879"/>
                    <a:pt x="1150620" y="99879"/>
                  </a:cubicBezTo>
                  <a:cubicBezTo>
                    <a:pt x="1150620" y="99879"/>
                    <a:pt x="1154850" y="104782"/>
                    <a:pt x="1155188" y="105546"/>
                  </a:cubicBezTo>
                  <a:cubicBezTo>
                    <a:pt x="1158233" y="115357"/>
                    <a:pt x="1156035" y="126101"/>
                    <a:pt x="1149352" y="133970"/>
                  </a:cubicBezTo>
                  <a:cubicBezTo>
                    <a:pt x="1145035" y="139299"/>
                    <a:pt x="1135984" y="149704"/>
                    <a:pt x="1129470" y="150890"/>
                  </a:cubicBezTo>
                  <a:cubicBezTo>
                    <a:pt x="1117032" y="153596"/>
                    <a:pt x="1104091" y="145392"/>
                    <a:pt x="1097746" y="160197"/>
                  </a:cubicBezTo>
                  <a:cubicBezTo>
                    <a:pt x="1091653" y="173394"/>
                    <a:pt x="1104768" y="174154"/>
                    <a:pt x="1107391" y="186084"/>
                  </a:cubicBezTo>
                  <a:cubicBezTo>
                    <a:pt x="1109419" y="195391"/>
                    <a:pt x="1098931" y="218399"/>
                    <a:pt x="1090472" y="222629"/>
                  </a:cubicBezTo>
                  <a:cubicBezTo>
                    <a:pt x="1082012" y="226859"/>
                    <a:pt x="1072449" y="212141"/>
                    <a:pt x="1063989" y="215268"/>
                  </a:cubicBezTo>
                  <a:cubicBezTo>
                    <a:pt x="1055529" y="218399"/>
                    <a:pt x="1048338" y="266874"/>
                    <a:pt x="1026767" y="249533"/>
                  </a:cubicBezTo>
                  <a:cubicBezTo>
                    <a:pt x="1018728" y="243101"/>
                    <a:pt x="1022793" y="196151"/>
                    <a:pt x="1011033" y="200550"/>
                  </a:cubicBezTo>
                  <a:cubicBezTo>
                    <a:pt x="989036" y="209010"/>
                    <a:pt x="997835" y="227958"/>
                    <a:pt x="998425" y="243696"/>
                  </a:cubicBezTo>
                  <a:cubicBezTo>
                    <a:pt x="998425" y="248434"/>
                    <a:pt x="987004" y="254353"/>
                    <a:pt x="985822" y="260616"/>
                  </a:cubicBezTo>
                  <a:cubicBezTo>
                    <a:pt x="984637" y="266874"/>
                    <a:pt x="991829" y="269076"/>
                    <a:pt x="992675" y="274487"/>
                  </a:cubicBezTo>
                  <a:cubicBezTo>
                    <a:pt x="988020" y="283285"/>
                    <a:pt x="982353" y="291493"/>
                    <a:pt x="975756" y="298937"/>
                  </a:cubicBezTo>
                  <a:cubicBezTo>
                    <a:pt x="965772" y="309512"/>
                    <a:pt x="957989" y="301473"/>
                    <a:pt x="947076" y="298937"/>
                  </a:cubicBezTo>
                  <a:cubicBezTo>
                    <a:pt x="931932" y="295298"/>
                    <a:pt x="914674" y="303927"/>
                    <a:pt x="902831" y="312048"/>
                  </a:cubicBezTo>
                  <a:cubicBezTo>
                    <a:pt x="895218" y="317294"/>
                    <a:pt x="840989" y="366954"/>
                    <a:pt x="832021" y="348597"/>
                  </a:cubicBezTo>
                  <a:cubicBezTo>
                    <a:pt x="827370" y="351220"/>
                    <a:pt x="822293" y="352910"/>
                    <a:pt x="817047" y="353587"/>
                  </a:cubicBezTo>
                  <a:cubicBezTo>
                    <a:pt x="804105" y="354942"/>
                    <a:pt x="789722" y="344537"/>
                    <a:pt x="777119" y="345805"/>
                  </a:cubicBezTo>
                  <a:cubicBezTo>
                    <a:pt x="767556" y="346821"/>
                    <a:pt x="763752" y="370676"/>
                    <a:pt x="751739" y="354265"/>
                  </a:cubicBezTo>
                  <a:cubicBezTo>
                    <a:pt x="749455" y="351220"/>
                    <a:pt x="743280" y="349019"/>
                    <a:pt x="742007" y="345127"/>
                  </a:cubicBezTo>
                  <a:cubicBezTo>
                    <a:pt x="740149" y="337514"/>
                    <a:pt x="749030" y="328208"/>
                    <a:pt x="747848" y="319240"/>
                  </a:cubicBezTo>
                  <a:cubicBezTo>
                    <a:pt x="747253" y="315179"/>
                    <a:pt x="739388" y="310780"/>
                    <a:pt x="739388" y="307736"/>
                  </a:cubicBezTo>
                  <a:cubicBezTo>
                    <a:pt x="739388" y="304691"/>
                    <a:pt x="747340" y="299697"/>
                    <a:pt x="744969" y="294794"/>
                  </a:cubicBezTo>
                  <a:cubicBezTo>
                    <a:pt x="738455" y="280919"/>
                    <a:pt x="725596" y="296145"/>
                    <a:pt x="721622" y="293778"/>
                  </a:cubicBezTo>
                  <a:cubicBezTo>
                    <a:pt x="721622" y="293778"/>
                    <a:pt x="730082" y="279820"/>
                    <a:pt x="718491" y="281001"/>
                  </a:cubicBezTo>
                  <a:cubicBezTo>
                    <a:pt x="713245" y="281509"/>
                    <a:pt x="704364" y="304604"/>
                    <a:pt x="697003" y="293100"/>
                  </a:cubicBezTo>
                  <a:cubicBezTo>
                    <a:pt x="692942" y="286669"/>
                    <a:pt x="697003" y="278717"/>
                    <a:pt x="695817" y="271699"/>
                  </a:cubicBezTo>
                  <a:cubicBezTo>
                    <a:pt x="693533" y="260277"/>
                    <a:pt x="688964" y="249363"/>
                    <a:pt x="682450" y="239718"/>
                  </a:cubicBezTo>
                  <a:cubicBezTo>
                    <a:pt x="670776" y="231597"/>
                    <a:pt x="657834" y="225591"/>
                    <a:pt x="644046" y="222038"/>
                  </a:cubicBezTo>
                  <a:cubicBezTo>
                    <a:pt x="639052" y="222546"/>
                    <a:pt x="634401" y="226690"/>
                    <a:pt x="629493" y="226351"/>
                  </a:cubicBezTo>
                  <a:cubicBezTo>
                    <a:pt x="618410" y="225421"/>
                    <a:pt x="617820" y="203681"/>
                    <a:pt x="607327" y="199955"/>
                  </a:cubicBezTo>
                  <a:cubicBezTo>
                    <a:pt x="600731" y="197588"/>
                    <a:pt x="594638" y="207403"/>
                    <a:pt x="588293" y="208415"/>
                  </a:cubicBezTo>
                  <a:cubicBezTo>
                    <a:pt x="587615" y="208415"/>
                    <a:pt x="545234" y="186592"/>
                    <a:pt x="544556" y="185320"/>
                  </a:cubicBezTo>
                  <a:cubicBezTo>
                    <a:pt x="536096" y="169078"/>
                    <a:pt x="541512" y="156644"/>
                    <a:pt x="537534" y="140823"/>
                  </a:cubicBezTo>
                  <a:cubicBezTo>
                    <a:pt x="536096" y="134730"/>
                    <a:pt x="523324" y="129910"/>
                    <a:pt x="523237" y="126779"/>
                  </a:cubicBezTo>
                  <a:cubicBezTo>
                    <a:pt x="522729" y="116712"/>
                    <a:pt x="541173" y="108847"/>
                    <a:pt x="544556" y="100387"/>
                  </a:cubicBezTo>
                  <a:cubicBezTo>
                    <a:pt x="554202" y="75850"/>
                    <a:pt x="541512" y="62148"/>
                    <a:pt x="529751" y="43618"/>
                  </a:cubicBezTo>
                  <a:cubicBezTo>
                    <a:pt x="521292" y="30845"/>
                    <a:pt x="511056" y="45481"/>
                    <a:pt x="502848" y="44890"/>
                  </a:cubicBezTo>
                  <a:cubicBezTo>
                    <a:pt x="498027" y="44890"/>
                    <a:pt x="495829" y="36430"/>
                    <a:pt x="490075" y="37190"/>
                  </a:cubicBezTo>
                  <a:cubicBezTo>
                    <a:pt x="478063" y="38376"/>
                    <a:pt x="473916" y="54110"/>
                    <a:pt x="463341" y="58088"/>
                  </a:cubicBezTo>
                  <a:cubicBezTo>
                    <a:pt x="451159" y="60537"/>
                    <a:pt x="438808" y="61045"/>
                    <a:pt x="426457" y="59777"/>
                  </a:cubicBezTo>
                  <a:cubicBezTo>
                    <a:pt x="417997" y="59100"/>
                    <a:pt x="403023" y="45989"/>
                    <a:pt x="394481" y="51317"/>
                  </a:cubicBezTo>
                  <a:cubicBezTo>
                    <a:pt x="391263" y="53350"/>
                    <a:pt x="390672" y="63838"/>
                    <a:pt x="385005" y="65193"/>
                  </a:cubicBezTo>
                  <a:cubicBezTo>
                    <a:pt x="382721" y="65783"/>
                    <a:pt x="379168" y="56733"/>
                    <a:pt x="377813" y="55465"/>
                  </a:cubicBezTo>
                  <a:cubicBezTo>
                    <a:pt x="370960" y="49880"/>
                    <a:pt x="355478" y="44803"/>
                    <a:pt x="353111" y="35075"/>
                  </a:cubicBezTo>
                  <a:cubicBezTo>
                    <a:pt x="352095" y="30928"/>
                    <a:pt x="354549" y="20861"/>
                    <a:pt x="351504" y="18156"/>
                  </a:cubicBezTo>
                  <a:cubicBezTo>
                    <a:pt x="343044" y="9696"/>
                    <a:pt x="328409" y="20692"/>
                    <a:pt x="319102" y="21456"/>
                  </a:cubicBezTo>
                  <a:cubicBezTo>
                    <a:pt x="311151" y="22047"/>
                    <a:pt x="313096" y="12996"/>
                    <a:pt x="306751" y="12996"/>
                  </a:cubicBezTo>
                  <a:cubicBezTo>
                    <a:pt x="300407" y="12996"/>
                    <a:pt x="291439" y="17395"/>
                    <a:pt x="284416" y="15789"/>
                  </a:cubicBezTo>
                  <a:cubicBezTo>
                    <a:pt x="273672" y="13418"/>
                    <a:pt x="264960" y="-13821"/>
                    <a:pt x="251337" y="-5196"/>
                  </a:cubicBezTo>
                  <a:cubicBezTo>
                    <a:pt x="232558" y="6734"/>
                    <a:pt x="253791" y="22976"/>
                    <a:pt x="254976" y="33976"/>
                  </a:cubicBezTo>
                  <a:cubicBezTo>
                    <a:pt x="254976" y="36005"/>
                    <a:pt x="254976" y="36091"/>
                    <a:pt x="253791" y="37698"/>
                  </a:cubicBezTo>
                  <a:cubicBezTo>
                    <a:pt x="250998" y="42350"/>
                    <a:pt x="244319" y="45398"/>
                    <a:pt x="242795" y="50557"/>
                  </a:cubicBezTo>
                  <a:cubicBezTo>
                    <a:pt x="240341" y="58422"/>
                    <a:pt x="243385" y="67477"/>
                    <a:pt x="238734" y="75342"/>
                  </a:cubicBezTo>
                  <a:cubicBezTo>
                    <a:pt x="229597" y="90485"/>
                    <a:pt x="212086" y="82959"/>
                    <a:pt x="206080" y="102502"/>
                  </a:cubicBezTo>
                  <a:cubicBezTo>
                    <a:pt x="204808" y="106476"/>
                    <a:pt x="241018" y="121619"/>
                    <a:pt x="210649" y="129232"/>
                  </a:cubicBezTo>
                  <a:cubicBezTo>
                    <a:pt x="192796" y="133631"/>
                    <a:pt x="193052" y="110962"/>
                    <a:pt x="186199" y="104699"/>
                  </a:cubicBezTo>
                  <a:cubicBezTo>
                    <a:pt x="182816" y="101568"/>
                    <a:pt x="168432" y="104699"/>
                    <a:pt x="167077" y="109437"/>
                  </a:cubicBezTo>
                  <a:cubicBezTo>
                    <a:pt x="163694" y="120434"/>
                    <a:pt x="172241" y="134817"/>
                    <a:pt x="168771" y="146408"/>
                  </a:cubicBezTo>
                  <a:cubicBezTo>
                    <a:pt x="166317" y="154442"/>
                    <a:pt x="139922" y="158590"/>
                    <a:pt x="148720" y="172378"/>
                  </a:cubicBezTo>
                  <a:cubicBezTo>
                    <a:pt x="154813" y="182024"/>
                    <a:pt x="184166" y="178471"/>
                    <a:pt x="187384" y="191330"/>
                  </a:cubicBezTo>
                  <a:cubicBezTo>
                    <a:pt x="188227" y="194627"/>
                    <a:pt x="148890" y="228127"/>
                    <a:pt x="144152" y="235996"/>
                  </a:cubicBezTo>
                  <a:cubicBezTo>
                    <a:pt x="137468" y="247162"/>
                    <a:pt x="139839" y="252495"/>
                    <a:pt x="136539" y="263069"/>
                  </a:cubicBezTo>
                  <a:cubicBezTo>
                    <a:pt x="133238" y="273644"/>
                    <a:pt x="121564" y="276771"/>
                    <a:pt x="118012" y="286669"/>
                  </a:cubicBezTo>
                  <a:cubicBezTo>
                    <a:pt x="117083" y="289292"/>
                    <a:pt x="121651" y="292340"/>
                    <a:pt x="120974" y="296145"/>
                  </a:cubicBezTo>
                  <a:cubicBezTo>
                    <a:pt x="120718" y="297413"/>
                    <a:pt x="120379" y="298598"/>
                    <a:pt x="119788" y="299697"/>
                  </a:cubicBezTo>
                  <a:cubicBezTo>
                    <a:pt x="131462" y="305790"/>
                    <a:pt x="121903" y="315774"/>
                    <a:pt x="125456" y="327278"/>
                  </a:cubicBezTo>
                  <a:cubicBezTo>
                    <a:pt x="127319" y="333284"/>
                    <a:pt x="131462" y="336585"/>
                    <a:pt x="129603" y="344198"/>
                  </a:cubicBezTo>
                  <a:cubicBezTo>
                    <a:pt x="128839" y="347242"/>
                    <a:pt x="125204" y="350964"/>
                    <a:pt x="127063" y="354517"/>
                  </a:cubicBezTo>
                  <a:cubicBezTo>
                    <a:pt x="128926" y="358073"/>
                    <a:pt x="132139" y="358495"/>
                    <a:pt x="131970" y="364331"/>
                  </a:cubicBezTo>
                  <a:cubicBezTo>
                    <a:pt x="131970" y="368648"/>
                    <a:pt x="126980" y="372791"/>
                    <a:pt x="128248" y="376938"/>
                  </a:cubicBezTo>
                  <a:cubicBezTo>
                    <a:pt x="130871" y="385398"/>
                    <a:pt x="141020" y="393858"/>
                    <a:pt x="141954" y="403078"/>
                  </a:cubicBezTo>
                  <a:cubicBezTo>
                    <a:pt x="143053" y="413905"/>
                    <a:pt x="104984" y="415598"/>
                    <a:pt x="104475" y="435480"/>
                  </a:cubicBezTo>
                  <a:cubicBezTo>
                    <a:pt x="104475" y="452400"/>
                    <a:pt x="141867" y="437425"/>
                    <a:pt x="133494" y="471178"/>
                  </a:cubicBezTo>
                  <a:cubicBezTo>
                    <a:pt x="127909" y="493600"/>
                    <a:pt x="84086" y="501804"/>
                    <a:pt x="94070" y="534457"/>
                  </a:cubicBezTo>
                  <a:cubicBezTo>
                    <a:pt x="97284" y="544950"/>
                    <a:pt x="118603" y="540042"/>
                    <a:pt x="120040" y="554087"/>
                  </a:cubicBezTo>
                  <a:cubicBezTo>
                    <a:pt x="121226" y="566351"/>
                    <a:pt x="110651" y="576335"/>
                    <a:pt x="107689" y="587926"/>
                  </a:cubicBezTo>
                  <a:cubicBezTo>
                    <a:pt x="103459" y="604846"/>
                    <a:pt x="119028" y="623711"/>
                    <a:pt x="115137" y="639701"/>
                  </a:cubicBezTo>
                  <a:cubicBezTo>
                    <a:pt x="111919" y="652726"/>
                    <a:pt x="69959" y="659665"/>
                    <a:pt x="72838" y="667956"/>
                  </a:cubicBezTo>
                  <a:cubicBezTo>
                    <a:pt x="75713" y="676246"/>
                    <a:pt x="125964" y="678531"/>
                    <a:pt x="134341" y="686144"/>
                  </a:cubicBezTo>
                  <a:cubicBezTo>
                    <a:pt x="138484" y="689783"/>
                    <a:pt x="120635" y="711523"/>
                    <a:pt x="122073" y="719983"/>
                  </a:cubicBezTo>
                  <a:cubicBezTo>
                    <a:pt x="123510" y="728443"/>
                    <a:pt x="134676" y="742740"/>
                    <a:pt x="127657" y="750522"/>
                  </a:cubicBezTo>
                  <a:cubicBezTo>
                    <a:pt x="118603" y="760506"/>
                    <a:pt x="73007" y="754074"/>
                    <a:pt x="58537" y="760337"/>
                  </a:cubicBezTo>
                  <a:cubicBezTo>
                    <a:pt x="53716" y="762452"/>
                    <a:pt x="52448" y="767780"/>
                    <a:pt x="50077" y="771589"/>
                  </a:cubicBezTo>
                  <a:cubicBezTo>
                    <a:pt x="26139" y="804581"/>
                    <a:pt x="55323" y="788000"/>
                    <a:pt x="57694" y="811942"/>
                  </a:cubicBezTo>
                  <a:cubicBezTo>
                    <a:pt x="58793" y="822856"/>
                    <a:pt x="28337" y="830977"/>
                    <a:pt x="25462" y="842737"/>
                  </a:cubicBezTo>
                  <a:cubicBezTo>
                    <a:pt x="24532" y="846290"/>
                    <a:pt x="29522" y="848574"/>
                    <a:pt x="30369" y="852635"/>
                  </a:cubicBezTo>
                  <a:cubicBezTo>
                    <a:pt x="35442" y="876742"/>
                    <a:pt x="64882" y="884528"/>
                    <a:pt x="65898" y="903394"/>
                  </a:cubicBezTo>
                  <a:cubicBezTo>
                    <a:pt x="66745" y="919380"/>
                    <a:pt x="52956" y="951868"/>
                    <a:pt x="32736" y="946792"/>
                  </a:cubicBezTo>
                  <a:cubicBezTo>
                    <a:pt x="24276" y="944677"/>
                    <a:pt x="7357" y="925555"/>
                    <a:pt x="-2541" y="933933"/>
                  </a:cubicBezTo>
                  <a:cubicBezTo>
                    <a:pt x="-20220" y="948907"/>
                    <a:pt x="21315" y="960580"/>
                    <a:pt x="17680" y="975133"/>
                  </a:cubicBezTo>
                  <a:cubicBezTo>
                    <a:pt x="14970" y="986046"/>
                    <a:pt x="-6349" y="1015487"/>
                    <a:pt x="760" y="1025892"/>
                  </a:cubicBezTo>
                  <a:cubicBezTo>
                    <a:pt x="7865" y="1036297"/>
                    <a:pt x="44158" y="1040441"/>
                    <a:pt x="46186" y="1044249"/>
                  </a:cubicBezTo>
                  <a:cubicBezTo>
                    <a:pt x="48218" y="1048054"/>
                    <a:pt x="12347" y="1053638"/>
                    <a:pt x="23768" y="1069629"/>
                  </a:cubicBezTo>
                  <a:cubicBezTo>
                    <a:pt x="26053" y="1072842"/>
                    <a:pt x="32228" y="1071826"/>
                    <a:pt x="35190" y="1072760"/>
                  </a:cubicBezTo>
                  <a:cubicBezTo>
                    <a:pt x="40436" y="1074367"/>
                    <a:pt x="52110" y="1085193"/>
                    <a:pt x="57946" y="1081893"/>
                  </a:cubicBezTo>
                  <a:cubicBezTo>
                    <a:pt x="68269" y="1076312"/>
                    <a:pt x="55831" y="1056010"/>
                    <a:pt x="62602" y="1053895"/>
                  </a:cubicBezTo>
                  <a:cubicBezTo>
                    <a:pt x="66832" y="1052622"/>
                    <a:pt x="71652" y="1064469"/>
                    <a:pt x="76642" y="1065738"/>
                  </a:cubicBezTo>
                  <a:cubicBezTo>
                    <a:pt x="81636" y="1067006"/>
                    <a:pt x="101092" y="1052453"/>
                    <a:pt x="103038" y="1065229"/>
                  </a:cubicBezTo>
                  <a:cubicBezTo>
                    <a:pt x="103967" y="1070984"/>
                    <a:pt x="96185" y="1079443"/>
                    <a:pt x="98639" y="1084603"/>
                  </a:cubicBezTo>
                  <a:cubicBezTo>
                    <a:pt x="101514" y="1087734"/>
                    <a:pt x="105913" y="1088915"/>
                    <a:pt x="109973" y="1087734"/>
                  </a:cubicBezTo>
                  <a:cubicBezTo>
                    <a:pt x="113361" y="1085363"/>
                    <a:pt x="108197" y="1077242"/>
                    <a:pt x="112088" y="1072842"/>
                  </a:cubicBezTo>
                  <a:cubicBezTo>
                    <a:pt x="119619" y="1064383"/>
                    <a:pt x="141529" y="1078766"/>
                    <a:pt x="143305" y="1087986"/>
                  </a:cubicBezTo>
                  <a:cubicBezTo>
                    <a:pt x="147704" y="1111420"/>
                    <a:pt x="118859" y="1101184"/>
                    <a:pt x="107181" y="1109474"/>
                  </a:cubicBezTo>
                  <a:cubicBezTo>
                    <a:pt x="104732" y="1111250"/>
                    <a:pt x="143474" y="1134094"/>
                    <a:pt x="118351" y="1145937"/>
                  </a:cubicBezTo>
                  <a:cubicBezTo>
                    <a:pt x="107268" y="1151096"/>
                    <a:pt x="100332" y="1119710"/>
                    <a:pt x="94409" y="1114382"/>
                  </a:cubicBezTo>
                  <a:cubicBezTo>
                    <a:pt x="92802" y="1112857"/>
                    <a:pt x="69029" y="1123771"/>
                    <a:pt x="62684" y="1122164"/>
                  </a:cubicBezTo>
                  <a:cubicBezTo>
                    <a:pt x="54646" y="1120218"/>
                    <a:pt x="49656" y="1103807"/>
                    <a:pt x="43059" y="1104567"/>
                  </a:cubicBezTo>
                  <a:cubicBezTo>
                    <a:pt x="18692" y="1107021"/>
                    <a:pt x="52700" y="1145342"/>
                    <a:pt x="53973" y="1149572"/>
                  </a:cubicBezTo>
                  <a:cubicBezTo>
                    <a:pt x="56509" y="1158031"/>
                    <a:pt x="40267" y="1166491"/>
                    <a:pt x="49404" y="1174951"/>
                  </a:cubicBezTo>
                  <a:cubicBezTo>
                    <a:pt x="71314" y="1194663"/>
                    <a:pt x="66324" y="1147965"/>
                    <a:pt x="75374" y="1145177"/>
                  </a:cubicBezTo>
                  <a:cubicBezTo>
                    <a:pt x="84425" y="1142384"/>
                    <a:pt x="83834" y="1159725"/>
                    <a:pt x="92294" y="1159894"/>
                  </a:cubicBezTo>
                  <a:cubicBezTo>
                    <a:pt x="103798" y="1159894"/>
                    <a:pt x="114373" y="1157102"/>
                    <a:pt x="125542" y="1162939"/>
                  </a:cubicBezTo>
                  <a:cubicBezTo>
                    <a:pt x="136708" y="1168776"/>
                    <a:pt x="127063" y="1187137"/>
                    <a:pt x="142462" y="1182312"/>
                  </a:cubicBezTo>
                  <a:cubicBezTo>
                    <a:pt x="159126" y="1172836"/>
                    <a:pt x="174777" y="1161671"/>
                    <a:pt x="189243" y="1148981"/>
                  </a:cubicBezTo>
                  <a:cubicBezTo>
                    <a:pt x="195675" y="1141112"/>
                    <a:pt x="195336" y="1123601"/>
                    <a:pt x="208195" y="1121317"/>
                  </a:cubicBezTo>
                  <a:cubicBezTo>
                    <a:pt x="211409" y="1121317"/>
                    <a:pt x="219869" y="1127493"/>
                    <a:pt x="223000" y="1129186"/>
                  </a:cubicBezTo>
                  <a:cubicBezTo>
                    <a:pt x="229089" y="1132400"/>
                    <a:pt x="246768" y="1134263"/>
                    <a:pt x="250238" y="1140690"/>
                  </a:cubicBezTo>
                  <a:cubicBezTo>
                    <a:pt x="252184" y="1144243"/>
                    <a:pt x="248718" y="1151096"/>
                    <a:pt x="250238" y="1155074"/>
                  </a:cubicBezTo>
                  <a:cubicBezTo>
                    <a:pt x="255146" y="1167933"/>
                    <a:pt x="261152" y="1180367"/>
                    <a:pt x="268257" y="1192210"/>
                  </a:cubicBezTo>
                  <a:cubicBezTo>
                    <a:pt x="273081" y="1201095"/>
                    <a:pt x="296515" y="1189925"/>
                    <a:pt x="305987" y="1197712"/>
                  </a:cubicBezTo>
                  <a:cubicBezTo>
                    <a:pt x="325786" y="1213785"/>
                    <a:pt x="296429" y="1223091"/>
                    <a:pt x="303959" y="1237219"/>
                  </a:cubicBezTo>
                  <a:cubicBezTo>
                    <a:pt x="312419" y="1252614"/>
                    <a:pt x="342028" y="1238065"/>
                    <a:pt x="348881" y="1254138"/>
                  </a:cubicBezTo>
                  <a:cubicBezTo>
                    <a:pt x="361484" y="1283322"/>
                    <a:pt x="326802" y="1293984"/>
                    <a:pt x="328070" y="1307012"/>
                  </a:cubicBezTo>
                  <a:cubicBezTo>
                    <a:pt x="328070" y="1310903"/>
                    <a:pt x="332639" y="1326468"/>
                    <a:pt x="323584" y="1329261"/>
                  </a:cubicBezTo>
                  <a:cubicBezTo>
                    <a:pt x="320201" y="1330277"/>
                    <a:pt x="313604" y="1322156"/>
                    <a:pt x="309965" y="1322069"/>
                  </a:cubicBezTo>
                  <a:cubicBezTo>
                    <a:pt x="303620" y="1322069"/>
                    <a:pt x="306751" y="1328752"/>
                    <a:pt x="302860" y="1329938"/>
                  </a:cubicBezTo>
                  <a:cubicBezTo>
                    <a:pt x="298969" y="1331123"/>
                    <a:pt x="292793" y="1327315"/>
                    <a:pt x="288564" y="1329938"/>
                  </a:cubicBezTo>
                  <a:cubicBezTo>
                    <a:pt x="281033" y="1333999"/>
                    <a:pt x="289914" y="1351678"/>
                    <a:pt x="288564" y="1357515"/>
                  </a:cubicBezTo>
                  <a:cubicBezTo>
                    <a:pt x="288138" y="1359209"/>
                    <a:pt x="287291" y="1360646"/>
                    <a:pt x="286110" y="1361914"/>
                  </a:cubicBezTo>
                  <a:cubicBezTo>
                    <a:pt x="288816" y="1364029"/>
                    <a:pt x="291352" y="1366231"/>
                    <a:pt x="293723" y="1368685"/>
                  </a:cubicBezTo>
                  <a:cubicBezTo>
                    <a:pt x="298800" y="1374435"/>
                    <a:pt x="299981" y="1397955"/>
                    <a:pt x="316731" y="1388818"/>
                  </a:cubicBezTo>
                  <a:cubicBezTo>
                    <a:pt x="325869" y="1383828"/>
                    <a:pt x="359031" y="1369106"/>
                    <a:pt x="360724" y="1358110"/>
                  </a:cubicBezTo>
                  <a:cubicBezTo>
                    <a:pt x="360472" y="1351257"/>
                    <a:pt x="359456" y="1344404"/>
                    <a:pt x="357849" y="1337720"/>
                  </a:cubicBezTo>
                  <a:cubicBezTo>
                    <a:pt x="357085" y="1327315"/>
                    <a:pt x="372993" y="1301089"/>
                    <a:pt x="381283" y="1295421"/>
                  </a:cubicBezTo>
                  <a:cubicBezTo>
                    <a:pt x="398203" y="1284256"/>
                    <a:pt x="403110" y="1306587"/>
                    <a:pt x="416473" y="1303881"/>
                  </a:cubicBezTo>
                  <a:cubicBezTo>
                    <a:pt x="426375" y="1302105"/>
                    <a:pt x="432125" y="1291782"/>
                    <a:pt x="443546" y="1291361"/>
                  </a:cubicBezTo>
                  <a:cubicBezTo>
                    <a:pt x="454968" y="1290939"/>
                    <a:pt x="461734" y="1304810"/>
                    <a:pt x="472226" y="1301258"/>
                  </a:cubicBezTo>
                  <a:cubicBezTo>
                    <a:pt x="482714" y="1297705"/>
                    <a:pt x="485593" y="1288655"/>
                    <a:pt x="494305" y="1283830"/>
                  </a:cubicBezTo>
                  <a:cubicBezTo>
                    <a:pt x="506235" y="1277316"/>
                    <a:pt x="517148" y="1283153"/>
                    <a:pt x="528735" y="1279262"/>
                  </a:cubicBezTo>
                  <a:cubicBezTo>
                    <a:pt x="536518" y="1276639"/>
                    <a:pt x="542611" y="1267505"/>
                    <a:pt x="550649" y="1266064"/>
                  </a:cubicBezTo>
                  <a:cubicBezTo>
                    <a:pt x="561732" y="1264036"/>
                    <a:pt x="551492" y="1285268"/>
                    <a:pt x="563000" y="1282983"/>
                  </a:cubicBezTo>
                  <a:cubicBezTo>
                    <a:pt x="574504" y="1280699"/>
                    <a:pt x="587363" y="1260904"/>
                    <a:pt x="579156" y="1251515"/>
                  </a:cubicBezTo>
                  <a:cubicBezTo>
                    <a:pt x="570952" y="1242126"/>
                    <a:pt x="547262" y="1234005"/>
                    <a:pt x="552508" y="1215982"/>
                  </a:cubicBezTo>
                  <a:cubicBezTo>
                    <a:pt x="556316" y="1202954"/>
                    <a:pt x="577297" y="1205577"/>
                    <a:pt x="579242" y="1191871"/>
                  </a:cubicBezTo>
                  <a:cubicBezTo>
                    <a:pt x="580341" y="1183919"/>
                    <a:pt x="573067" y="1167256"/>
                    <a:pt x="588123" y="1166491"/>
                  </a:cubicBezTo>
                  <a:cubicBezTo>
                    <a:pt x="598277" y="1166070"/>
                    <a:pt x="606567" y="1180705"/>
                    <a:pt x="616382" y="1178929"/>
                  </a:cubicBezTo>
                  <a:lnTo>
                    <a:pt x="623656" y="1177574"/>
                  </a:lnTo>
                  <a:cubicBezTo>
                    <a:pt x="619509" y="1166326"/>
                    <a:pt x="616886" y="1154566"/>
                    <a:pt x="615874" y="1142553"/>
                  </a:cubicBezTo>
                  <a:cubicBezTo>
                    <a:pt x="616634" y="1135275"/>
                    <a:pt x="615874" y="1118781"/>
                    <a:pt x="622727" y="1118355"/>
                  </a:cubicBezTo>
                  <a:cubicBezTo>
                    <a:pt x="629576" y="1117934"/>
                    <a:pt x="632876" y="1119797"/>
                    <a:pt x="635078" y="1134854"/>
                  </a:cubicBezTo>
                  <a:cubicBezTo>
                    <a:pt x="637276" y="1149910"/>
                    <a:pt x="637106" y="1166070"/>
                    <a:pt x="642774" y="1161419"/>
                  </a:cubicBezTo>
                  <a:cubicBezTo>
                    <a:pt x="648445" y="1156763"/>
                    <a:pt x="654365" y="1135531"/>
                    <a:pt x="646074" y="1124192"/>
                  </a:cubicBezTo>
                  <a:cubicBezTo>
                    <a:pt x="637784" y="1112857"/>
                    <a:pt x="637614" y="1101861"/>
                    <a:pt x="632624" y="1083843"/>
                  </a:cubicBezTo>
                  <a:cubicBezTo>
                    <a:pt x="628394" y="1068530"/>
                    <a:pt x="626957" y="1052622"/>
                    <a:pt x="628225" y="1036806"/>
                  </a:cubicBezTo>
                  <a:cubicBezTo>
                    <a:pt x="629155" y="1019886"/>
                    <a:pt x="637445" y="999410"/>
                    <a:pt x="631608" y="983254"/>
                  </a:cubicBezTo>
                  <a:cubicBezTo>
                    <a:pt x="625771" y="967094"/>
                    <a:pt x="619170" y="963121"/>
                    <a:pt x="613164" y="947213"/>
                  </a:cubicBezTo>
                  <a:cubicBezTo>
                    <a:pt x="607158" y="931310"/>
                    <a:pt x="609781" y="906351"/>
                    <a:pt x="610120" y="883426"/>
                  </a:cubicBezTo>
                  <a:cubicBezTo>
                    <a:pt x="610459" y="860500"/>
                    <a:pt x="603606" y="836054"/>
                    <a:pt x="613759" y="827846"/>
                  </a:cubicBezTo>
                  <a:cubicBezTo>
                    <a:pt x="623908" y="819638"/>
                    <a:pt x="630679" y="817779"/>
                    <a:pt x="634909" y="794767"/>
                  </a:cubicBezTo>
                  <a:cubicBezTo>
                    <a:pt x="639139" y="771758"/>
                    <a:pt x="647937" y="758222"/>
                    <a:pt x="653266" y="753992"/>
                  </a:cubicBezTo>
                  <a:cubicBezTo>
                    <a:pt x="667814" y="745871"/>
                    <a:pt x="683214" y="739439"/>
                    <a:pt x="699287" y="734957"/>
                  </a:cubicBezTo>
                  <a:cubicBezTo>
                    <a:pt x="712398" y="731657"/>
                    <a:pt x="731858" y="736820"/>
                    <a:pt x="745564" y="733689"/>
                  </a:cubicBezTo>
                  <a:cubicBezTo>
                    <a:pt x="759266" y="730558"/>
                    <a:pt x="766966" y="734197"/>
                    <a:pt x="778048" y="719306"/>
                  </a:cubicBezTo>
                  <a:cubicBezTo>
                    <a:pt x="789131" y="704418"/>
                    <a:pt x="798690" y="694856"/>
                    <a:pt x="799111" y="677684"/>
                  </a:cubicBezTo>
                  <a:cubicBezTo>
                    <a:pt x="799537" y="660512"/>
                    <a:pt x="792684" y="656113"/>
                    <a:pt x="808418" y="645199"/>
                  </a:cubicBezTo>
                  <a:cubicBezTo>
                    <a:pt x="824152" y="634286"/>
                    <a:pt x="805712" y="635471"/>
                    <a:pt x="841667" y="630308"/>
                  </a:cubicBezTo>
                  <a:cubicBezTo>
                    <a:pt x="877621" y="625149"/>
                    <a:pt x="913406" y="624897"/>
                    <a:pt x="933709" y="615503"/>
                  </a:cubicBezTo>
                  <a:cubicBezTo>
                    <a:pt x="954011" y="606114"/>
                    <a:pt x="978379" y="596469"/>
                    <a:pt x="988189" y="578029"/>
                  </a:cubicBezTo>
                  <a:cubicBezTo>
                    <a:pt x="998004" y="559585"/>
                    <a:pt x="1007819" y="540042"/>
                    <a:pt x="1000627" y="532512"/>
                  </a:cubicBezTo>
                  <a:cubicBezTo>
                    <a:pt x="993435" y="524986"/>
                    <a:pt x="970679" y="524052"/>
                    <a:pt x="987681" y="501552"/>
                  </a:cubicBezTo>
                  <a:cubicBezTo>
                    <a:pt x="1004688" y="479047"/>
                    <a:pt x="997075" y="481414"/>
                    <a:pt x="1017291" y="466865"/>
                  </a:cubicBezTo>
                  <a:cubicBezTo>
                    <a:pt x="1037511" y="452313"/>
                    <a:pt x="1077612" y="433026"/>
                    <a:pt x="1087423" y="420675"/>
                  </a:cubicBezTo>
                  <a:cubicBezTo>
                    <a:pt x="1101046" y="405106"/>
                    <a:pt x="1116524" y="391318"/>
                    <a:pt x="1133613" y="379561"/>
                  </a:cubicBezTo>
                  <a:cubicBezTo>
                    <a:pt x="1157047" y="361964"/>
                    <a:pt x="1183360" y="340307"/>
                    <a:pt x="1203576" y="324573"/>
                  </a:cubicBezTo>
                  <a:cubicBezTo>
                    <a:pt x="1223797" y="308834"/>
                    <a:pt x="1242154" y="290816"/>
                    <a:pt x="1258057" y="270682"/>
                  </a:cubicBezTo>
                  <a:cubicBezTo>
                    <a:pt x="1266517" y="257737"/>
                    <a:pt x="1293421" y="231176"/>
                    <a:pt x="1302810" y="219923"/>
                  </a:cubicBezTo>
                  <a:cubicBezTo>
                    <a:pt x="1312203" y="208671"/>
                    <a:pt x="1333014" y="191495"/>
                    <a:pt x="1347055" y="161465"/>
                  </a:cubicBezTo>
                  <a:cubicBezTo>
                    <a:pt x="1361100" y="131434"/>
                    <a:pt x="1381572" y="109437"/>
                    <a:pt x="1390118" y="95818"/>
                  </a:cubicBezTo>
                  <a:cubicBezTo>
                    <a:pt x="1398661" y="82195"/>
                    <a:pt x="1401874" y="76445"/>
                    <a:pt x="1396546" y="71620"/>
                  </a:cubicBezTo>
                  <a:close/>
                </a:path>
              </a:pathLst>
            </a:custGeom>
            <a:solidFill>
              <a:srgbClr val="A0ADBA"/>
            </a:solidFill>
            <a:ln cap="flat" w="16893">
              <a:solidFill>
                <a:srgbClr val="FFFFFF"/>
              </a:solidFill>
              <a:prstDash val="solid"/>
              <a:miter/>
            </a:ln>
          </p:spPr>
          <p:txBody>
            <a:bodyPr anchor="ctr" rtlCol="0"/>
            <a:lstStyle/>
            <a:p>
              <a:endParaRPr lang="en-GB"/>
            </a:p>
          </p:txBody>
        </p:sp>
        <p:sp>
          <p:nvSpPr>
            <p:cNvPr id="30" name="Graphic 9">
              <a:extLst>
                <a:ext uri="{FF2B5EF4-FFF2-40B4-BE49-F238E27FC236}">
                  <a16:creationId xmlns:a16="http://schemas.microsoft.com/office/drawing/2014/main" id="{5B7BEF73-ACD4-4D77-BC11-EF21B1BE516A}"/>
                </a:ext>
              </a:extLst>
            </p:cNvPr>
            <p:cNvSpPr/>
            <p:nvPr/>
          </p:nvSpPr>
          <p:spPr>
            <a:xfrm>
              <a:off x="5957726" y="3627091"/>
              <a:ext cx="1474000" cy="1224848"/>
            </a:xfrm>
            <a:custGeom>
              <a:avLst/>
              <a:gdLst>
                <a:gd fmla="*/ 1356698 w 1474000" name="connsiteX0"/>
                <a:gd fmla="*/ 554095 h 1224848" name="connsiteY0"/>
                <a:gd fmla="*/ 1369305 w 1474000" name="connsiteX1"/>
                <a:gd fmla="*/ 547668 h 1224848" name="connsiteY1"/>
                <a:gd fmla="*/ 1353992 w 1474000" name="connsiteX2"/>
                <a:gd fmla="*/ 528377 h 1224848" name="connsiteY2"/>
                <a:gd fmla="*/ 1372688 w 1474000" name="connsiteX3"/>
                <a:gd fmla="*/ 502997 h 1224848" name="connsiteY3"/>
                <a:gd fmla="*/ 1372688 w 1474000" name="connsiteX4"/>
                <a:gd fmla="*/ 467721 h 1224848" name="connsiteY4"/>
                <a:gd fmla="*/ 1388848 w 1474000" name="connsiteX5"/>
                <a:gd fmla="*/ 455626 h 1224848" name="connsiteY5"/>
                <a:gd fmla="*/ 1399844 w 1474000" name="connsiteX6"/>
                <a:gd fmla="*/ 431176 h 1224848" name="connsiteY6"/>
                <a:gd fmla="*/ 1406528 w 1474000" name="connsiteX7"/>
                <a:gd fmla="*/ 442511 h 1224848" name="connsiteY7"/>
                <a:gd fmla="*/ 1431060 w 1474000" name="connsiteX8"/>
                <a:gd fmla="*/ 459430 h 1224848" name="connsiteY8"/>
                <a:gd fmla="*/ 1444853 w 1474000" name="connsiteX9"/>
                <a:gd fmla="*/ 433035 h 1224848" name="connsiteY9"/>
                <a:gd fmla="*/ 1466003 w 1474000" name="connsiteX10"/>
                <a:gd fmla="*/ 434559 h 1224848" name="connsiteY10"/>
                <a:gd fmla="*/ 1406106 w 1474000" name="connsiteX11"/>
                <a:gd fmla="*/ 383800 h 1224848" name="connsiteY11"/>
                <a:gd fmla="*/ 1403314 w 1474000" name="connsiteX12"/>
                <a:gd fmla="*/ 365612 h 1224848" name="connsiteY12"/>
                <a:gd fmla="*/ 1375229 w 1474000" name="connsiteX13"/>
                <a:gd fmla="*/ 340232 h 1224848" name="connsiteY13"/>
                <a:gd fmla="*/ 1375733 w 1474000" name="connsiteX14"/>
                <a:gd fmla="*/ 337861 h 1224848" name="connsiteY14"/>
                <a:gd fmla="*/ 1396122 w 1474000" name="connsiteX15"/>
                <a:gd fmla="*/ 330335 h 1224848" name="connsiteY15"/>
                <a:gd fmla="*/ 1400608 w 1474000" name="connsiteX16"/>
                <a:gd fmla="*/ 299627 h 1224848" name="connsiteY16"/>
                <a:gd fmla="*/ 1392652 w 1474000" name="connsiteX17"/>
                <a:gd fmla="*/ 301907 h 1224848" name="connsiteY17"/>
                <a:gd fmla="*/ 1373196 w 1474000" name="connsiteX18"/>
                <a:gd fmla="*/ 277969 h 1224848" name="connsiteY18"/>
                <a:gd fmla="*/ 1393247 w 1474000" name="connsiteX19"/>
                <a:gd fmla="*/ 271707 h 1224848" name="connsiteY19"/>
                <a:gd fmla="*/ 1407457 w 1474000" name="connsiteX20"/>
                <a:gd fmla="*/ 230168 h 1224848" name="connsiteY20"/>
                <a:gd fmla="*/ 1379120 w 1474000" name="connsiteX21"/>
                <a:gd fmla="*/ 219762 h 1224848" name="connsiteY21"/>
                <a:gd fmla="*/ 1388679 w 1474000" name="connsiteX22"/>
                <a:gd fmla="*/ 202843 h 1224848" name="connsiteY22"/>
                <a:gd fmla="*/ 1377257 w 1474000" name="connsiteX23"/>
                <a:gd fmla="*/ 182965 h 1224848" name="connsiteY23"/>
                <a:gd fmla="*/ 1390368 w 1474000" name="connsiteX24"/>
                <a:gd fmla="*/ 153860 h 1224848" name="connsiteY24"/>
                <a:gd fmla="*/ 1361692 w 1474000" name="connsiteX25"/>
                <a:gd fmla="*/ 138382 h 1224848" name="connsiteY25"/>
                <a:gd fmla="*/ 1368545 w 1474000" name="connsiteX26"/>
                <a:gd fmla="*/ 115708 h 1224848" name="connsiteY26"/>
                <a:gd fmla="*/ 1360589 w 1474000" name="connsiteX27"/>
                <a:gd fmla="*/ 97772 h 1224848" name="connsiteY27"/>
                <a:gd fmla="*/ 1401876 w 1474000" name="connsiteX28"/>
                <a:gd fmla="*/ 72393 h 1224848" name="connsiteY28"/>
                <a:gd fmla="*/ 1357970 w 1474000" name="connsiteX29"/>
                <a:gd fmla="*/ 57757 h 1224848" name="connsiteY29"/>
                <a:gd fmla="*/ 1343670 w 1474000" name="connsiteX30"/>
                <a:gd fmla="*/ 19775 h 1224848" name="connsiteY30"/>
                <a:gd fmla="*/ 1281576 w 1474000" name="connsiteX31"/>
                <a:gd fmla="*/ 34493 h 1224848" name="connsiteY31"/>
                <a:gd fmla="*/ 1268717 w 1474000" name="connsiteX32"/>
                <a:gd fmla="*/ 42193 h 1224848" name="connsiteY32"/>
                <a:gd fmla="*/ 1244605 w 1474000" name="connsiteX33"/>
                <a:gd fmla="*/ 36356 h 1224848" name="connsiteY33"/>
                <a:gd fmla="*/ 1200786 w 1474000" name="connsiteX34"/>
                <a:gd fmla="*/ 34410 h 1224848" name="connsiteY34"/>
                <a:gd fmla="*/ 1183272 w 1474000" name="connsiteX35"/>
                <a:gd fmla="*/ 13430 h 1224848" name="connsiteY35"/>
                <a:gd fmla="*/ 1139114 w 1474000" name="connsiteX36"/>
                <a:gd fmla="*/ 26541 h 1224848" name="connsiteY36"/>
                <a:gd fmla="*/ 1109417 w 1474000" name="connsiteX37"/>
                <a:gd fmla="*/ 23410 h 1224848" name="connsiteY37"/>
                <a:gd fmla="*/ 1107472 w 1474000" name="connsiteX38"/>
                <a:gd fmla="*/ 67233 h 1224848" name="connsiteY38"/>
                <a:gd fmla="*/ 1083447 w 1474000" name="connsiteX39"/>
                <a:gd fmla="*/ 53866 h 1224848" name="connsiteY39"/>
                <a:gd fmla="*/ 1073042 w 1474000" name="connsiteX40"/>
                <a:gd fmla="*/ 62326 h 1224848" name="connsiteY40"/>
                <a:gd fmla="*/ 1058914 w 1474000" name="connsiteX41"/>
                <a:gd fmla="*/ 57167 h 1224848" name="connsiteY41"/>
                <a:gd fmla="*/ 1036835 w 1474000" name="connsiteX42"/>
                <a:gd fmla="*/ 60550 h 1224848" name="connsiteY42"/>
                <a:gd fmla="*/ 1032771 w 1474000" name="connsiteX43"/>
                <a:gd fmla="*/ 48368 h 1224848" name="connsiteY43"/>
                <a:gd fmla="*/ 1016615 w 1474000" name="connsiteX44"/>
                <a:gd fmla="*/ 60467 h 1224848" name="connsiteY44"/>
                <a:gd fmla="*/ 995548 w 1474000" name="connsiteX45"/>
                <a:gd fmla="*/ 45154 h 1224848" name="connsiteY45"/>
                <a:gd fmla="*/ 947920 w 1474000" name="connsiteX46"/>
                <a:gd fmla="*/ 76540 h 1224848" name="connsiteY46"/>
                <a:gd fmla="*/ 918988 w 1474000" name="connsiteX47"/>
                <a:gd fmla="*/ 76115 h 1224848" name="connsiteY47"/>
                <a:gd fmla="*/ 864846 w 1474000" name="connsiteX48"/>
                <a:gd fmla="*/ 88635 h 1224848" name="connsiteY48"/>
                <a:gd fmla="*/ 838872 w 1474000" name="connsiteX49"/>
                <a:gd fmla="*/ 98871 h 1224848" name="connsiteY49"/>
                <a:gd fmla="*/ 843358 w 1474000" name="connsiteX50"/>
                <a:gd fmla="*/ 81951 h 1224848" name="connsiteY50"/>
                <a:gd fmla="*/ 831684 w 1474000" name="connsiteX51"/>
                <a:gd fmla="*/ 56997 h 1224848" name="connsiteY51"/>
                <a:gd fmla="*/ 837943 w 1474000" name="connsiteX52"/>
                <a:gd fmla="*/ 50652 h 1224848" name="connsiteY52"/>
                <a:gd fmla="*/ 856217 w 1474000" name="connsiteX53"/>
                <a:gd fmla="*/ 54036 h 1224848" name="connsiteY53"/>
                <a:gd fmla="*/ 840310 w 1474000" name="connsiteX54"/>
                <a:gd fmla="*/ 24596 h 1224848" name="connsiteY54"/>
                <a:gd fmla="*/ 867639 w 1474000" name="connsiteX55"/>
                <a:gd fmla="*/ 33477 h 1224848" name="connsiteY55"/>
                <a:gd fmla="*/ 821023 w 1474000" name="connsiteX56"/>
                <a:gd fmla="*/ -6877 h 1224848" name="connsiteY56"/>
                <a:gd fmla="*/ 752754 w 1474000" name="connsiteX57"/>
                <a:gd fmla="*/ 47100 h 1224848" name="connsiteY57"/>
                <a:gd fmla="*/ 720604 w 1474000" name="connsiteX58"/>
                <a:gd fmla="*/ 49892 h 1224848" name="connsiteY58"/>
                <a:gd fmla="*/ 722128 w 1474000" name="connsiteX59"/>
                <a:gd fmla="*/ 75272 h 1224848" name="connsiteY59"/>
                <a:gd fmla="*/ 695732 w 1474000" name="connsiteX60"/>
                <a:gd fmla="*/ 114440 h 1224848" name="connsiteY60"/>
                <a:gd fmla="*/ 692771 w 1474000" name="connsiteX61"/>
                <a:gd fmla="*/ 156739 h 1224848" name="connsiteY61"/>
                <a:gd fmla="*/ 666631 w 1474000" name="connsiteX62"/>
                <a:gd fmla="*/ 141678 h 1224848" name="connsiteY62"/>
                <a:gd fmla="*/ 668494 w 1474000" name="connsiteX63"/>
                <a:gd fmla="*/ 158598 h 1224848" name="connsiteY63"/>
                <a:gd fmla="*/ 624584 w 1474000" name="connsiteX64"/>
                <a:gd fmla="*/ 170528 h 1224848" name="connsiteY64"/>
                <a:gd fmla="*/ 595739 w 1474000" name="connsiteX65"/>
                <a:gd fmla="*/ 109533 h 1224848" name="connsiteY65"/>
                <a:gd fmla="*/ 562490 w 1474000" name="connsiteX66"/>
                <a:gd fmla="*/ 118414 h 1224848" name="connsiteY66"/>
                <a:gd fmla="*/ 537110 w 1474000" name="connsiteX67"/>
                <a:gd fmla="*/ 113511 h 1224848" name="connsiteY67"/>
                <a:gd fmla="*/ 436100 w 1474000" name="connsiteX68"/>
                <a:gd fmla="*/ 107079 h 1224848" name="connsiteY68"/>
                <a:gd fmla="*/ 409792 w 1474000" name="connsiteX69"/>
                <a:gd fmla="*/ 79332 h 1224848" name="connsiteY69"/>
                <a:gd fmla="*/ 318762 w 1474000" name="connsiteX70"/>
                <a:gd fmla="*/ 59620 h 1224848" name="connsiteY70"/>
                <a:gd fmla="*/ 316395 w 1474000" name="connsiteX71"/>
                <a:gd fmla="*/ 18759 h 1224848" name="connsiteY71"/>
                <a:gd fmla="*/ 304465 w 1474000" name="connsiteX72"/>
                <a:gd fmla="*/ 15289 h 1224848" name="connsiteY72"/>
                <a:gd fmla="*/ 293551 w 1474000" name="connsiteX73"/>
                <a:gd fmla="*/ -697 h 1224848" name="connsiteY73"/>
                <a:gd fmla="*/ 290086 w 1474000" name="connsiteX74"/>
                <a:gd fmla="*/ 11228 h 1224848" name="connsiteY74"/>
                <a:gd fmla="*/ 278408 w 1474000" name="connsiteX75"/>
                <a:gd fmla="*/ 12835 h 1224848" name="connsiteY75"/>
                <a:gd fmla="*/ 263434 w 1474000" name="connsiteX76"/>
                <a:gd fmla="*/ 25186 h 1224848" name="connsiteY76"/>
                <a:gd fmla="*/ 248291 w 1474000" name="connsiteX77"/>
                <a:gd fmla="*/ 17321 h 1224848" name="connsiteY77"/>
                <a:gd fmla="*/ 244655 w 1474000" name="connsiteX78"/>
                <a:gd fmla="*/ 20704 h 1224848" name="connsiteY78"/>
                <a:gd fmla="*/ 198209 w 1474000" name="connsiteX79"/>
                <a:gd fmla="*/ 46675 h 1224848" name="connsiteY79"/>
                <a:gd fmla="*/ 211407 w 1474000" name="connsiteX80"/>
                <a:gd fmla="*/ 72054 h 1224848" name="connsiteY80"/>
                <a:gd fmla="*/ 191612 w 1474000" name="connsiteX81"/>
                <a:gd fmla="*/ 82798 h 1224848" name="connsiteY81"/>
                <a:gd fmla="*/ 202778 w 1474000" name="connsiteX82"/>
                <a:gd fmla="*/ 113593 h 1224848" name="connsiteY82"/>
                <a:gd fmla="*/ 219697 w 1474000" name="connsiteX83"/>
                <a:gd fmla="*/ 101411 h 1224848" name="connsiteY83"/>
                <a:gd fmla="*/ 271555 w 1474000" name="connsiteX84"/>
                <a:gd fmla="*/ 104204 h 1224848" name="connsiteY84"/>
                <a:gd fmla="*/ 250914 w 1474000" name="connsiteX85"/>
                <a:gd fmla="*/ 123321 h 1224848" name="connsiteY85"/>
                <a:gd fmla="*/ 217074 w 1474000" name="connsiteX86"/>
                <a:gd fmla="*/ 134825 h 1224848" name="connsiteY86"/>
                <a:gd fmla="*/ 205657 w 1474000" name="connsiteX87"/>
                <a:gd fmla="*/ 153695 h 1224848" name="connsiteY87"/>
                <a:gd fmla="*/ 183066 w 1474000" name="connsiteX88"/>
                <a:gd fmla="*/ 164773 h 1224848" name="connsiteY88"/>
                <a:gd fmla="*/ 209209 w 1474000" name="connsiteX89"/>
                <a:gd fmla="*/ 182709 h 1224848" name="connsiteY89"/>
                <a:gd fmla="*/ 207346 w 1474000" name="connsiteX90"/>
                <a:gd fmla="*/ 234485 h 1224848" name="connsiteY90"/>
                <a:gd fmla="*/ 179769 w 1474000" name="connsiteX91"/>
                <a:gd fmla="*/ 271963 h 1224848" name="connsiteY91"/>
                <a:gd fmla="*/ 163523 w 1474000" name="connsiteX92"/>
                <a:gd fmla="*/ 267477 h 1224848" name="connsiteY92"/>
                <a:gd fmla="*/ 150833 w 1474000" name="connsiteX93"/>
                <a:gd fmla="*/ 276445 h 1224848" name="connsiteY93"/>
                <a:gd fmla="*/ 125454 w 1474000" name="connsiteX94"/>
                <a:gd fmla="*/ 259525 h 1224848" name="connsiteY94"/>
                <a:gd fmla="*/ 126808 w 1474000" name="connsiteX95"/>
                <a:gd fmla="*/ 292518 h 1224848" name="connsiteY95"/>
                <a:gd fmla="*/ 111157 w 1474000" name="connsiteX96"/>
                <a:gd fmla="*/ 307323 h 1224848" name="connsiteY96"/>
                <a:gd fmla="*/ 102697 w 1474000" name="connsiteX97"/>
                <a:gd fmla="*/ 344206 h 1224848" name="connsiteY97"/>
                <a:gd fmla="*/ 58200 w 1474000" name="connsiteX98"/>
                <a:gd fmla="*/ 319422 h 1224848" name="connsiteY98"/>
                <a:gd fmla="*/ 28000 w 1474000" name="connsiteX99"/>
                <a:gd fmla="*/ 365443 h 1224848" name="connsiteY99"/>
                <a:gd fmla="*/ 6512 w 1474000" name="connsiteX100"/>
                <a:gd fmla="*/ 369164 h 1224848" name="connsiteY100"/>
                <a:gd fmla="*/ 5157 w 1474000" name="connsiteX101"/>
                <a:gd fmla="*/ 372717 h 1224848" name="connsiteY101"/>
                <a:gd fmla="*/ -6942 w 1474000" name="connsiteX102"/>
                <a:gd fmla="*/ 419754 h 1224848" name="connsiteY102"/>
                <a:gd fmla="*/ 17087 w 1474000" name="connsiteX103"/>
                <a:gd fmla="*/ 481344 h 1224848" name="connsiteY103"/>
                <a:gd fmla="*/ 22585 w 1474000" name="connsiteX104"/>
                <a:gd fmla="*/ 537262 h 1224848" name="connsiteY104"/>
                <a:gd fmla="*/ 23345 w 1474000" name="connsiteX105"/>
                <a:gd fmla="*/ 583791 h 1224848" name="connsiteY105"/>
                <a:gd fmla="*/ 29351 w 1474000" name="connsiteX106"/>
                <a:gd fmla="*/ 614078 h 1224848" name="connsiteY106"/>
                <a:gd fmla="*/ 52533 w 1474000" name="connsiteX107"/>
                <a:gd fmla="*/ 587596 h 1224848" name="connsiteY107"/>
                <a:gd fmla="*/ 35613 w 1474000" name="connsiteX108"/>
                <a:gd fmla="*/ 637851 h 1224848" name="connsiteY108"/>
                <a:gd fmla="*/ 44664 w 1474000" name="connsiteX109"/>
                <a:gd fmla="*/ 671013 h 1224848" name="connsiteY109"/>
                <a:gd fmla="*/ 40351 w 1474000" name="connsiteX110"/>
                <a:gd fmla="*/ 702907 h 1224848" name="connsiteY110"/>
                <a:gd fmla="*/ 55156 w 1474000" name="connsiteX111"/>
                <a:gd fmla="*/ 721177 h 1224848" name="connsiteY111"/>
                <a:gd fmla="*/ 54731 w 1474000" name="connsiteX112"/>
                <a:gd fmla="*/ 747234 h 1224848" name="connsiteY112"/>
                <a:gd fmla="*/ 73257 w 1474000" name="connsiteX113"/>
                <a:gd fmla="*/ 804846 h 1224848" name="connsiteY113"/>
                <a:gd fmla="*/ 91024 w 1474000" name="connsiteX114"/>
                <a:gd fmla="*/ 845451 h 1224848" name="connsiteY114"/>
                <a:gd fmla="*/ 101177 w 1474000" name="connsiteX115"/>
                <a:gd fmla="*/ 872946 h 1224848" name="connsiteY115"/>
                <a:gd fmla="*/ 99653 w 1474000" name="connsiteX116"/>
                <a:gd fmla="*/ 916600 h 1224848" name="connsiteY116"/>
                <a:gd fmla="*/ 125879 w 1474000" name="connsiteX117"/>
                <a:gd fmla="*/ 990285 h 1224848" name="connsiteY117"/>
                <a:gd fmla="*/ 129770 w 1474000" name="connsiteX118"/>
                <a:gd fmla="*/ 1044175 h 1224848" name="connsiteY118"/>
                <a:gd fmla="*/ 138821 w 1474000" name="connsiteX119"/>
                <a:gd fmla="*/ 1100432 h 1224848" name="connsiteY119"/>
                <a:gd fmla="*/ 158789 w 1474000" name="connsiteX120"/>
                <a:gd fmla="*/ 1147217 h 1224848" name="connsiteY120"/>
                <a:gd fmla="*/ 187382 w 1474000" name="connsiteX121"/>
                <a:gd fmla="*/ 1179871 h 1224848" name="connsiteY121"/>
                <a:gd fmla="*/ 190683 w 1474000" name="connsiteX122"/>
                <a:gd fmla="*/ 1186893 h 1224848" name="connsiteY122"/>
                <a:gd fmla="*/ 199646 w 1474000" name="connsiteX123"/>
                <a:gd fmla="*/ 1186893 h 1224848" name="connsiteY123"/>
                <a:gd fmla="*/ 217244 w 1474000" name="connsiteX124"/>
                <a:gd fmla="*/ 1169974 h 1224848" name="connsiteY124"/>
                <a:gd fmla="*/ 252520 w 1474000" name="connsiteX125"/>
                <a:gd fmla="*/ 1217011 h 1224848" name="connsiteY125"/>
                <a:gd fmla="*/ 275450 w 1474000" name="connsiteX126"/>
                <a:gd fmla="*/ 1202714 h 1224848" name="connsiteY126"/>
                <a:gd fmla="*/ 271134 w 1474000" name="connsiteX127"/>
                <a:gd fmla="*/ 1185286 h 1224848" name="connsiteY127"/>
                <a:gd fmla="*/ 297443 w 1474000" name="connsiteX128"/>
                <a:gd fmla="*/ 1190528 h 1224848" name="connsiteY128"/>
                <a:gd fmla="*/ 299219 w 1474000" name="connsiteX129"/>
                <a:gd fmla="*/ 1187145 h 1224848" name="connsiteY129"/>
                <a:gd fmla="*/ 337288 w 1474000" name="connsiteX130"/>
                <a:gd fmla="*/ 1156437 h 1224848" name="connsiteY130"/>
                <a:gd fmla="*/ 326209 w 1474000" name="connsiteX131"/>
                <a:gd fmla="*/ 1139009 h 1224848" name="connsiteY131"/>
                <a:gd fmla="*/ 342365 w 1474000" name="connsiteX132"/>
                <a:gd fmla="*/ 1111263 h 1224848" name="connsiteY132"/>
                <a:gd fmla="*/ 310302 w 1474000" name="connsiteX133"/>
                <a:gd fmla="*/ 1084107 h 1224848" name="connsiteY133"/>
                <a:gd fmla="*/ 317663 w 1474000" name="connsiteX134"/>
                <a:gd fmla="*/ 1064734 h 1224848" name="connsiteY134"/>
                <a:gd fmla="*/ 304465 w 1474000" name="connsiteX135"/>
                <a:gd fmla="*/ 1062111 h 1224848" name="connsiteY135"/>
                <a:gd fmla="*/ 385511 w 1474000" name="connsiteX136"/>
                <a:gd fmla="*/ 1010757 h 1224848" name="connsiteY136"/>
                <a:gd fmla="*/ 437794 w 1474000" name="connsiteX137"/>
                <a:gd fmla="*/ 958560 h 1224848" name="connsiteY137"/>
                <a:gd fmla="*/ 457841 w 1474000" name="connsiteX138"/>
                <a:gd fmla="*/ 986563 h 1224848" name="connsiteY138"/>
                <a:gd fmla="*/ 474170 w 1474000" name="connsiteX139"/>
                <a:gd fmla="*/ 974972 h 1224848" name="connsiteY139"/>
                <a:gd fmla="*/ 500057 w 1474000" name="connsiteX140"/>
                <a:gd fmla="*/ 969813 h 1224848" name="connsiteY140"/>
                <a:gd fmla="*/ 526622 w 1474000" name="connsiteX141"/>
                <a:gd fmla="*/ 941810 h 1224848" name="connsiteY141"/>
                <a:gd fmla="*/ 555046 w 1474000" name="connsiteX142"/>
                <a:gd fmla="*/ 951034 h 1224848" name="connsiteY142"/>
                <a:gd fmla="*/ 548445 w 1474000" name="connsiteX143"/>
                <a:gd fmla="*/ 892406 h 1224848" name="connsiteY143"/>
                <a:gd fmla="*/ 535421 w 1474000" name="connsiteX144"/>
                <a:gd fmla="*/ 883946 h 1224848" name="connsiteY144"/>
                <a:gd fmla="*/ 532967 w 1474000" name="connsiteX145"/>
                <a:gd fmla="*/ 867026 h 1224848" name="connsiteY145"/>
                <a:gd fmla="*/ 616719 w 1474000" name="connsiteX146"/>
                <a:gd fmla="*/ 892406 h 1224848" name="connsiteY146"/>
                <a:gd fmla="*/ 644804 w 1474000" name="connsiteX147"/>
                <a:gd fmla="*/ 869563 h 1224848" name="connsiteY147"/>
                <a:gd fmla="*/ 686087 w 1474000" name="connsiteX148"/>
                <a:gd fmla="*/ 871170 h 1224848" name="connsiteY148"/>
                <a:gd fmla="*/ 667052 w 1474000" name="connsiteX149"/>
                <a:gd fmla="*/ 827602 h 1224848" name="connsiteY149"/>
                <a:gd fmla="*/ 695732 w 1474000" name="connsiteX150"/>
                <a:gd fmla="*/ 803660 h 1224848" name="connsiteY150"/>
                <a:gd fmla="*/ 701317 w 1474000" name="connsiteX151"/>
                <a:gd fmla="*/ 809497 h 1224848" name="connsiteY151"/>
                <a:gd fmla="*/ 729233 w 1474000" name="connsiteX152"/>
                <a:gd fmla="*/ 792577 h 1224848" name="connsiteY152"/>
                <a:gd fmla="*/ 734227 w 1474000" name="connsiteX153"/>
                <a:gd fmla="*/ 753071 h 1224848" name="connsiteY153"/>
                <a:gd fmla="*/ 748945 w 1474000" name="connsiteX154"/>
                <a:gd fmla="*/ 739113 h 1224848" name="connsiteY154"/>
                <a:gd fmla="*/ 806640 w 1474000" name="connsiteX155"/>
                <a:gd fmla="*/ 701469 h 1224848" name="connsiteY155"/>
                <a:gd fmla="*/ 811126 w 1474000" name="connsiteX156"/>
                <a:gd fmla="*/ 657389 h 1224848" name="connsiteY156"/>
                <a:gd fmla="*/ 814087 w 1474000" name="connsiteX157"/>
                <a:gd fmla="*/ 651722 h 1224848" name="connsiteY157"/>
                <a:gd fmla="*/ 846741 w 1474000" name="connsiteX158"/>
                <a:gd fmla="*/ 680571 h 1224848" name="connsiteY158"/>
                <a:gd fmla="*/ 867639 w 1474000" name="connsiteX159"/>
                <a:gd fmla="*/ 668472 h 1224848" name="connsiteY159"/>
                <a:gd fmla="*/ 875082 w 1474000" name="connsiteX160"/>
                <a:gd fmla="*/ 671095 h 1224848" name="connsiteY160"/>
                <a:gd fmla="*/ 876264 w 1474000" name="connsiteX161"/>
                <a:gd fmla="*/ 667543 h 1224848" name="connsiteY161"/>
                <a:gd fmla="*/ 873306 w 1474000" name="connsiteX162"/>
                <a:gd fmla="*/ 658067 h 1224848" name="connsiteY162"/>
                <a:gd fmla="*/ 891833 w 1474000" name="connsiteX163"/>
                <a:gd fmla="*/ 634464 h 1224848" name="connsiteY163"/>
                <a:gd fmla="*/ 899446 w 1474000" name="connsiteX164"/>
                <a:gd fmla="*/ 607395 h 1224848" name="connsiteY164"/>
                <a:gd fmla="*/ 942674 w 1474000" name="connsiteX165"/>
                <a:gd fmla="*/ 562724 h 1224848" name="connsiteY165"/>
                <a:gd fmla="*/ 904014 w 1474000" name="connsiteX166"/>
                <a:gd fmla="*/ 543777 h 1224848" name="connsiteY166"/>
                <a:gd fmla="*/ 924065 w 1474000" name="connsiteX167"/>
                <a:gd fmla="*/ 517802 h 1224848" name="connsiteY167"/>
                <a:gd fmla="*/ 922372 w 1474000" name="connsiteX168"/>
                <a:gd fmla="*/ 480836 h 1224848" name="connsiteY168"/>
                <a:gd fmla="*/ 941493 w 1474000" name="connsiteX169"/>
                <a:gd fmla="*/ 476098 h 1224848" name="connsiteY169"/>
                <a:gd fmla="*/ 965939 w 1474000" name="connsiteX170"/>
                <a:gd fmla="*/ 500631 h 1224848" name="connsiteY170"/>
                <a:gd fmla="*/ 961370 w 1474000" name="connsiteX171"/>
                <a:gd fmla="*/ 473896 h 1224848" name="connsiteY171"/>
                <a:gd fmla="*/ 994028 w 1474000" name="connsiteX172"/>
                <a:gd fmla="*/ 446740 h 1224848" name="connsiteY172"/>
                <a:gd fmla="*/ 998089 w 1474000" name="connsiteX173"/>
                <a:gd fmla="*/ 421956 h 1224848" name="connsiteY173"/>
                <a:gd fmla="*/ 1009085 w 1474000" name="connsiteX174"/>
                <a:gd fmla="*/ 409097 h 1224848" name="connsiteY174"/>
                <a:gd fmla="*/ 1010270 w 1474000" name="connsiteX175"/>
                <a:gd fmla="*/ 405375 h 1224848" name="connsiteY175"/>
                <a:gd fmla="*/ 1006631 w 1474000" name="connsiteX176"/>
                <a:gd fmla="*/ 366203 h 1224848" name="connsiteY176"/>
                <a:gd fmla="*/ 1039710 w 1474000" name="connsiteX177"/>
                <a:gd fmla="*/ 387183 h 1224848" name="connsiteY177"/>
                <a:gd fmla="*/ 1062046 w 1474000" name="connsiteX178"/>
                <a:gd fmla="*/ 384390 h 1224848" name="connsiteY178"/>
                <a:gd fmla="*/ 1074397 w 1474000" name="connsiteX179"/>
                <a:gd fmla="*/ 392850 h 1224848" name="connsiteY179"/>
                <a:gd fmla="*/ 1106794 w 1474000" name="connsiteX180"/>
                <a:gd fmla="*/ 389554 h 1224848" name="connsiteY180"/>
                <a:gd fmla="*/ 1108405 w 1474000" name="connsiteX181"/>
                <a:gd fmla="*/ 406474 h 1224848" name="connsiteY181"/>
                <a:gd fmla="*/ 1133107 w 1474000" name="connsiteX182"/>
                <a:gd fmla="*/ 426859 h 1224848" name="connsiteY182"/>
                <a:gd fmla="*/ 1140299 w 1474000" name="connsiteX183"/>
                <a:gd fmla="*/ 436591 h 1224848" name="connsiteY183"/>
                <a:gd fmla="*/ 1149771 w 1474000" name="connsiteX184"/>
                <a:gd fmla="*/ 422716 h 1224848" name="connsiteY184"/>
                <a:gd fmla="*/ 1181751 w 1474000" name="connsiteX185"/>
                <a:gd fmla="*/ 431176 h 1224848" name="connsiteY185"/>
                <a:gd fmla="*/ 1218635 w 1474000" name="connsiteX186"/>
                <a:gd fmla="*/ 429482 h 1224848" name="connsiteY186"/>
                <a:gd fmla="*/ 1245370 w 1474000" name="connsiteX187"/>
                <a:gd fmla="*/ 408589 h 1224848" name="connsiteY187"/>
                <a:gd fmla="*/ 1258142 w 1474000" name="connsiteX188"/>
                <a:gd fmla="*/ 416284 h 1224848" name="connsiteY188"/>
                <a:gd fmla="*/ 1285046 w 1474000" name="connsiteX189"/>
                <a:gd fmla="*/ 415016 h 1224848" name="connsiteY189"/>
                <a:gd fmla="*/ 1299850 w 1474000" name="connsiteX190"/>
                <a:gd fmla="*/ 471781 h 1224848" name="connsiteY190"/>
                <a:gd fmla="*/ 1278531 w 1474000" name="connsiteX191"/>
                <a:gd fmla="*/ 498177 h 1224848" name="connsiteY191"/>
                <a:gd fmla="*/ 1292828 w 1474000" name="connsiteX192"/>
                <a:gd fmla="*/ 512222 h 1224848" name="connsiteY192"/>
                <a:gd fmla="*/ 1299850 w 1474000" name="connsiteX193"/>
                <a:gd fmla="*/ 556718 h 1224848" name="connsiteY193"/>
                <a:gd fmla="*/ 1343587 w 1474000" name="connsiteX194"/>
                <a:gd fmla="*/ 579813 h 1224848" name="connsiteY194"/>
                <a:gd fmla="*/ 1353315 w 1474000" name="connsiteX195"/>
                <a:gd fmla="*/ 574402 h 1224848" name="connsiteY195"/>
                <a:gd fmla="*/ 1356698 w 1474000" name="connsiteX196"/>
                <a:gd fmla="*/ 554095 h 1224848" name="connsiteY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b="b" l="l" r="r" t="t"/>
              <a:pathLst>
                <a:path h="1224848" w="1474000">
                  <a:moveTo>
                    <a:pt x="1356698" y="554095"/>
                  </a:moveTo>
                  <a:cubicBezTo>
                    <a:pt x="1358982" y="549192"/>
                    <a:pt x="1367104" y="552236"/>
                    <a:pt x="1369305" y="547668"/>
                  </a:cubicBezTo>
                  <a:cubicBezTo>
                    <a:pt x="1371503" y="543099"/>
                    <a:pt x="1354414" y="535994"/>
                    <a:pt x="1353992" y="528377"/>
                  </a:cubicBezTo>
                  <a:cubicBezTo>
                    <a:pt x="1353315" y="516621"/>
                    <a:pt x="1370912" y="513659"/>
                    <a:pt x="1372688" y="502997"/>
                  </a:cubicBezTo>
                  <a:cubicBezTo>
                    <a:pt x="1374213" y="494538"/>
                    <a:pt x="1365583" y="477618"/>
                    <a:pt x="1372688" y="467721"/>
                  </a:cubicBezTo>
                  <a:cubicBezTo>
                    <a:pt x="1377005" y="462053"/>
                    <a:pt x="1385886" y="462053"/>
                    <a:pt x="1388848" y="455626"/>
                  </a:cubicBezTo>
                  <a:cubicBezTo>
                    <a:pt x="1391810" y="449194"/>
                    <a:pt x="1391046" y="434897"/>
                    <a:pt x="1399844" y="431176"/>
                  </a:cubicBezTo>
                  <a:cubicBezTo>
                    <a:pt x="1408643" y="427454"/>
                    <a:pt x="1405173" y="440565"/>
                    <a:pt x="1406528" y="442511"/>
                  </a:cubicBezTo>
                  <a:cubicBezTo>
                    <a:pt x="1413550" y="449620"/>
                    <a:pt x="1421923" y="455370"/>
                    <a:pt x="1431060" y="459430"/>
                  </a:cubicBezTo>
                  <a:cubicBezTo>
                    <a:pt x="1444514" y="467043"/>
                    <a:pt x="1439520" y="436674"/>
                    <a:pt x="1444853" y="433035"/>
                  </a:cubicBezTo>
                  <a:cubicBezTo>
                    <a:pt x="1450182" y="429399"/>
                    <a:pt x="1463210" y="440652"/>
                    <a:pt x="1466003" y="434559"/>
                  </a:cubicBezTo>
                  <a:cubicBezTo>
                    <a:pt x="1475900" y="413240"/>
                    <a:pt x="1413129" y="394292"/>
                    <a:pt x="1406106" y="383800"/>
                  </a:cubicBezTo>
                  <a:cubicBezTo>
                    <a:pt x="1402975" y="379149"/>
                    <a:pt x="1406697" y="370602"/>
                    <a:pt x="1403314" y="365612"/>
                  </a:cubicBezTo>
                  <a:cubicBezTo>
                    <a:pt x="1396969" y="356305"/>
                    <a:pt x="1377934" y="351059"/>
                    <a:pt x="1375229" y="340232"/>
                  </a:cubicBezTo>
                  <a:cubicBezTo>
                    <a:pt x="1375229" y="339472"/>
                    <a:pt x="1375229" y="338626"/>
                    <a:pt x="1375733" y="337861"/>
                  </a:cubicBezTo>
                  <a:cubicBezTo>
                    <a:pt x="1378443" y="323482"/>
                    <a:pt x="1388592" y="335412"/>
                    <a:pt x="1396122" y="330335"/>
                  </a:cubicBezTo>
                  <a:cubicBezTo>
                    <a:pt x="1400270" y="320690"/>
                    <a:pt x="1401790" y="310115"/>
                    <a:pt x="1400608" y="299627"/>
                  </a:cubicBezTo>
                  <a:cubicBezTo>
                    <a:pt x="1397899" y="300048"/>
                    <a:pt x="1395193" y="300808"/>
                    <a:pt x="1392652" y="301907"/>
                  </a:cubicBezTo>
                  <a:cubicBezTo>
                    <a:pt x="1376918" y="304956"/>
                    <a:pt x="1374890" y="290742"/>
                    <a:pt x="1373196" y="277969"/>
                  </a:cubicBezTo>
                  <a:cubicBezTo>
                    <a:pt x="1372180" y="270778"/>
                    <a:pt x="1387580" y="275598"/>
                    <a:pt x="1393247" y="271707"/>
                  </a:cubicBezTo>
                  <a:cubicBezTo>
                    <a:pt x="1398915" y="267816"/>
                    <a:pt x="1409068" y="235839"/>
                    <a:pt x="1407457" y="230168"/>
                  </a:cubicBezTo>
                  <a:cubicBezTo>
                    <a:pt x="1402046" y="211220"/>
                    <a:pt x="1389525" y="230168"/>
                    <a:pt x="1379120" y="219762"/>
                  </a:cubicBezTo>
                  <a:cubicBezTo>
                    <a:pt x="1375229" y="215958"/>
                    <a:pt x="1388931" y="206903"/>
                    <a:pt x="1388679" y="202843"/>
                  </a:cubicBezTo>
                  <a:cubicBezTo>
                    <a:pt x="1388253" y="195994"/>
                    <a:pt x="1377765" y="191508"/>
                    <a:pt x="1377257" y="182965"/>
                  </a:cubicBezTo>
                  <a:cubicBezTo>
                    <a:pt x="1376580" y="170528"/>
                    <a:pt x="1394177" y="166975"/>
                    <a:pt x="1390368" y="153860"/>
                  </a:cubicBezTo>
                  <a:cubicBezTo>
                    <a:pt x="1385209" y="135842"/>
                    <a:pt x="1366430" y="149547"/>
                    <a:pt x="1361692" y="138382"/>
                  </a:cubicBezTo>
                  <a:cubicBezTo>
                    <a:pt x="1357970" y="129922"/>
                    <a:pt x="1370152" y="121970"/>
                    <a:pt x="1368545" y="115708"/>
                  </a:cubicBezTo>
                  <a:cubicBezTo>
                    <a:pt x="1367360" y="111648"/>
                    <a:pt x="1360085" y="101833"/>
                    <a:pt x="1360589" y="97772"/>
                  </a:cubicBezTo>
                  <a:cubicBezTo>
                    <a:pt x="1363468" y="82121"/>
                    <a:pt x="1398997" y="88044"/>
                    <a:pt x="1401876" y="72393"/>
                  </a:cubicBezTo>
                  <a:cubicBezTo>
                    <a:pt x="1404500" y="58856"/>
                    <a:pt x="1364737" y="64441"/>
                    <a:pt x="1357970" y="57757"/>
                  </a:cubicBezTo>
                  <a:cubicBezTo>
                    <a:pt x="1349511" y="49298"/>
                    <a:pt x="1353823" y="23918"/>
                    <a:pt x="1343670" y="19775"/>
                  </a:cubicBezTo>
                  <a:cubicBezTo>
                    <a:pt x="1320071" y="10212"/>
                    <a:pt x="1300780" y="25104"/>
                    <a:pt x="1281576" y="34493"/>
                  </a:cubicBezTo>
                  <a:cubicBezTo>
                    <a:pt x="1276755" y="36864"/>
                    <a:pt x="1274384" y="41854"/>
                    <a:pt x="1268717" y="42193"/>
                  </a:cubicBezTo>
                  <a:cubicBezTo>
                    <a:pt x="1260257" y="42701"/>
                    <a:pt x="1252983" y="35848"/>
                    <a:pt x="1244605" y="36356"/>
                  </a:cubicBezTo>
                  <a:cubicBezTo>
                    <a:pt x="1231916" y="37116"/>
                    <a:pt x="1213389" y="40247"/>
                    <a:pt x="1200786" y="34410"/>
                  </a:cubicBezTo>
                  <a:cubicBezTo>
                    <a:pt x="1192917" y="30771"/>
                    <a:pt x="1189534" y="18168"/>
                    <a:pt x="1183272" y="13430"/>
                  </a:cubicBezTo>
                  <a:cubicBezTo>
                    <a:pt x="1163898" y="-1375"/>
                    <a:pt x="1152055" y="22819"/>
                    <a:pt x="1139114" y="26541"/>
                  </a:cubicBezTo>
                  <a:cubicBezTo>
                    <a:pt x="1130654" y="28912"/>
                    <a:pt x="1117795" y="21043"/>
                    <a:pt x="1109417" y="23410"/>
                  </a:cubicBezTo>
                  <a:cubicBezTo>
                    <a:pt x="1097236" y="26880"/>
                    <a:pt x="1121938" y="61058"/>
                    <a:pt x="1107472" y="67233"/>
                  </a:cubicBezTo>
                  <a:cubicBezTo>
                    <a:pt x="1099945" y="70365"/>
                    <a:pt x="1093601" y="50991"/>
                    <a:pt x="1083447" y="53866"/>
                  </a:cubicBezTo>
                  <a:cubicBezTo>
                    <a:pt x="1079556" y="54965"/>
                    <a:pt x="1077354" y="61735"/>
                    <a:pt x="1073042" y="62326"/>
                  </a:cubicBezTo>
                  <a:cubicBezTo>
                    <a:pt x="1068725" y="62917"/>
                    <a:pt x="1063822" y="56828"/>
                    <a:pt x="1058914" y="57167"/>
                  </a:cubicBezTo>
                  <a:cubicBezTo>
                    <a:pt x="1052483" y="57167"/>
                    <a:pt x="1043515" y="63594"/>
                    <a:pt x="1036835" y="60550"/>
                  </a:cubicBezTo>
                  <a:cubicBezTo>
                    <a:pt x="1032606" y="58604"/>
                    <a:pt x="1036835" y="50483"/>
                    <a:pt x="1032771" y="48368"/>
                  </a:cubicBezTo>
                  <a:cubicBezTo>
                    <a:pt x="1027529" y="45493"/>
                    <a:pt x="1021184" y="59195"/>
                    <a:pt x="1016615" y="60467"/>
                  </a:cubicBezTo>
                  <a:cubicBezTo>
                    <a:pt x="1008155" y="63004"/>
                    <a:pt x="1008746" y="41433"/>
                    <a:pt x="995548" y="45154"/>
                  </a:cubicBezTo>
                  <a:cubicBezTo>
                    <a:pt x="974655" y="51074"/>
                    <a:pt x="968310" y="66556"/>
                    <a:pt x="947920" y="76540"/>
                  </a:cubicBezTo>
                  <a:cubicBezTo>
                    <a:pt x="940138" y="80345"/>
                    <a:pt x="927448" y="75607"/>
                    <a:pt x="918988" y="76115"/>
                  </a:cubicBezTo>
                  <a:cubicBezTo>
                    <a:pt x="900545" y="78486"/>
                    <a:pt x="882443" y="82716"/>
                    <a:pt x="864846" y="88635"/>
                  </a:cubicBezTo>
                  <a:cubicBezTo>
                    <a:pt x="856387" y="91006"/>
                    <a:pt x="848939" y="108686"/>
                    <a:pt x="838872" y="98871"/>
                  </a:cubicBezTo>
                  <a:cubicBezTo>
                    <a:pt x="834898" y="94897"/>
                    <a:pt x="844796" y="87197"/>
                    <a:pt x="843358" y="81951"/>
                  </a:cubicBezTo>
                  <a:cubicBezTo>
                    <a:pt x="839719" y="69010"/>
                    <a:pt x="820771" y="74086"/>
                    <a:pt x="831684" y="56997"/>
                  </a:cubicBezTo>
                  <a:cubicBezTo>
                    <a:pt x="833291" y="54374"/>
                    <a:pt x="834390" y="50822"/>
                    <a:pt x="837943" y="50652"/>
                  </a:cubicBezTo>
                  <a:cubicBezTo>
                    <a:pt x="843358" y="50652"/>
                    <a:pt x="850719" y="57844"/>
                    <a:pt x="856217" y="54036"/>
                  </a:cubicBezTo>
                  <a:cubicBezTo>
                    <a:pt x="866028" y="47352"/>
                    <a:pt x="834051" y="30940"/>
                    <a:pt x="840310" y="24596"/>
                  </a:cubicBezTo>
                  <a:cubicBezTo>
                    <a:pt x="845134" y="19688"/>
                    <a:pt x="862306" y="38979"/>
                    <a:pt x="867639" y="33477"/>
                  </a:cubicBezTo>
                  <a:cubicBezTo>
                    <a:pt x="877619" y="23327"/>
                    <a:pt x="834473" y="-7042"/>
                    <a:pt x="821023" y="-6877"/>
                  </a:cubicBezTo>
                  <a:cubicBezTo>
                    <a:pt x="804863" y="-6877"/>
                    <a:pt x="765782" y="35422"/>
                    <a:pt x="752754" y="47100"/>
                  </a:cubicBezTo>
                  <a:cubicBezTo>
                    <a:pt x="744294" y="54796"/>
                    <a:pt x="728386" y="42023"/>
                    <a:pt x="720604" y="49892"/>
                  </a:cubicBezTo>
                  <a:cubicBezTo>
                    <a:pt x="715866" y="54796"/>
                    <a:pt x="725428" y="68250"/>
                    <a:pt x="722128" y="75272"/>
                  </a:cubicBezTo>
                  <a:cubicBezTo>
                    <a:pt x="716461" y="87536"/>
                    <a:pt x="695650" y="102258"/>
                    <a:pt x="695732" y="114440"/>
                  </a:cubicBezTo>
                  <a:cubicBezTo>
                    <a:pt x="695732" y="122136"/>
                    <a:pt x="703093" y="152509"/>
                    <a:pt x="692771" y="156739"/>
                  </a:cubicBezTo>
                  <a:cubicBezTo>
                    <a:pt x="688797" y="158429"/>
                    <a:pt x="676359" y="135081"/>
                    <a:pt x="666631" y="141678"/>
                  </a:cubicBezTo>
                  <a:cubicBezTo>
                    <a:pt x="661980" y="144896"/>
                    <a:pt x="670861" y="153356"/>
                    <a:pt x="668494" y="158598"/>
                  </a:cubicBezTo>
                  <a:cubicBezTo>
                    <a:pt x="665276" y="165707"/>
                    <a:pt x="633044" y="170445"/>
                    <a:pt x="624584" y="170528"/>
                  </a:cubicBezTo>
                  <a:cubicBezTo>
                    <a:pt x="587361" y="170949"/>
                    <a:pt x="617904" y="118501"/>
                    <a:pt x="595739" y="109533"/>
                  </a:cubicBezTo>
                  <a:cubicBezTo>
                    <a:pt x="578819" y="102849"/>
                    <a:pt x="574672" y="114948"/>
                    <a:pt x="562490" y="118414"/>
                  </a:cubicBezTo>
                  <a:cubicBezTo>
                    <a:pt x="555298" y="120446"/>
                    <a:pt x="544385" y="113085"/>
                    <a:pt x="537110" y="113511"/>
                  </a:cubicBezTo>
                  <a:cubicBezTo>
                    <a:pt x="501156" y="115625"/>
                    <a:pt x="471803" y="120190"/>
                    <a:pt x="436100" y="107079"/>
                  </a:cubicBezTo>
                  <a:cubicBezTo>
                    <a:pt x="421973" y="101920"/>
                    <a:pt x="420110" y="83562"/>
                    <a:pt x="409792" y="79332"/>
                  </a:cubicBezTo>
                  <a:cubicBezTo>
                    <a:pt x="382041" y="68163"/>
                    <a:pt x="337544" y="87197"/>
                    <a:pt x="318762" y="59620"/>
                  </a:cubicBezTo>
                  <a:cubicBezTo>
                    <a:pt x="311066" y="48368"/>
                    <a:pt x="323500" y="33225"/>
                    <a:pt x="316395" y="18759"/>
                  </a:cubicBezTo>
                  <a:cubicBezTo>
                    <a:pt x="314449" y="14698"/>
                    <a:pt x="306411" y="18081"/>
                    <a:pt x="304465" y="15289"/>
                  </a:cubicBezTo>
                  <a:cubicBezTo>
                    <a:pt x="300574" y="9452"/>
                    <a:pt x="306411" y="1752"/>
                    <a:pt x="293551" y="-697"/>
                  </a:cubicBezTo>
                  <a:cubicBezTo>
                    <a:pt x="288475" y="-1631"/>
                    <a:pt x="291862" y="8523"/>
                    <a:pt x="290086" y="11228"/>
                  </a:cubicBezTo>
                  <a:cubicBezTo>
                    <a:pt x="287376" y="15545"/>
                    <a:pt x="282217" y="11228"/>
                    <a:pt x="278408" y="12835"/>
                  </a:cubicBezTo>
                  <a:cubicBezTo>
                    <a:pt x="271981" y="16053"/>
                    <a:pt x="272063" y="25104"/>
                    <a:pt x="263434" y="25186"/>
                  </a:cubicBezTo>
                  <a:cubicBezTo>
                    <a:pt x="257767" y="24087"/>
                    <a:pt x="252438" y="21295"/>
                    <a:pt x="248291" y="17321"/>
                  </a:cubicBezTo>
                  <a:cubicBezTo>
                    <a:pt x="247192" y="18589"/>
                    <a:pt x="246006" y="19688"/>
                    <a:pt x="244655" y="20704"/>
                  </a:cubicBezTo>
                  <a:cubicBezTo>
                    <a:pt x="233151" y="29755"/>
                    <a:pt x="200919" y="24174"/>
                    <a:pt x="198209" y="46675"/>
                  </a:cubicBezTo>
                  <a:cubicBezTo>
                    <a:pt x="197532" y="52259"/>
                    <a:pt x="214282" y="67993"/>
                    <a:pt x="211407" y="72054"/>
                  </a:cubicBezTo>
                  <a:cubicBezTo>
                    <a:pt x="206925" y="77808"/>
                    <a:pt x="196350" y="76623"/>
                    <a:pt x="191612" y="82798"/>
                  </a:cubicBezTo>
                  <a:cubicBezTo>
                    <a:pt x="186874" y="88974"/>
                    <a:pt x="196011" y="112833"/>
                    <a:pt x="202778" y="113593"/>
                  </a:cubicBezTo>
                  <a:cubicBezTo>
                    <a:pt x="209548" y="114353"/>
                    <a:pt x="214538" y="105133"/>
                    <a:pt x="219697" y="101411"/>
                  </a:cubicBezTo>
                  <a:cubicBezTo>
                    <a:pt x="229681" y="94811"/>
                    <a:pt x="266313" y="90411"/>
                    <a:pt x="271555" y="104204"/>
                  </a:cubicBezTo>
                  <a:cubicBezTo>
                    <a:pt x="274347" y="111226"/>
                    <a:pt x="254635" y="119686"/>
                    <a:pt x="250914" y="123321"/>
                  </a:cubicBezTo>
                  <a:cubicBezTo>
                    <a:pt x="236365" y="137366"/>
                    <a:pt x="227905" y="129075"/>
                    <a:pt x="217074" y="134825"/>
                  </a:cubicBezTo>
                  <a:cubicBezTo>
                    <a:pt x="211068" y="138126"/>
                    <a:pt x="211915" y="151745"/>
                    <a:pt x="205657" y="153695"/>
                  </a:cubicBezTo>
                  <a:cubicBezTo>
                    <a:pt x="197197" y="156483"/>
                    <a:pt x="187213" y="156570"/>
                    <a:pt x="183066" y="164773"/>
                  </a:cubicBezTo>
                  <a:cubicBezTo>
                    <a:pt x="173338" y="184147"/>
                    <a:pt x="202439" y="177463"/>
                    <a:pt x="209209" y="182709"/>
                  </a:cubicBezTo>
                  <a:cubicBezTo>
                    <a:pt x="219528" y="191169"/>
                    <a:pt x="212844" y="225009"/>
                    <a:pt x="207346" y="234485"/>
                  </a:cubicBezTo>
                  <a:cubicBezTo>
                    <a:pt x="201848" y="243961"/>
                    <a:pt x="189580" y="269001"/>
                    <a:pt x="179769" y="271963"/>
                  </a:cubicBezTo>
                  <a:cubicBezTo>
                    <a:pt x="173338" y="273822"/>
                    <a:pt x="169785" y="265449"/>
                    <a:pt x="163523" y="267477"/>
                  </a:cubicBezTo>
                  <a:cubicBezTo>
                    <a:pt x="158620" y="269171"/>
                    <a:pt x="155997" y="276784"/>
                    <a:pt x="150833" y="276445"/>
                  </a:cubicBezTo>
                  <a:cubicBezTo>
                    <a:pt x="140684" y="275685"/>
                    <a:pt x="138990" y="246497"/>
                    <a:pt x="125454" y="259525"/>
                  </a:cubicBezTo>
                  <a:cubicBezTo>
                    <a:pt x="115895" y="268832"/>
                    <a:pt x="127994" y="282790"/>
                    <a:pt x="126808" y="292518"/>
                  </a:cubicBezTo>
                  <a:cubicBezTo>
                    <a:pt x="125792" y="300978"/>
                    <a:pt x="114796" y="300978"/>
                    <a:pt x="111157" y="307323"/>
                  </a:cubicBezTo>
                  <a:cubicBezTo>
                    <a:pt x="107522" y="313667"/>
                    <a:pt x="129180" y="334057"/>
                    <a:pt x="102697" y="344206"/>
                  </a:cubicBezTo>
                  <a:cubicBezTo>
                    <a:pt x="80874" y="352666"/>
                    <a:pt x="80705" y="311891"/>
                    <a:pt x="58200" y="319422"/>
                  </a:cubicBezTo>
                  <a:cubicBezTo>
                    <a:pt x="43734" y="324160"/>
                    <a:pt x="43904" y="359350"/>
                    <a:pt x="28000" y="365443"/>
                  </a:cubicBezTo>
                  <a:cubicBezTo>
                    <a:pt x="21147" y="367979"/>
                    <a:pt x="13869" y="369164"/>
                    <a:pt x="6512" y="369164"/>
                  </a:cubicBezTo>
                  <a:lnTo>
                    <a:pt x="5157" y="372717"/>
                  </a:lnTo>
                  <a:cubicBezTo>
                    <a:pt x="-1527" y="387608"/>
                    <a:pt x="-5674" y="403512"/>
                    <a:pt x="-6942" y="419754"/>
                  </a:cubicBezTo>
                  <a:cubicBezTo>
                    <a:pt x="-6942" y="434559"/>
                    <a:pt x="16323" y="454779"/>
                    <a:pt x="17087" y="481344"/>
                  </a:cubicBezTo>
                  <a:cubicBezTo>
                    <a:pt x="17339" y="500122"/>
                    <a:pt x="19202" y="518818"/>
                    <a:pt x="22585" y="537262"/>
                  </a:cubicBezTo>
                  <a:cubicBezTo>
                    <a:pt x="25290" y="552658"/>
                    <a:pt x="25547" y="568309"/>
                    <a:pt x="23345" y="583791"/>
                  </a:cubicBezTo>
                  <a:cubicBezTo>
                    <a:pt x="20809" y="596651"/>
                    <a:pt x="24361" y="619828"/>
                    <a:pt x="29351" y="614078"/>
                  </a:cubicBezTo>
                  <a:cubicBezTo>
                    <a:pt x="34345" y="608324"/>
                    <a:pt x="74021" y="537940"/>
                    <a:pt x="52533" y="587596"/>
                  </a:cubicBezTo>
                  <a:cubicBezTo>
                    <a:pt x="31045" y="637256"/>
                    <a:pt x="38996" y="624736"/>
                    <a:pt x="35613" y="637851"/>
                  </a:cubicBezTo>
                  <a:cubicBezTo>
                    <a:pt x="32230" y="650962"/>
                    <a:pt x="40603" y="653585"/>
                    <a:pt x="44664" y="671013"/>
                  </a:cubicBezTo>
                  <a:cubicBezTo>
                    <a:pt x="47035" y="681840"/>
                    <a:pt x="45511" y="693092"/>
                    <a:pt x="40351" y="702907"/>
                  </a:cubicBezTo>
                  <a:cubicBezTo>
                    <a:pt x="40351" y="702907"/>
                    <a:pt x="49741" y="714159"/>
                    <a:pt x="55156" y="721177"/>
                  </a:cubicBezTo>
                  <a:cubicBezTo>
                    <a:pt x="60567" y="728199"/>
                    <a:pt x="53041" y="733867"/>
                    <a:pt x="54731" y="747234"/>
                  </a:cubicBezTo>
                  <a:cubicBezTo>
                    <a:pt x="56424" y="760601"/>
                    <a:pt x="67759" y="780057"/>
                    <a:pt x="73257" y="804846"/>
                  </a:cubicBezTo>
                  <a:cubicBezTo>
                    <a:pt x="78759" y="829635"/>
                    <a:pt x="81717" y="839784"/>
                    <a:pt x="91024" y="845451"/>
                  </a:cubicBezTo>
                  <a:cubicBezTo>
                    <a:pt x="100330" y="851123"/>
                    <a:pt x="101854" y="857889"/>
                    <a:pt x="101177" y="872946"/>
                  </a:cubicBezTo>
                  <a:cubicBezTo>
                    <a:pt x="100500" y="888007"/>
                    <a:pt x="94493" y="889866"/>
                    <a:pt x="99653" y="916600"/>
                  </a:cubicBezTo>
                  <a:cubicBezTo>
                    <a:pt x="106254" y="941897"/>
                    <a:pt x="115048" y="966512"/>
                    <a:pt x="125879" y="990285"/>
                  </a:cubicBezTo>
                  <a:cubicBezTo>
                    <a:pt x="125879" y="990285"/>
                    <a:pt x="129518" y="1028102"/>
                    <a:pt x="129770" y="1044175"/>
                  </a:cubicBezTo>
                  <a:cubicBezTo>
                    <a:pt x="130617" y="1063210"/>
                    <a:pt x="133661" y="1082075"/>
                    <a:pt x="138821" y="1100432"/>
                  </a:cubicBezTo>
                  <a:cubicBezTo>
                    <a:pt x="144323" y="1116505"/>
                    <a:pt x="151002" y="1132156"/>
                    <a:pt x="158789" y="1147217"/>
                  </a:cubicBezTo>
                  <a:cubicBezTo>
                    <a:pt x="164031" y="1156858"/>
                    <a:pt x="182305" y="1167433"/>
                    <a:pt x="187382" y="1179871"/>
                  </a:cubicBezTo>
                  <a:cubicBezTo>
                    <a:pt x="188229" y="1181817"/>
                    <a:pt x="189328" y="1184184"/>
                    <a:pt x="190683" y="1186893"/>
                  </a:cubicBezTo>
                  <a:cubicBezTo>
                    <a:pt x="193640" y="1187401"/>
                    <a:pt x="196689" y="1187401"/>
                    <a:pt x="199646" y="1186893"/>
                  </a:cubicBezTo>
                  <a:cubicBezTo>
                    <a:pt x="208106" y="1184353"/>
                    <a:pt x="210729" y="1171581"/>
                    <a:pt x="217244" y="1169974"/>
                  </a:cubicBezTo>
                  <a:cubicBezTo>
                    <a:pt x="230528" y="1165913"/>
                    <a:pt x="240339" y="1210497"/>
                    <a:pt x="252520" y="1217011"/>
                  </a:cubicBezTo>
                  <a:cubicBezTo>
                    <a:pt x="260980" y="1221410"/>
                    <a:pt x="267833" y="1209650"/>
                    <a:pt x="275450" y="1202714"/>
                  </a:cubicBezTo>
                  <a:cubicBezTo>
                    <a:pt x="273587" y="1197043"/>
                    <a:pt x="272150" y="1191206"/>
                    <a:pt x="271134" y="1185286"/>
                  </a:cubicBezTo>
                  <a:cubicBezTo>
                    <a:pt x="279085" y="1182915"/>
                    <a:pt x="289830" y="1195097"/>
                    <a:pt x="297443" y="1190528"/>
                  </a:cubicBezTo>
                  <a:cubicBezTo>
                    <a:pt x="298546" y="1189855"/>
                    <a:pt x="298628" y="1188244"/>
                    <a:pt x="299219" y="1187145"/>
                  </a:cubicBezTo>
                  <a:cubicBezTo>
                    <a:pt x="304634" y="1176996"/>
                    <a:pt x="333653" y="1171155"/>
                    <a:pt x="337288" y="1156437"/>
                  </a:cubicBezTo>
                  <a:cubicBezTo>
                    <a:pt x="339742" y="1146453"/>
                    <a:pt x="325953" y="1147977"/>
                    <a:pt x="326209" y="1139009"/>
                  </a:cubicBezTo>
                  <a:cubicBezTo>
                    <a:pt x="326461" y="1130041"/>
                    <a:pt x="342113" y="1122680"/>
                    <a:pt x="342365" y="1111263"/>
                  </a:cubicBezTo>
                  <a:cubicBezTo>
                    <a:pt x="342960" y="1084359"/>
                    <a:pt x="310471" y="1084529"/>
                    <a:pt x="310302" y="1084107"/>
                  </a:cubicBezTo>
                  <a:cubicBezTo>
                    <a:pt x="308951" y="1079708"/>
                    <a:pt x="322570" y="1069893"/>
                    <a:pt x="317663" y="1064734"/>
                  </a:cubicBezTo>
                  <a:cubicBezTo>
                    <a:pt x="315635" y="1062619"/>
                    <a:pt x="305989" y="1066849"/>
                    <a:pt x="304465" y="1062111"/>
                  </a:cubicBezTo>
                  <a:cubicBezTo>
                    <a:pt x="300066" y="1047558"/>
                    <a:pt x="375613" y="1016003"/>
                    <a:pt x="385511" y="1010757"/>
                  </a:cubicBezTo>
                  <a:cubicBezTo>
                    <a:pt x="414782" y="994940"/>
                    <a:pt x="400485" y="965669"/>
                    <a:pt x="437794" y="958560"/>
                  </a:cubicBezTo>
                  <a:cubicBezTo>
                    <a:pt x="457758" y="954839"/>
                    <a:pt x="444812" y="983432"/>
                    <a:pt x="457841" y="986563"/>
                  </a:cubicBezTo>
                  <a:cubicBezTo>
                    <a:pt x="463764" y="988087"/>
                    <a:pt x="469770" y="977343"/>
                    <a:pt x="474170" y="974972"/>
                  </a:cubicBezTo>
                  <a:cubicBezTo>
                    <a:pt x="478569" y="972605"/>
                    <a:pt x="487537" y="980474"/>
                    <a:pt x="500057" y="969813"/>
                  </a:cubicBezTo>
                  <a:cubicBezTo>
                    <a:pt x="506233" y="964653"/>
                    <a:pt x="518076" y="942574"/>
                    <a:pt x="526622" y="941810"/>
                  </a:cubicBezTo>
                  <a:cubicBezTo>
                    <a:pt x="535165" y="941050"/>
                    <a:pt x="543542" y="964145"/>
                    <a:pt x="555046" y="951034"/>
                  </a:cubicBezTo>
                  <a:cubicBezTo>
                    <a:pt x="566550" y="937919"/>
                    <a:pt x="557839" y="903489"/>
                    <a:pt x="548445" y="892406"/>
                  </a:cubicBezTo>
                  <a:cubicBezTo>
                    <a:pt x="544980" y="888259"/>
                    <a:pt x="538635" y="887751"/>
                    <a:pt x="535421" y="883946"/>
                  </a:cubicBezTo>
                  <a:cubicBezTo>
                    <a:pt x="532203" y="880138"/>
                    <a:pt x="526284" y="871426"/>
                    <a:pt x="532967" y="867026"/>
                  </a:cubicBezTo>
                  <a:cubicBezTo>
                    <a:pt x="552341" y="853151"/>
                    <a:pt x="597597" y="886821"/>
                    <a:pt x="616719" y="892406"/>
                  </a:cubicBezTo>
                  <a:cubicBezTo>
                    <a:pt x="626364" y="895281"/>
                    <a:pt x="632709" y="873285"/>
                    <a:pt x="644804" y="869563"/>
                  </a:cubicBezTo>
                  <a:cubicBezTo>
                    <a:pt x="661724" y="864234"/>
                    <a:pt x="667560" y="886908"/>
                    <a:pt x="686087" y="871170"/>
                  </a:cubicBezTo>
                  <a:cubicBezTo>
                    <a:pt x="699962" y="859327"/>
                    <a:pt x="668494" y="841730"/>
                    <a:pt x="667052" y="827602"/>
                  </a:cubicBezTo>
                  <a:cubicBezTo>
                    <a:pt x="666379" y="821175"/>
                    <a:pt x="690404" y="804168"/>
                    <a:pt x="695732" y="803660"/>
                  </a:cubicBezTo>
                  <a:cubicBezTo>
                    <a:pt x="698442" y="803660"/>
                    <a:pt x="699793" y="808146"/>
                    <a:pt x="701317" y="809497"/>
                  </a:cubicBezTo>
                  <a:cubicBezTo>
                    <a:pt x="715614" y="822356"/>
                    <a:pt x="723904" y="802562"/>
                    <a:pt x="729233" y="792577"/>
                  </a:cubicBezTo>
                  <a:cubicBezTo>
                    <a:pt x="733550" y="779888"/>
                    <a:pt x="735239" y="766438"/>
                    <a:pt x="734227" y="753071"/>
                  </a:cubicBezTo>
                  <a:cubicBezTo>
                    <a:pt x="734227" y="749857"/>
                    <a:pt x="745731" y="740042"/>
                    <a:pt x="748945" y="739113"/>
                  </a:cubicBezTo>
                  <a:cubicBezTo>
                    <a:pt x="770855" y="732347"/>
                    <a:pt x="785155" y="713056"/>
                    <a:pt x="806640" y="701469"/>
                  </a:cubicBezTo>
                  <a:cubicBezTo>
                    <a:pt x="823559" y="692414"/>
                    <a:pt x="807148" y="664837"/>
                    <a:pt x="811126" y="657389"/>
                  </a:cubicBezTo>
                  <a:cubicBezTo>
                    <a:pt x="812142" y="655444"/>
                    <a:pt x="811972" y="651891"/>
                    <a:pt x="814087" y="651722"/>
                  </a:cubicBezTo>
                  <a:cubicBezTo>
                    <a:pt x="828045" y="650285"/>
                    <a:pt x="834559" y="680319"/>
                    <a:pt x="846741" y="680571"/>
                  </a:cubicBezTo>
                  <a:cubicBezTo>
                    <a:pt x="856638" y="680571"/>
                    <a:pt x="856977" y="665849"/>
                    <a:pt x="867639" y="668472"/>
                  </a:cubicBezTo>
                  <a:cubicBezTo>
                    <a:pt x="870175" y="669067"/>
                    <a:pt x="872711" y="669910"/>
                    <a:pt x="875082" y="671095"/>
                  </a:cubicBezTo>
                  <a:cubicBezTo>
                    <a:pt x="875673" y="669997"/>
                    <a:pt x="876012" y="668811"/>
                    <a:pt x="876264" y="667543"/>
                  </a:cubicBezTo>
                  <a:cubicBezTo>
                    <a:pt x="876941" y="663734"/>
                    <a:pt x="872373" y="660690"/>
                    <a:pt x="873306" y="658067"/>
                  </a:cubicBezTo>
                  <a:cubicBezTo>
                    <a:pt x="876859" y="648170"/>
                    <a:pt x="888702" y="644700"/>
                    <a:pt x="891833" y="634464"/>
                  </a:cubicBezTo>
                  <a:cubicBezTo>
                    <a:pt x="894964" y="624228"/>
                    <a:pt x="892762" y="618560"/>
                    <a:pt x="899446" y="607395"/>
                  </a:cubicBezTo>
                  <a:cubicBezTo>
                    <a:pt x="904184" y="599526"/>
                    <a:pt x="943521" y="566025"/>
                    <a:pt x="942674" y="562724"/>
                  </a:cubicBezTo>
                  <a:cubicBezTo>
                    <a:pt x="939461" y="549865"/>
                    <a:pt x="910103" y="553422"/>
                    <a:pt x="904014" y="543777"/>
                  </a:cubicBezTo>
                  <a:cubicBezTo>
                    <a:pt x="895555" y="529988"/>
                    <a:pt x="921612" y="525841"/>
                    <a:pt x="924065" y="517802"/>
                  </a:cubicBezTo>
                  <a:cubicBezTo>
                    <a:pt x="927531" y="506467"/>
                    <a:pt x="918988" y="491832"/>
                    <a:pt x="922372" y="480836"/>
                  </a:cubicBezTo>
                  <a:cubicBezTo>
                    <a:pt x="923726" y="476267"/>
                    <a:pt x="938106" y="472967"/>
                    <a:pt x="941493" y="476098"/>
                  </a:cubicBezTo>
                  <a:cubicBezTo>
                    <a:pt x="948342" y="482356"/>
                    <a:pt x="948090" y="505030"/>
                    <a:pt x="965939" y="500631"/>
                  </a:cubicBezTo>
                  <a:cubicBezTo>
                    <a:pt x="996312" y="493018"/>
                    <a:pt x="960102" y="477874"/>
                    <a:pt x="961370" y="473896"/>
                  </a:cubicBezTo>
                  <a:cubicBezTo>
                    <a:pt x="967376" y="454353"/>
                    <a:pt x="984891" y="461884"/>
                    <a:pt x="994028" y="446740"/>
                  </a:cubicBezTo>
                  <a:cubicBezTo>
                    <a:pt x="998679" y="439045"/>
                    <a:pt x="995635" y="429821"/>
                    <a:pt x="998089" y="421956"/>
                  </a:cubicBezTo>
                  <a:cubicBezTo>
                    <a:pt x="999609" y="416792"/>
                    <a:pt x="1006549" y="413496"/>
                    <a:pt x="1009085" y="409097"/>
                  </a:cubicBezTo>
                  <a:cubicBezTo>
                    <a:pt x="1010014" y="407490"/>
                    <a:pt x="1010440" y="407403"/>
                    <a:pt x="1010270" y="405375"/>
                  </a:cubicBezTo>
                  <a:cubicBezTo>
                    <a:pt x="1009085" y="394375"/>
                    <a:pt x="987853" y="378132"/>
                    <a:pt x="1006631" y="366203"/>
                  </a:cubicBezTo>
                  <a:cubicBezTo>
                    <a:pt x="1020250" y="357743"/>
                    <a:pt x="1028966" y="384816"/>
                    <a:pt x="1039710" y="387183"/>
                  </a:cubicBezTo>
                  <a:cubicBezTo>
                    <a:pt x="1046733" y="388790"/>
                    <a:pt x="1055445" y="384647"/>
                    <a:pt x="1062046" y="384390"/>
                  </a:cubicBezTo>
                  <a:cubicBezTo>
                    <a:pt x="1068642" y="384138"/>
                    <a:pt x="1066445" y="393445"/>
                    <a:pt x="1074397" y="392850"/>
                  </a:cubicBezTo>
                  <a:cubicBezTo>
                    <a:pt x="1083699" y="392090"/>
                    <a:pt x="1098504" y="381263"/>
                    <a:pt x="1106794" y="389554"/>
                  </a:cubicBezTo>
                  <a:cubicBezTo>
                    <a:pt x="1109843" y="392598"/>
                    <a:pt x="1107389" y="402665"/>
                    <a:pt x="1108405" y="406474"/>
                  </a:cubicBezTo>
                  <a:cubicBezTo>
                    <a:pt x="1110772" y="416202"/>
                    <a:pt x="1126254" y="421278"/>
                    <a:pt x="1133107" y="426859"/>
                  </a:cubicBezTo>
                  <a:cubicBezTo>
                    <a:pt x="1134458" y="427962"/>
                    <a:pt x="1138015" y="437182"/>
                    <a:pt x="1140299" y="436591"/>
                  </a:cubicBezTo>
                  <a:cubicBezTo>
                    <a:pt x="1145966" y="435236"/>
                    <a:pt x="1146557" y="424744"/>
                    <a:pt x="1149771" y="422716"/>
                  </a:cubicBezTo>
                  <a:cubicBezTo>
                    <a:pt x="1158231" y="417300"/>
                    <a:pt x="1173461" y="430416"/>
                    <a:pt x="1181751" y="431176"/>
                  </a:cubicBezTo>
                  <a:cubicBezTo>
                    <a:pt x="1194102" y="432444"/>
                    <a:pt x="1206536" y="431936"/>
                    <a:pt x="1218635" y="429482"/>
                  </a:cubicBezTo>
                  <a:cubicBezTo>
                    <a:pt x="1229210" y="425170"/>
                    <a:pt x="1233357" y="409770"/>
                    <a:pt x="1245370" y="408589"/>
                  </a:cubicBezTo>
                  <a:cubicBezTo>
                    <a:pt x="1251120" y="407994"/>
                    <a:pt x="1253321" y="415863"/>
                    <a:pt x="1258142" y="416284"/>
                  </a:cubicBezTo>
                  <a:cubicBezTo>
                    <a:pt x="1266602" y="416879"/>
                    <a:pt x="1276925" y="402244"/>
                    <a:pt x="1285046" y="415016"/>
                  </a:cubicBezTo>
                  <a:cubicBezTo>
                    <a:pt x="1296806" y="433543"/>
                    <a:pt x="1309496" y="447249"/>
                    <a:pt x="1299850" y="471781"/>
                  </a:cubicBezTo>
                  <a:cubicBezTo>
                    <a:pt x="1296467" y="480241"/>
                    <a:pt x="1278023" y="488110"/>
                    <a:pt x="1278531" y="498177"/>
                  </a:cubicBezTo>
                  <a:cubicBezTo>
                    <a:pt x="1278531" y="501308"/>
                    <a:pt x="1291391" y="506129"/>
                    <a:pt x="1292828" y="512222"/>
                  </a:cubicBezTo>
                  <a:cubicBezTo>
                    <a:pt x="1296806" y="528042"/>
                    <a:pt x="1291221" y="540476"/>
                    <a:pt x="1299850" y="556718"/>
                  </a:cubicBezTo>
                  <a:cubicBezTo>
                    <a:pt x="1300528" y="557986"/>
                    <a:pt x="1342910" y="579813"/>
                    <a:pt x="1343587" y="579813"/>
                  </a:cubicBezTo>
                  <a:cubicBezTo>
                    <a:pt x="1347226" y="578801"/>
                    <a:pt x="1350523" y="576938"/>
                    <a:pt x="1353315" y="574402"/>
                  </a:cubicBezTo>
                  <a:cubicBezTo>
                    <a:pt x="1352638" y="567462"/>
                    <a:pt x="1353823" y="560440"/>
                    <a:pt x="1356698" y="554095"/>
                  </a:cubicBezTo>
                  <a:close/>
                </a:path>
              </a:pathLst>
            </a:custGeom>
            <a:solidFill>
              <a:srgbClr val="A0ADBA"/>
            </a:solidFill>
            <a:ln cap="flat" w="16893">
              <a:solidFill>
                <a:srgbClr val="FFFFFF"/>
              </a:solid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F46622ED-D3B1-4012-80E4-0C1A47A0F859}"/>
              </a:ext>
            </a:extLst>
          </p:cNvPr>
          <p:cNvSpPr txBox="1"/>
          <p:nvPr/>
        </p:nvSpPr>
        <p:spPr>
          <a:xfrm>
            <a:off x="1311710" y="4598494"/>
            <a:ext cx="2003924" cy="461665"/>
          </a:xfrm>
          <a:prstGeom prst="rect">
            <a:avLst/>
          </a:prstGeom>
          <a:noFill/>
        </p:spPr>
        <p:txBody>
          <a:bodyPr rtlCol="0" wrap="square">
            <a:spAutoFit/>
          </a:bodyPr>
          <a:lstStyle/>
          <a:p txid="a9d569a5deb404e3bfb1e38c12f78e69">
            <a:pPr algn="l">
              <a:buClr>
                <a:srgbClr val="008CCF"/>
              </a:buClr>
            </a:pPr>
            <a:r>
              <a:rPr dirty="0" lang="en-GB" sz="2400"/>
              <a:t>Kerala, Inde</a:t>
            </a:r>
          </a:p>
        </p:txBody>
      </p:sp>
      <p:sp>
        <p:nvSpPr>
          <p:cNvPr id="32" name="Graphic 9">
            <a:extLst>
              <a:ext uri="{FF2B5EF4-FFF2-40B4-BE49-F238E27FC236}">
                <a16:creationId xmlns:a16="http://schemas.microsoft.com/office/drawing/2014/main" id="{37C265E0-AD43-4CF5-8DBA-C34F1519066C}"/>
              </a:ext>
            </a:extLst>
          </p:cNvPr>
          <p:cNvSpPr/>
          <p:nvPr/>
        </p:nvSpPr>
        <p:spPr>
          <a:xfrm>
            <a:off x="3536093" y="5366697"/>
            <a:ext cx="496604" cy="829210"/>
          </a:xfrm>
          <a:custGeom>
            <a:avLst/>
            <a:gdLst>
              <a:gd fmla="*/ 459448 w 496604" name="connsiteX0"/>
              <a:gd fmla="*/ 803807 h 829210" name="connsiteY0"/>
              <a:gd fmla="*/ 453103 w 496604" name="connsiteX1"/>
              <a:gd fmla="*/ 792046 h 829210" name="connsiteY1"/>
              <a:gd fmla="*/ 468841 w 496604" name="connsiteX2"/>
              <a:gd fmla="*/ 783587 h 829210" name="connsiteY2"/>
              <a:gd fmla="*/ 478738 w 496604" name="connsiteX3"/>
              <a:gd fmla="*/ 749156 h 829210" name="connsiteY3"/>
              <a:gd fmla="*/ 459786 w 496604" name="connsiteX4"/>
              <a:gd fmla="*/ 733336 h 829210" name="connsiteY4"/>
              <a:gd fmla="*/ 462071 w 496604" name="connsiteX5"/>
              <a:gd fmla="*/ 709394 h 829210" name="connsiteY5"/>
              <a:gd fmla="*/ 445151 w 496604" name="connsiteX6"/>
              <a:gd fmla="*/ 681730 h 829210" name="connsiteY6"/>
              <a:gd fmla="*/ 470531 w 496604" name="connsiteX7"/>
              <a:gd fmla="*/ 633003 h 829210" name="connsiteY7"/>
              <a:gd fmla="*/ 477722 w 496604" name="connsiteX8"/>
              <a:gd fmla="*/ 606694 h 829210" name="connsiteY8"/>
              <a:gd fmla="*/ 487876 w 496604" name="connsiteX9"/>
              <a:gd fmla="*/ 578861 h 829210" name="connsiteY9"/>
              <a:gd fmla="*/ 455726 w 496604" name="connsiteX10"/>
              <a:gd fmla="*/ 574800 h 829210" name="connsiteY10"/>
              <a:gd fmla="*/ 464186 w 496604" name="connsiteX11"/>
              <a:gd fmla="*/ 500182 h 829210" name="connsiteY11"/>
              <a:gd fmla="*/ 449976 w 496604" name="connsiteX12"/>
              <a:gd fmla="*/ 464397 h 829210" name="connsiteY12"/>
              <a:gd fmla="*/ 462917 w 496604" name="connsiteX13"/>
              <a:gd fmla="*/ 455347 h 829210" name="connsiteY13"/>
              <a:gd fmla="*/ 432800 w 496604" name="connsiteX14"/>
              <a:gd fmla="*/ 429967 h 829210" name="connsiteY14"/>
              <a:gd fmla="*/ 387287 w 496604" name="connsiteX15"/>
              <a:gd fmla="*/ 448832 h 829210" name="connsiteY15"/>
              <a:gd fmla="*/ 380521 w 496604" name="connsiteX16"/>
              <a:gd fmla="*/ 432334 h 829210" name="connsiteY16"/>
              <a:gd fmla="*/ 368761 w 496604" name="connsiteX17"/>
              <a:gd fmla="*/ 419054 h 829210" name="connsiteY17"/>
              <a:gd fmla="*/ 376630 w 496604" name="connsiteX18"/>
              <a:gd fmla="*/ 395620 h 829210" name="connsiteY18"/>
              <a:gd fmla="*/ 381533 w 496604" name="connsiteX19"/>
              <a:gd fmla="*/ 344861 h 829210" name="connsiteY19"/>
              <a:gd fmla="*/ 336276 w 496604" name="connsiteX20"/>
              <a:gd fmla="*/ 312546 h 829210" name="connsiteY20"/>
              <a:gd fmla="*/ 359962 w 496604" name="connsiteX21"/>
              <a:gd fmla="*/ 279466 h 829210" name="connsiteY21"/>
              <a:gd fmla="*/ 298207 w 496604" name="connsiteX22"/>
              <a:gd fmla="*/ 273460 h 829210" name="connsiteY22"/>
              <a:gd fmla="*/ 317576 w 496604" name="connsiteX23"/>
              <a:gd fmla="*/ 246556 h 829210" name="connsiteY23"/>
              <a:gd fmla="*/ 303618 w 496604" name="connsiteX24"/>
              <a:gd fmla="*/ 246556 h 829210" name="connsiteY24"/>
              <a:gd fmla="*/ 289408 w 496604" name="connsiteX25"/>
              <a:gd fmla="*/ 230232 h 829210" name="connsiteY25"/>
              <a:gd fmla="*/ 260472 w 496604" name="connsiteX26"/>
              <a:gd fmla="*/ 221772 h 829210" name="connsiteY26"/>
              <a:gd fmla="*/ 240595 w 496604" name="connsiteX27"/>
              <a:gd fmla="*/ 215171 h 829210" name="connsiteY27"/>
              <a:gd fmla="*/ 285517 w 496604" name="connsiteX28"/>
              <a:gd fmla="*/ 164412 h 829210" name="connsiteY28"/>
              <a:gd fmla="*/ 256668 w 496604" name="connsiteX29"/>
              <a:gd fmla="*/ 164412 h 829210" name="connsiteY29"/>
              <a:gd fmla="*/ 244399 w 496604" name="connsiteX30"/>
              <a:gd fmla="*/ 147492 h 829210" name="connsiteY30"/>
              <a:gd fmla="*/ 231710 w 496604" name="connsiteX31"/>
              <a:gd fmla="*/ 153754 h 829210" name="connsiteY31"/>
              <a:gd fmla="*/ 227310 w 496604" name="connsiteX32"/>
              <a:gd fmla="*/ 131927 h 829210" name="connsiteY32"/>
              <a:gd fmla="*/ 179600 w 496604" name="connsiteX33"/>
              <a:gd fmla="*/ 134720 h 829210" name="connsiteY33"/>
              <a:gd fmla="*/ 165468 w 496604" name="connsiteX34"/>
              <a:gd fmla="*/ 107308 h 829210" name="connsiteY34"/>
              <a:gd fmla="*/ 147450 w 496604" name="connsiteX35"/>
              <a:gd fmla="*/ 111116 h 829210" name="connsiteY35"/>
              <a:gd fmla="*/ 125792 w 496604" name="connsiteX36"/>
              <a:gd fmla="*/ 94197 h 829210" name="connsiteY36"/>
              <a:gd fmla="*/ 107096 w 496604" name="connsiteX37"/>
              <a:gd fmla="*/ 95213 h 829210" name="connsiteY37"/>
              <a:gd fmla="*/ 100669 w 496604" name="connsiteX38"/>
              <a:gd fmla="*/ 74993 h 829210" name="connsiteY38"/>
              <a:gd fmla="*/ 81126 w 496604" name="connsiteX39"/>
              <a:gd fmla="*/ 65686 h 829210" name="connsiteY39"/>
              <a:gd fmla="*/ 74021 w 496604" name="connsiteX40"/>
              <a:gd fmla="*/ 42678 h 829210" name="connsiteY40"/>
              <a:gd fmla="*/ 57102 w 496604" name="connsiteX41"/>
              <a:gd fmla="*/ 39121 h 829210" name="connsiteY41"/>
              <a:gd fmla="*/ 53293 w 496604" name="connsiteX42"/>
              <a:gd fmla="*/ 10867 h 829210" name="connsiteY42"/>
              <a:gd fmla="*/ 39504 w 496604" name="connsiteX43"/>
              <a:gd fmla="*/ 9512 h 829210" name="connsiteY43"/>
              <a:gd fmla="*/ 1857 w 496604" name="connsiteX44"/>
              <a:gd fmla="*/ -5293 h 829210" name="connsiteY44"/>
              <a:gd fmla="*/ -3642 w 496604" name="connsiteX45"/>
              <a:gd fmla="*/ -6813 h 829210" name="connsiteY45"/>
              <a:gd fmla="*/ -6942 w 496604" name="connsiteX46"/>
              <a:gd fmla="*/ -6222 h 829210" name="connsiteY46"/>
              <a:gd fmla="*/ 18437 w 496604" name="connsiteX47"/>
              <a:gd fmla="*/ 45045 h 829210" name="connsiteY47"/>
              <a:gd fmla="*/ 59638 w 496604" name="connsiteX48"/>
              <a:gd fmla="*/ 110691 h 829210" name="connsiteY48"/>
              <a:gd fmla="*/ 111582 w 496604" name="connsiteX49"/>
              <a:gd fmla="*/ 181840 h 829210" name="connsiteY49"/>
              <a:gd fmla="*/ 136454 w 496604" name="connsiteX50"/>
              <a:gd fmla="*/ 234036 h 829210" name="connsiteY50"/>
              <a:gd fmla="*/ 167753 w 496604" name="connsiteX51"/>
              <a:gd fmla="*/ 285811 h 829210" name="connsiteY51"/>
              <a:gd fmla="*/ 196263 w 496604" name="connsiteX52"/>
              <a:gd fmla="*/ 350359 h 829210" name="connsiteY52"/>
              <a:gd fmla="*/ 219359 w 496604" name="connsiteX53"/>
              <a:gd fmla="*/ 407971 h 829210" name="connsiteY53"/>
              <a:gd fmla="*/ 245667 w 496604" name="connsiteX54"/>
              <a:gd fmla="*/ 456871 h 829210" name="connsiteY54"/>
              <a:gd fmla="*/ 271811 w 496604" name="connsiteX55"/>
              <a:gd fmla="*/ 506358 h 829210" name="connsiteY55"/>
              <a:gd fmla="*/ 274178 w 496604" name="connsiteX56"/>
              <a:gd fmla="*/ 561347 h 829210" name="connsiteY56"/>
              <a:gd fmla="*/ 288731 w 496604" name="connsiteX57"/>
              <a:gd fmla="*/ 618281 h 829210" name="connsiteY57"/>
              <a:gd fmla="*/ 327391 w 496604" name="connsiteX58"/>
              <a:gd fmla="*/ 690528 h 829210" name="connsiteY58"/>
              <a:gd fmla="*/ 391686 w 496604" name="connsiteX59"/>
              <a:gd fmla="*/ 761764 h 829210" name="connsiteY59"/>
              <a:gd fmla="*/ 437199 w 496604" name="connsiteX60"/>
              <a:gd fmla="*/ 815819 h 829210" name="connsiteY60"/>
              <a:gd fmla="*/ 447014 w 496604" name="connsiteX61"/>
              <a:gd fmla="*/ 822333 h 829210" name="connsiteY61"/>
              <a:gd fmla="*/ 459448 w 496604" name="connsiteX62"/>
              <a:gd fmla="*/ 803807 h 82921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829210" w="496604">
                <a:moveTo>
                  <a:pt x="459448" y="803807"/>
                </a:moveTo>
                <a:cubicBezTo>
                  <a:pt x="460889" y="799664"/>
                  <a:pt x="452681" y="796194"/>
                  <a:pt x="453103" y="792046"/>
                </a:cubicBezTo>
                <a:cubicBezTo>
                  <a:pt x="453611" y="786635"/>
                  <a:pt x="465371" y="785449"/>
                  <a:pt x="468841" y="783587"/>
                </a:cubicBezTo>
                <a:cubicBezTo>
                  <a:pt x="476454" y="778935"/>
                  <a:pt x="479498" y="757195"/>
                  <a:pt x="478738" y="749156"/>
                </a:cubicBezTo>
                <a:cubicBezTo>
                  <a:pt x="477978" y="741118"/>
                  <a:pt x="463764" y="740019"/>
                  <a:pt x="459786" y="733336"/>
                </a:cubicBezTo>
                <a:cubicBezTo>
                  <a:pt x="455813" y="726652"/>
                  <a:pt x="463174" y="716416"/>
                  <a:pt x="462071" y="709394"/>
                </a:cubicBezTo>
                <a:cubicBezTo>
                  <a:pt x="460294" y="697381"/>
                  <a:pt x="448113" y="691631"/>
                  <a:pt x="445151" y="681730"/>
                </a:cubicBezTo>
                <a:cubicBezTo>
                  <a:pt x="442784" y="673695"/>
                  <a:pt x="467907" y="642223"/>
                  <a:pt x="470531" y="633003"/>
                </a:cubicBezTo>
                <a:cubicBezTo>
                  <a:pt x="471968" y="624035"/>
                  <a:pt x="474422" y="615154"/>
                  <a:pt x="477722" y="606694"/>
                </a:cubicBezTo>
                <a:cubicBezTo>
                  <a:pt x="481952" y="598234"/>
                  <a:pt x="494221" y="589180"/>
                  <a:pt x="487876" y="578861"/>
                </a:cubicBezTo>
                <a:cubicBezTo>
                  <a:pt x="476537" y="560078"/>
                  <a:pt x="461311" y="581484"/>
                  <a:pt x="455726" y="574800"/>
                </a:cubicBezTo>
                <a:cubicBezTo>
                  <a:pt x="446085" y="563040"/>
                  <a:pt x="462327" y="516511"/>
                  <a:pt x="464186" y="500182"/>
                </a:cubicBezTo>
                <a:cubicBezTo>
                  <a:pt x="465289" y="488508"/>
                  <a:pt x="447266" y="466343"/>
                  <a:pt x="449976" y="464397"/>
                </a:cubicBezTo>
                <a:cubicBezTo>
                  <a:pt x="455218" y="460085"/>
                  <a:pt x="460294" y="464397"/>
                  <a:pt x="462917" y="455347"/>
                </a:cubicBezTo>
                <a:cubicBezTo>
                  <a:pt x="466049" y="445024"/>
                  <a:pt x="445238" y="426497"/>
                  <a:pt x="432800" y="429967"/>
                </a:cubicBezTo>
                <a:cubicBezTo>
                  <a:pt x="420366" y="433437"/>
                  <a:pt x="401501" y="453909"/>
                  <a:pt x="387287" y="448832"/>
                </a:cubicBezTo>
                <a:cubicBezTo>
                  <a:pt x="380352" y="446379"/>
                  <a:pt x="382549" y="437836"/>
                  <a:pt x="380521" y="432334"/>
                </a:cubicBezTo>
                <a:cubicBezTo>
                  <a:pt x="378489" y="426836"/>
                  <a:pt x="371553" y="423874"/>
                  <a:pt x="368761" y="419054"/>
                </a:cubicBezTo>
                <a:cubicBezTo>
                  <a:pt x="365968" y="414233"/>
                  <a:pt x="375357" y="400779"/>
                  <a:pt x="376630" y="395620"/>
                </a:cubicBezTo>
                <a:cubicBezTo>
                  <a:pt x="380773" y="379039"/>
                  <a:pt x="382466" y="361950"/>
                  <a:pt x="381533" y="344861"/>
                </a:cubicBezTo>
                <a:cubicBezTo>
                  <a:pt x="377898" y="320749"/>
                  <a:pt x="340841" y="321683"/>
                  <a:pt x="336276" y="312546"/>
                </a:cubicBezTo>
                <a:cubicBezTo>
                  <a:pt x="324090" y="288096"/>
                  <a:pt x="381112" y="305185"/>
                  <a:pt x="359962" y="279466"/>
                </a:cubicBezTo>
                <a:cubicBezTo>
                  <a:pt x="351502" y="269569"/>
                  <a:pt x="305312" y="279466"/>
                  <a:pt x="298207" y="273460"/>
                </a:cubicBezTo>
                <a:cubicBezTo>
                  <a:pt x="295753" y="271428"/>
                  <a:pt x="323586" y="253835"/>
                  <a:pt x="317576" y="246556"/>
                </a:cubicBezTo>
                <a:cubicBezTo>
                  <a:pt x="314193" y="242413"/>
                  <a:pt x="307509" y="247490"/>
                  <a:pt x="303618" y="246556"/>
                </a:cubicBezTo>
                <a:cubicBezTo>
                  <a:pt x="296005" y="243768"/>
                  <a:pt x="295158" y="234800"/>
                  <a:pt x="289408" y="230232"/>
                </a:cubicBezTo>
                <a:cubicBezTo>
                  <a:pt x="283654" y="225663"/>
                  <a:pt x="267156" y="223631"/>
                  <a:pt x="260472" y="221772"/>
                </a:cubicBezTo>
                <a:cubicBezTo>
                  <a:pt x="255482" y="220417"/>
                  <a:pt x="241776" y="222701"/>
                  <a:pt x="240595" y="215171"/>
                </a:cubicBezTo>
                <a:cubicBezTo>
                  <a:pt x="236617" y="188610"/>
                  <a:pt x="292535" y="211449"/>
                  <a:pt x="285517" y="164412"/>
                </a:cubicBezTo>
                <a:cubicBezTo>
                  <a:pt x="284922" y="160012"/>
                  <a:pt x="260898" y="165849"/>
                  <a:pt x="256668" y="164412"/>
                </a:cubicBezTo>
                <a:cubicBezTo>
                  <a:pt x="250492" y="162214"/>
                  <a:pt x="252012" y="150115"/>
                  <a:pt x="244399" y="147492"/>
                </a:cubicBezTo>
                <a:cubicBezTo>
                  <a:pt x="240339" y="146055"/>
                  <a:pt x="235939" y="154176"/>
                  <a:pt x="231710" y="153754"/>
                </a:cubicBezTo>
                <a:cubicBezTo>
                  <a:pt x="227480" y="153329"/>
                  <a:pt x="231710" y="135228"/>
                  <a:pt x="227310" y="131927"/>
                </a:cubicBezTo>
                <a:cubicBezTo>
                  <a:pt x="216822" y="123467"/>
                  <a:pt x="191781" y="138442"/>
                  <a:pt x="179600" y="134720"/>
                </a:cubicBezTo>
                <a:cubicBezTo>
                  <a:pt x="167414" y="130998"/>
                  <a:pt x="171561" y="109340"/>
                  <a:pt x="165468" y="107308"/>
                </a:cubicBezTo>
                <a:cubicBezTo>
                  <a:pt x="159380" y="105280"/>
                  <a:pt x="152865" y="111625"/>
                  <a:pt x="147450" y="111116"/>
                </a:cubicBezTo>
                <a:cubicBezTo>
                  <a:pt x="137214" y="110187"/>
                  <a:pt x="134591" y="97241"/>
                  <a:pt x="125792" y="94197"/>
                </a:cubicBezTo>
                <a:cubicBezTo>
                  <a:pt x="120125" y="92164"/>
                  <a:pt x="112342" y="98509"/>
                  <a:pt x="107096" y="95213"/>
                </a:cubicBezTo>
                <a:cubicBezTo>
                  <a:pt x="101850" y="91912"/>
                  <a:pt x="102697" y="80239"/>
                  <a:pt x="100669" y="74993"/>
                </a:cubicBezTo>
                <a:cubicBezTo>
                  <a:pt x="98046" y="68227"/>
                  <a:pt x="86034" y="70172"/>
                  <a:pt x="81126" y="65686"/>
                </a:cubicBezTo>
                <a:cubicBezTo>
                  <a:pt x="74612" y="59680"/>
                  <a:pt x="78755" y="48766"/>
                  <a:pt x="74021" y="42678"/>
                </a:cubicBezTo>
                <a:cubicBezTo>
                  <a:pt x="70634" y="38530"/>
                  <a:pt x="59977" y="45214"/>
                  <a:pt x="57102" y="39121"/>
                </a:cubicBezTo>
                <a:cubicBezTo>
                  <a:pt x="54222" y="33032"/>
                  <a:pt x="62344" y="18228"/>
                  <a:pt x="53293" y="10867"/>
                </a:cubicBezTo>
                <a:cubicBezTo>
                  <a:pt x="50670" y="8669"/>
                  <a:pt x="42718" y="10445"/>
                  <a:pt x="39504" y="9512"/>
                </a:cubicBezTo>
                <a:cubicBezTo>
                  <a:pt x="27996" y="6046"/>
                  <a:pt x="9808" y="4352"/>
                  <a:pt x="1857" y="-5293"/>
                </a:cubicBezTo>
                <a:cubicBezTo>
                  <a:pt x="332" y="-6561"/>
                  <a:pt x="-1696" y="-7069"/>
                  <a:pt x="-3642" y="-6813"/>
                </a:cubicBezTo>
                <a:lnTo>
                  <a:pt x="-6942" y="-6222"/>
                </a:lnTo>
                <a:cubicBezTo>
                  <a:pt x="-680" y="11883"/>
                  <a:pt x="7863" y="29054"/>
                  <a:pt x="18437" y="45045"/>
                </a:cubicBezTo>
                <a:cubicBezTo>
                  <a:pt x="34680" y="67888"/>
                  <a:pt x="55069" y="97919"/>
                  <a:pt x="59638" y="110691"/>
                </a:cubicBezTo>
                <a:cubicBezTo>
                  <a:pt x="64207" y="123467"/>
                  <a:pt x="101937" y="168472"/>
                  <a:pt x="111582" y="181840"/>
                </a:cubicBezTo>
                <a:cubicBezTo>
                  <a:pt x="121649" y="198338"/>
                  <a:pt x="129940" y="215848"/>
                  <a:pt x="136454" y="234036"/>
                </a:cubicBezTo>
                <a:cubicBezTo>
                  <a:pt x="145335" y="252228"/>
                  <a:pt x="155740" y="269569"/>
                  <a:pt x="167753" y="285811"/>
                </a:cubicBezTo>
                <a:cubicBezTo>
                  <a:pt x="174862" y="294271"/>
                  <a:pt x="190513" y="331919"/>
                  <a:pt x="196263" y="350359"/>
                </a:cubicBezTo>
                <a:cubicBezTo>
                  <a:pt x="202018" y="368803"/>
                  <a:pt x="215467" y="398664"/>
                  <a:pt x="219359" y="407971"/>
                </a:cubicBezTo>
                <a:cubicBezTo>
                  <a:pt x="223250" y="417277"/>
                  <a:pt x="238819" y="442236"/>
                  <a:pt x="245667" y="456871"/>
                </a:cubicBezTo>
                <a:cubicBezTo>
                  <a:pt x="252520" y="471506"/>
                  <a:pt x="272402" y="497728"/>
                  <a:pt x="271811" y="506358"/>
                </a:cubicBezTo>
                <a:cubicBezTo>
                  <a:pt x="270287" y="524719"/>
                  <a:pt x="271047" y="543159"/>
                  <a:pt x="274178" y="561347"/>
                </a:cubicBezTo>
                <a:cubicBezTo>
                  <a:pt x="278664" y="584190"/>
                  <a:pt x="282638" y="594174"/>
                  <a:pt x="288731" y="618281"/>
                </a:cubicBezTo>
                <a:cubicBezTo>
                  <a:pt x="294820" y="642392"/>
                  <a:pt x="323078" y="671750"/>
                  <a:pt x="327391" y="690528"/>
                </a:cubicBezTo>
                <a:cubicBezTo>
                  <a:pt x="331707" y="709311"/>
                  <a:pt x="390501" y="752796"/>
                  <a:pt x="391686" y="761764"/>
                </a:cubicBezTo>
                <a:cubicBezTo>
                  <a:pt x="392872" y="770727"/>
                  <a:pt x="410552" y="797462"/>
                  <a:pt x="437199" y="815819"/>
                </a:cubicBezTo>
                <a:lnTo>
                  <a:pt x="447014" y="822333"/>
                </a:lnTo>
                <a:cubicBezTo>
                  <a:pt x="452512" y="817174"/>
                  <a:pt x="456742" y="810829"/>
                  <a:pt x="459448" y="803807"/>
                </a:cubicBezTo>
                <a:close/>
              </a:path>
            </a:pathLst>
          </a:custGeom>
          <a:solidFill>
            <a:srgbClr val="2196F3"/>
          </a:solidFill>
          <a:ln cap="flat" w="16893">
            <a:solidFill>
              <a:srgbClr val="FFFFFF"/>
            </a:solidFill>
            <a:prstDash val="solid"/>
            <a:miter/>
          </a:ln>
        </p:spPr>
        <p:txBody>
          <a:bodyPr anchor="ctr" rtlCol="0"/>
          <a:lstStyle/>
          <a:p>
            <a:endParaRPr lang="en-GB"/>
          </a:p>
        </p:txBody>
      </p:sp>
      <p:sp>
        <p:nvSpPr>
          <p:cNvPr id="35" name="TextBox 34">
            <a:extLst>
              <a:ext uri="{FF2B5EF4-FFF2-40B4-BE49-F238E27FC236}">
                <a16:creationId xmlns:a16="http://schemas.microsoft.com/office/drawing/2014/main" id="{61EC96F0-2EF6-4DF5-BAD4-34BE88E26125}"/>
              </a:ext>
            </a:extLst>
          </p:cNvPr>
          <p:cNvSpPr txBox="1"/>
          <p:nvPr/>
        </p:nvSpPr>
        <p:spPr>
          <a:xfrm>
            <a:off x="7077011" y="3115245"/>
            <a:ext cx="4619689" cy="1015663"/>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a5e57cdeea25a93d58f83f2ec93570da">
            <a:pPr algn="l"/>
            <a:r>
              <a:rPr lang="en-US"/>
              <a:t>La première implémentation du DHIS2 basé sur le web a été lancée en 2006 au Kerala, en Inde.</a:t>
            </a:r>
            <a:endParaRPr lang="es-ES"/>
          </a:p>
        </p:txBody>
      </p:sp>
      <p:sp>
        <p:nvSpPr>
          <p:cNvPr id="36" name="TextBox 35">
            <a:extLst>
              <a:ext uri="{FF2B5EF4-FFF2-40B4-BE49-F238E27FC236}">
                <a16:creationId xmlns:a16="http://schemas.microsoft.com/office/drawing/2014/main" id="{041DA200-D0F0-4F53-91B0-769B41E40043}"/>
              </a:ext>
            </a:extLst>
          </p:cNvPr>
          <p:cNvSpPr txBox="1"/>
          <p:nvPr/>
        </p:nvSpPr>
        <p:spPr>
          <a:xfrm>
            <a:off x="10096500" y="636827"/>
            <a:ext cx="1600200" cy="461665"/>
          </a:xfrm>
          <a:prstGeom prst="rect">
            <a:avLst/>
          </a:prstGeom>
          <a:noFill/>
        </p:spPr>
        <p:txBody>
          <a:bodyPr rtlCol="0" wrap="square">
            <a:spAutoFit/>
          </a:bodyPr>
          <a:lstStyle/>
          <a:p txid="6545bf68e0d0b4dbf50489f16e1ec2ef">
            <a:pPr algn="ctr" indent="0" marL="0">
              <a:buClr>
                <a:srgbClr val="008CCF"/>
              </a:buClr>
              <a:buFont charset="-79" pitchFamily="2" typeface="Rubik"/>
              <a:buNone/>
            </a:pPr>
            <a:r>
              <a:rPr lang="en-US" sz="2400">
                <a:solidFill>
                  <a:schemeClr val="bg1"/>
                </a:solidFill>
              </a:rPr>
              <a:t>4 / 15</a:t>
            </a:r>
            <a:r>
              <a:rPr lang="es-ES" sz="2400">
                <a:solidFill>
                  <a:schemeClr val="bg1"/>
                </a:solidFill>
              </a:rPr>
            </a:r>
            <a:r>
              <a:rPr lang="en-US" sz="2400">
                <a:solidFill>
                  <a:schemeClr val="bg1"/>
                </a:solidFill>
              </a:rPr>
            </a:r>
            <a:endParaRPr lang="es-ES" sz="2400">
              <a:solidFill>
                <a:schemeClr val="bg1"/>
              </a:solidFill>
            </a:endParaRPr>
          </a:p>
        </p:txBody>
      </p:sp>
      <p:grpSp>
        <p:nvGrpSpPr>
          <p:cNvPr id="37" name="Group 36">
            <a:extLst>
              <a:ext uri="{FF2B5EF4-FFF2-40B4-BE49-F238E27FC236}">
                <a16:creationId xmlns:a16="http://schemas.microsoft.com/office/drawing/2014/main" id="{131D44A1-562D-4B04-94F1-6127DC0837C6}"/>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38" name="Rounded Rectangle 49">
              <a:hlinkClick action="ppaction://hlinkshowjump?jump=nextslide" r:id=""/>
              <a:extLst>
                <a:ext uri="{FF2B5EF4-FFF2-40B4-BE49-F238E27FC236}">
                  <a16:creationId xmlns:a16="http://schemas.microsoft.com/office/drawing/2014/main" id="{FDECF99D-E05F-4535-8BB8-4668ACE5DBCE}"/>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39" name="Freeform 144">
              <a:extLst>
                <a:ext uri="{FF2B5EF4-FFF2-40B4-BE49-F238E27FC236}">
                  <a16:creationId xmlns:a16="http://schemas.microsoft.com/office/drawing/2014/main" id="{E2E65F74-4151-46DA-8343-8554D50B8B9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40" name="Group 39">
            <a:extLst>
              <a:ext uri="{FF2B5EF4-FFF2-40B4-BE49-F238E27FC236}">
                <a16:creationId xmlns:a16="http://schemas.microsoft.com/office/drawing/2014/main" id="{91E0AEC0-0CB2-4CC8-921B-B2B6C509518E}"/>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41" name="Rounded Rectangle 47">
              <a:hlinkClick action="ppaction://hlinkshowjump?jump=previousslide" r:id=""/>
              <a:extLst>
                <a:ext uri="{FF2B5EF4-FFF2-40B4-BE49-F238E27FC236}">
                  <a16:creationId xmlns:a16="http://schemas.microsoft.com/office/drawing/2014/main" id="{C5005509-544A-45B0-A7A1-BF12025B0262}"/>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42" name="Freeform 144">
              <a:extLst>
                <a:ext uri="{FF2B5EF4-FFF2-40B4-BE49-F238E27FC236}">
                  <a16:creationId xmlns:a16="http://schemas.microsoft.com/office/drawing/2014/main" id="{E98507C6-A35E-4C02-9557-8ABE25DC664D}"/>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825607616"/>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31"/>
                                        </p:tgtEl>
                                        <p:attrNameLst>
                                          <p:attrName>style.visibility</p:attrName>
                                        </p:attrNameLst>
                                      </p:cBhvr>
                                      <p:to>
                                        <p:strVal val="visible"/>
                                      </p:to>
                                    </p:set>
                                    <p:anim calcmode="lin" valueType="num">
                                      <p:cBhvr additive="base">
                                        <p:cTn dur="500" fill="hold" id="11"/>
                                        <p:tgtEl>
                                          <p:spTgt spid="31"/>
                                        </p:tgtEl>
                                        <p:attrNameLst>
                                          <p:attrName>ppt_x</p:attrName>
                                        </p:attrNameLst>
                                      </p:cBhvr>
                                      <p:tavLst>
                                        <p:tav tm="0">
                                          <p:val>
                                            <p:strVal val="0-#ppt_w/2"/>
                                          </p:val>
                                        </p:tav>
                                        <p:tav tm="100000">
                                          <p:val>
                                            <p:strVal val="#ppt_x"/>
                                          </p:val>
                                        </p:tav>
                                      </p:tavLst>
                                    </p:anim>
                                    <p:anim calcmode="lin" valueType="num">
                                      <p:cBhvr additive="base">
                                        <p:cTn dur="500" fill="hold" id="12"/>
                                        <p:tgtEl>
                                          <p:spTgt spid="3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32"/>
                                        </p:tgtEl>
                                        <p:attrNameLst>
                                          <p:attrName>style.visibility</p:attrName>
                                        </p:attrNameLst>
                                      </p:cBhvr>
                                      <p:to>
                                        <p:strVal val="visible"/>
                                      </p:to>
                                    </p:set>
                                    <p:anim calcmode="lin" valueType="num">
                                      <p:cBhvr additive="base">
                                        <p:cTn dur="500" fill="hold" id="15"/>
                                        <p:tgtEl>
                                          <p:spTgt spid="32"/>
                                        </p:tgtEl>
                                        <p:attrNameLst>
                                          <p:attrName>ppt_x</p:attrName>
                                        </p:attrNameLst>
                                      </p:cBhvr>
                                      <p:tavLst>
                                        <p:tav tm="0">
                                          <p:val>
                                            <p:strVal val="0-#ppt_w/2"/>
                                          </p:val>
                                        </p:tav>
                                        <p:tav tm="100000">
                                          <p:val>
                                            <p:strVal val="#ppt_x"/>
                                          </p:val>
                                        </p:tav>
                                      </p:tavLst>
                                    </p:anim>
                                    <p:anim calcmode="lin" valueType="num">
                                      <p:cBhvr additive="base">
                                        <p:cTn dur="500" fill="hold" id="16"/>
                                        <p:tgtEl>
                                          <p:spTgt spid="32"/>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animBg="1" grpId="0" spid="32"/>
      <p:bldP grpId="0" spid="35"/>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2c497d8ffe42abe08281c326adbdca24">
            <a:r>
              <a:rPr dirty="0" lang="en-GB"/>
              <a:t>2010 : Implémentation de DHIS2 en Afrique</a:t>
            </a:r>
          </a:p>
        </p:txBody>
      </p:sp>
      <p:grpSp>
        <p:nvGrpSpPr>
          <p:cNvPr id="6" name="Graphic 10">
            <a:extLst>
              <a:ext uri="{FF2B5EF4-FFF2-40B4-BE49-F238E27FC236}">
                <a16:creationId xmlns:a16="http://schemas.microsoft.com/office/drawing/2014/main" id="{D9588718-BD60-4D8A-B02D-48A8D1E46B27}"/>
              </a:ext>
            </a:extLst>
          </p:cNvPr>
          <p:cNvGrpSpPr/>
          <p:nvPr/>
        </p:nvGrpSpPr>
        <p:grpSpPr>
          <a:xfrm>
            <a:off x="546798" y="1572107"/>
            <a:ext cx="4908534" cy="4339347"/>
            <a:chOff x="4248623" y="502238"/>
            <a:chExt cx="6638608" cy="5868804"/>
          </a:xfrm>
          <a:solidFill>
            <a:srgbClr val="A0ADBA"/>
          </a:solidFill>
        </p:grpSpPr>
        <p:sp>
          <p:nvSpPr>
            <p:cNvPr id="7" name="Graphic 10">
              <a:extLst>
                <a:ext uri="{FF2B5EF4-FFF2-40B4-BE49-F238E27FC236}">
                  <a16:creationId xmlns:a16="http://schemas.microsoft.com/office/drawing/2014/main" id="{CB5BD8EA-B0E7-4D34-BBF4-52136B19212D}"/>
                </a:ext>
              </a:extLst>
            </p:cNvPr>
            <p:cNvSpPr/>
            <p:nvPr/>
          </p:nvSpPr>
          <p:spPr>
            <a:xfrm>
              <a:off x="9576092" y="4556587"/>
              <a:ext cx="623636" cy="1099406"/>
            </a:xfrm>
            <a:custGeom>
              <a:avLst/>
              <a:gdLst>
                <a:gd fmla="*/ 513383 w 623636" name="connsiteX0"/>
                <a:gd fmla="*/ 18840 h 1099406" name="connsiteY0"/>
                <a:gd fmla="*/ 544330 w 623636" name="connsiteX1"/>
                <a:gd fmla="*/ 0 h 1099406" name="connsiteY1"/>
                <a:gd fmla="*/ 599423 w 623636" name="connsiteX2"/>
                <a:gd fmla="*/ 59106 h 1099406" name="connsiteY2"/>
                <a:gd fmla="*/ 623636 w 623636" name="connsiteX3"/>
                <a:gd fmla="*/ 274171 h 1099406" name="connsiteY3"/>
                <a:gd fmla="*/ 610169 w 623636" name="connsiteX4"/>
                <a:gd fmla="*/ 306411 h 1099406" name="connsiteY4"/>
                <a:gd fmla="*/ 596702 w 623636" name="connsiteX5"/>
                <a:gd fmla="*/ 305118 h 1099406" name="connsiteY5"/>
                <a:gd fmla="*/ 581943 w 623636" name="connsiteX6"/>
                <a:gd fmla="*/ 263425 h 1099406" name="connsiteY6"/>
                <a:gd fmla="*/ 568476 w 623636" name="connsiteX7"/>
                <a:gd fmla="*/ 263425 h 1099406" name="connsiteY7"/>
                <a:gd fmla="*/ 557729 w 623636" name="connsiteX8"/>
                <a:gd fmla="*/ 327972 h 1099406" name="connsiteY8"/>
                <a:gd fmla="*/ 565823 w 623636" name="connsiteX9"/>
                <a:gd fmla="*/ 338718 h 1099406" name="connsiteY9"/>
                <a:gd fmla="*/ 563102 w 623636" name="connsiteX10"/>
                <a:gd fmla="*/ 380344 h 1099406" name="connsiteY10"/>
                <a:gd fmla="*/ 533584 w 623636" name="connsiteX11"/>
                <a:gd fmla="*/ 415304 h 1099406" name="connsiteY11"/>
                <a:gd fmla="*/ 516103 w 623636" name="connsiteX12"/>
                <a:gd fmla="*/ 495971 h 1099406" name="connsiteY12"/>
                <a:gd fmla="*/ 458290 w 623636" name="connsiteX13"/>
                <a:gd fmla="*/ 630370 h 1099406" name="connsiteY13"/>
                <a:gd fmla="*/ 344024 w 623636" name="connsiteX14"/>
                <a:gd fmla="*/ 884409 h 1099406" name="connsiteY14"/>
                <a:gd fmla="*/ 302398 w 623636" name="connsiteX15"/>
                <a:gd fmla="*/ 987860 h 1099406" name="connsiteY15"/>
                <a:gd fmla="*/ 258052 w 623636" name="connsiteX16"/>
                <a:gd fmla="*/ 1049687 h 1099406" name="connsiteY16"/>
                <a:gd fmla="*/ 241864 w 623636" name="connsiteX17"/>
                <a:gd fmla="*/ 1057781 h 1099406" name="connsiteY17"/>
                <a:gd fmla="*/ 185479 w 623636" name="connsiteX18"/>
                <a:gd fmla="*/ 1069887 h 1099406" name="connsiteY18"/>
                <a:gd fmla="*/ 124945 w 623636" name="connsiteX19"/>
                <a:gd fmla="*/ 1095393 h 1099406" name="connsiteY19"/>
                <a:gd fmla="*/ 100799 w 623636" name="connsiteX20"/>
                <a:gd fmla="*/ 1099406 h 1099406" name="connsiteY20"/>
                <a:gd fmla="*/ 57745 w 623636" name="connsiteX21"/>
                <a:gd fmla="*/ 1056420 h 1099406" name="connsiteY21"/>
                <a:gd fmla="*/ 22785 w 623636" name="connsiteX22"/>
                <a:gd fmla="*/ 1028194 h 1099406" name="connsiteY22"/>
                <a:gd fmla="*/ 5373 w 623636" name="connsiteX23"/>
                <a:gd fmla="*/ 963715 h 1099406" name="connsiteY23"/>
                <a:gd fmla="*/ 18772 w 623636" name="connsiteX24"/>
                <a:gd fmla="*/ 923382 h 1099406" name="connsiteY24"/>
                <a:gd fmla="*/ 13399 w 623636" name="connsiteX25"/>
                <a:gd fmla="*/ 888422 h 1099406" name="connsiteY25"/>
                <a:gd fmla="*/ 0 w 623636" name="connsiteX26"/>
                <a:gd fmla="*/ 870941 h 1099406" name="connsiteY26"/>
                <a:gd fmla="*/ 0 w 623636" name="connsiteX27"/>
                <a:gd fmla="*/ 799729 h 1099406" name="connsiteY27"/>
                <a:gd fmla="*/ 32239 w 623636" name="connsiteX28"/>
                <a:gd fmla="*/ 739195 h 1099406" name="connsiteY28"/>
                <a:gd fmla="*/ 52372 w 623636" name="connsiteX29"/>
                <a:gd fmla="*/ 737903 h 1099406" name="connsiteY29"/>
                <a:gd fmla="*/ 60466 w 623636" name="connsiteX30"/>
                <a:gd fmla="*/ 701582 h 1099406" name="connsiteY30"/>
                <a:gd fmla="*/ 107465 w 623636" name="connsiteX31"/>
                <a:gd fmla="*/ 631730 h 1099406" name="connsiteY31"/>
                <a:gd fmla="*/ 120932 w 623636" name="connsiteX32"/>
                <a:gd fmla="*/ 595410 h 1099406" name="connsiteY32"/>
                <a:gd fmla="*/ 104812 w 623636" name="connsiteX33"/>
                <a:gd fmla="*/ 564531 h 1099406" name="connsiteY33"/>
                <a:gd fmla="*/ 98079 w 623636" name="connsiteX34"/>
                <a:gd fmla="*/ 498623 h 1099406" name="connsiteY34"/>
                <a:gd fmla="*/ 102092 w 623636" name="connsiteX35"/>
                <a:gd fmla="*/ 447543 h 1099406" name="connsiteY35"/>
                <a:gd fmla="*/ 88692 w 623636" name="connsiteX36"/>
                <a:gd fmla="*/ 434145 h 1099406" name="connsiteY36"/>
                <a:gd fmla="*/ 133039 w 623636" name="connsiteX37"/>
                <a:gd fmla="*/ 357491 h 1099406" name="connsiteY37"/>
                <a:gd fmla="*/ 142425 w 623636" name="connsiteX38"/>
                <a:gd fmla="*/ 323891 h 1099406" name="connsiteY38"/>
                <a:gd fmla="*/ 184119 w 623636" name="connsiteX39"/>
                <a:gd fmla="*/ 325251 h 1099406" name="connsiteY39"/>
                <a:gd fmla="*/ 197518 w 623636" name="connsiteX40"/>
                <a:gd fmla="*/ 310492 h 1099406" name="connsiteY40"/>
                <a:gd fmla="*/ 210985 w 623636" name="connsiteX41"/>
                <a:gd fmla="*/ 314505 h 1099406" name="connsiteY41"/>
                <a:gd fmla="*/ 225744 w 623636" name="connsiteX42"/>
                <a:gd fmla="*/ 314505 h 1099406" name="connsiteY42"/>
                <a:gd fmla="*/ 245945 w 623636" name="connsiteX43"/>
                <a:gd fmla="*/ 294304 h 1099406" name="connsiteY43"/>
                <a:gd fmla="*/ 282197 w 623636" name="connsiteX44"/>
                <a:gd fmla="*/ 294304 h 1099406" name="connsiteY44"/>
                <a:gd fmla="*/ 292944 w 623636" name="connsiteX45"/>
                <a:gd fmla="*/ 314505 h 1099406" name="connsiteY45"/>
                <a:gd fmla="*/ 315797 w 623636" name="connsiteX46"/>
                <a:gd fmla="*/ 314505 h 1099406" name="connsiteY46"/>
                <a:gd fmla="*/ 298317 w 623636" name="connsiteX47"/>
                <a:gd fmla="*/ 287639 h 1099406" name="connsiteY47"/>
                <a:gd fmla="*/ 298317 w 623636" name="connsiteX48"/>
                <a:gd fmla="*/ 272811 h 1099406" name="connsiteY48"/>
                <a:gd fmla="*/ 337290 w 623636" name="connsiteX49"/>
                <a:gd fmla="*/ 249958 h 1099406" name="connsiteY49"/>
                <a:gd fmla="*/ 346744 w 623636" name="connsiteX50"/>
                <a:gd fmla="*/ 252679 h 1099406" name="connsiteY50"/>
                <a:gd fmla="*/ 352118 w 623636" name="connsiteX51"/>
                <a:gd fmla="*/ 271519 h 1099406" name="connsiteY51"/>
                <a:gd fmla="*/ 372250 w 623636" name="connsiteX52"/>
                <a:gd fmla="*/ 272811 h 1099406" name="connsiteY52"/>
                <a:gd fmla="*/ 362864 w 623636" name="connsiteX53"/>
                <a:gd fmla="*/ 241932 h 1099406" name="connsiteY53"/>
                <a:gd fmla="*/ 381704 w 623636" name="connsiteX54"/>
                <a:gd fmla="*/ 217718 h 1099406" name="connsiteY54"/>
                <a:gd fmla="*/ 389730 w 623636" name="connsiteX55"/>
                <a:gd fmla="*/ 205612 h 1099406" name="connsiteY55"/>
                <a:gd fmla="*/ 397824 w 623636" name="connsiteX56"/>
                <a:gd fmla="*/ 228465 h 1099406" name="connsiteY56"/>
                <a:gd fmla="*/ 415304 w 623636" name="connsiteX57"/>
                <a:gd fmla="*/ 200238 h 1099406" name="connsiteY57"/>
                <a:gd fmla="*/ 432784 w 623636" name="connsiteX58"/>
                <a:gd fmla="*/ 194865 h 1099406" name="connsiteY58"/>
                <a:gd fmla="*/ 411223 w 623636" name="connsiteX59"/>
                <a:gd fmla="*/ 176093 h 1099406" name="connsiteY59"/>
                <a:gd fmla="*/ 424690 w 623636" name="connsiteX60"/>
                <a:gd fmla="*/ 159905 h 1099406" name="connsiteY60"/>
                <a:gd fmla="*/ 442170 w 623636" name="connsiteX61"/>
                <a:gd fmla="*/ 158613 h 1099406" name="connsiteY61"/>
                <a:gd fmla="*/ 436797 w 623636" name="connsiteX62"/>
                <a:gd fmla="*/ 110186 h 1099406" name="connsiteY62"/>
                <a:gd fmla="*/ 448904 w 623636" name="connsiteX63"/>
                <a:gd fmla="*/ 110186 h 1099406" name="connsiteY63"/>
                <a:gd fmla="*/ 458290 w 623636" name="connsiteX64"/>
                <a:gd fmla="*/ 127666 h 1099406" name="connsiteY64"/>
                <a:gd fmla="*/ 485156 w 623636" name="connsiteX65"/>
                <a:gd fmla="*/ 88693 h 1099406" name="connsiteY65"/>
                <a:gd fmla="*/ 512090 w 623636" name="connsiteX66"/>
                <a:gd fmla="*/ 91413 h 1099406" name="connsiteY66"/>
                <a:gd fmla="*/ 521477 w 623636" name="connsiteX67"/>
                <a:gd fmla="*/ 44346 h 1099406" name="connsiteY67"/>
                <a:gd fmla="*/ 513383 w 623636" name="connsiteX68"/>
                <a:gd fmla="*/ 18840 h 1099406"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099406" w="623636">
                  <a:moveTo>
                    <a:pt x="513383" y="18840"/>
                  </a:moveTo>
                  <a:lnTo>
                    <a:pt x="544330" y="0"/>
                  </a:lnTo>
                  <a:lnTo>
                    <a:pt x="599423" y="59106"/>
                  </a:lnTo>
                  <a:lnTo>
                    <a:pt x="623636" y="274171"/>
                  </a:lnTo>
                  <a:lnTo>
                    <a:pt x="610169" y="306411"/>
                  </a:lnTo>
                  <a:lnTo>
                    <a:pt x="596702" y="305118"/>
                  </a:lnTo>
                  <a:lnTo>
                    <a:pt x="581943" y="263425"/>
                  </a:lnTo>
                  <a:lnTo>
                    <a:pt x="568476" y="263425"/>
                  </a:lnTo>
                  <a:lnTo>
                    <a:pt x="557729" y="327972"/>
                  </a:lnTo>
                  <a:lnTo>
                    <a:pt x="565823" y="338718"/>
                  </a:lnTo>
                  <a:lnTo>
                    <a:pt x="563102" y="380344"/>
                  </a:lnTo>
                  <a:lnTo>
                    <a:pt x="533584" y="415304"/>
                  </a:lnTo>
                  <a:lnTo>
                    <a:pt x="516103" y="495971"/>
                  </a:lnTo>
                  <a:lnTo>
                    <a:pt x="458290" y="630370"/>
                  </a:lnTo>
                  <a:lnTo>
                    <a:pt x="344024" y="884409"/>
                  </a:lnTo>
                  <a:lnTo>
                    <a:pt x="302398" y="987860"/>
                  </a:lnTo>
                  <a:lnTo>
                    <a:pt x="258052" y="1049687"/>
                  </a:lnTo>
                  <a:lnTo>
                    <a:pt x="241864" y="1057781"/>
                  </a:lnTo>
                  <a:lnTo>
                    <a:pt x="185479" y="1069887"/>
                  </a:lnTo>
                  <a:lnTo>
                    <a:pt x="124945" y="1095393"/>
                  </a:lnTo>
                  <a:lnTo>
                    <a:pt x="100799" y="1099406"/>
                  </a:lnTo>
                  <a:lnTo>
                    <a:pt x="57745" y="1056420"/>
                  </a:lnTo>
                  <a:lnTo>
                    <a:pt x="22785" y="1028194"/>
                  </a:lnTo>
                  <a:lnTo>
                    <a:pt x="5373" y="963715"/>
                  </a:lnTo>
                  <a:lnTo>
                    <a:pt x="18772" y="923382"/>
                  </a:lnTo>
                  <a:lnTo>
                    <a:pt x="13399" y="888422"/>
                  </a:lnTo>
                  <a:lnTo>
                    <a:pt x="0" y="870941"/>
                  </a:lnTo>
                  <a:lnTo>
                    <a:pt x="0" y="799729"/>
                  </a:lnTo>
                  <a:lnTo>
                    <a:pt x="32239" y="739195"/>
                  </a:lnTo>
                  <a:lnTo>
                    <a:pt x="52372" y="737903"/>
                  </a:lnTo>
                  <a:lnTo>
                    <a:pt x="60466" y="701582"/>
                  </a:lnTo>
                  <a:lnTo>
                    <a:pt x="107465" y="631730"/>
                  </a:lnTo>
                  <a:lnTo>
                    <a:pt x="120932" y="595410"/>
                  </a:lnTo>
                  <a:lnTo>
                    <a:pt x="104812" y="564531"/>
                  </a:lnTo>
                  <a:lnTo>
                    <a:pt x="98079" y="498623"/>
                  </a:lnTo>
                  <a:lnTo>
                    <a:pt x="102092" y="447543"/>
                  </a:lnTo>
                  <a:lnTo>
                    <a:pt x="88692" y="434145"/>
                  </a:lnTo>
                  <a:lnTo>
                    <a:pt x="133039" y="357491"/>
                  </a:lnTo>
                  <a:lnTo>
                    <a:pt x="142425" y="323891"/>
                  </a:lnTo>
                  <a:lnTo>
                    <a:pt x="184119" y="325251"/>
                  </a:lnTo>
                  <a:lnTo>
                    <a:pt x="197518" y="310492"/>
                  </a:lnTo>
                  <a:lnTo>
                    <a:pt x="210985" y="314505"/>
                  </a:lnTo>
                  <a:lnTo>
                    <a:pt x="225744" y="314505"/>
                  </a:lnTo>
                  <a:lnTo>
                    <a:pt x="245945" y="294304"/>
                  </a:lnTo>
                  <a:lnTo>
                    <a:pt x="282197" y="294304"/>
                  </a:lnTo>
                  <a:lnTo>
                    <a:pt x="292944" y="314505"/>
                  </a:lnTo>
                  <a:lnTo>
                    <a:pt x="315797" y="314505"/>
                  </a:lnTo>
                  <a:lnTo>
                    <a:pt x="298317" y="287639"/>
                  </a:lnTo>
                  <a:lnTo>
                    <a:pt x="298317" y="272811"/>
                  </a:lnTo>
                  <a:lnTo>
                    <a:pt x="337290" y="249958"/>
                  </a:lnTo>
                  <a:lnTo>
                    <a:pt x="346744" y="252679"/>
                  </a:lnTo>
                  <a:lnTo>
                    <a:pt x="352118" y="271519"/>
                  </a:lnTo>
                  <a:lnTo>
                    <a:pt x="372250" y="272811"/>
                  </a:lnTo>
                  <a:lnTo>
                    <a:pt x="362864" y="241932"/>
                  </a:lnTo>
                  <a:lnTo>
                    <a:pt x="381704" y="217718"/>
                  </a:lnTo>
                  <a:lnTo>
                    <a:pt x="389730" y="205612"/>
                  </a:lnTo>
                  <a:lnTo>
                    <a:pt x="397824" y="228465"/>
                  </a:lnTo>
                  <a:lnTo>
                    <a:pt x="415304" y="200238"/>
                  </a:lnTo>
                  <a:lnTo>
                    <a:pt x="432784" y="194865"/>
                  </a:lnTo>
                  <a:lnTo>
                    <a:pt x="411223" y="176093"/>
                  </a:lnTo>
                  <a:lnTo>
                    <a:pt x="424690" y="159905"/>
                  </a:lnTo>
                  <a:lnTo>
                    <a:pt x="442170" y="158613"/>
                  </a:lnTo>
                  <a:lnTo>
                    <a:pt x="436797" y="110186"/>
                  </a:lnTo>
                  <a:lnTo>
                    <a:pt x="448904" y="110186"/>
                  </a:lnTo>
                  <a:lnTo>
                    <a:pt x="458290" y="127666"/>
                  </a:lnTo>
                  <a:lnTo>
                    <a:pt x="485156" y="88693"/>
                  </a:lnTo>
                  <a:lnTo>
                    <a:pt x="512090" y="91413"/>
                  </a:lnTo>
                  <a:lnTo>
                    <a:pt x="521477" y="44346"/>
                  </a:lnTo>
                  <a:lnTo>
                    <a:pt x="513383" y="188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 name="Graphic 10">
              <a:extLst>
                <a:ext uri="{FF2B5EF4-FFF2-40B4-BE49-F238E27FC236}">
                  <a16:creationId xmlns:a16="http://schemas.microsoft.com/office/drawing/2014/main" id="{A022F7E2-9977-4678-A09E-A355108691E4}"/>
                </a:ext>
              </a:extLst>
            </p:cNvPr>
            <p:cNvSpPr/>
            <p:nvPr/>
          </p:nvSpPr>
          <p:spPr>
            <a:xfrm>
              <a:off x="9397347" y="3948526"/>
              <a:ext cx="11630" cy="38768"/>
            </a:xfrm>
            <a:custGeom>
              <a:avLst/>
              <a:gdLst>
                <a:gd fmla="*/ 0 w 11630" name="connsiteX0"/>
                <a:gd fmla="*/ 35368 h 38768" name="connsiteY0"/>
                <a:gd fmla="*/ 1905 w 11630" name="connsiteX1"/>
                <a:gd fmla="*/ 0 h 38768" name="connsiteY1"/>
                <a:gd fmla="*/ 11631 w 11630" name="connsiteX2"/>
                <a:gd fmla="*/ 476 h 38768" name="connsiteY2"/>
                <a:gd fmla="*/ 11155 w 11630" name="connsiteX3"/>
                <a:gd fmla="*/ 34892 h 38768" name="connsiteY3"/>
                <a:gd fmla="*/ 6258 w 11630" name="connsiteX4"/>
                <a:gd fmla="*/ 38769 h 38768" name="connsiteY4"/>
                <a:gd fmla="*/ 0 w 11630" name="connsiteX5"/>
                <a:gd fmla="*/ 35368 h 387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8768" w="11630">
                  <a:moveTo>
                    <a:pt x="0" y="35368"/>
                  </a:moveTo>
                  <a:lnTo>
                    <a:pt x="1905" y="0"/>
                  </a:lnTo>
                  <a:lnTo>
                    <a:pt x="11631" y="476"/>
                  </a:lnTo>
                  <a:lnTo>
                    <a:pt x="11155" y="34892"/>
                  </a:lnTo>
                  <a:lnTo>
                    <a:pt x="6258" y="38769"/>
                  </a:lnTo>
                  <a:lnTo>
                    <a:pt x="0" y="353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 name="Graphic 10">
              <a:extLst>
                <a:ext uri="{FF2B5EF4-FFF2-40B4-BE49-F238E27FC236}">
                  <a16:creationId xmlns:a16="http://schemas.microsoft.com/office/drawing/2014/main" id="{01918145-EF8F-4604-B977-7EAEAB02DB5F}"/>
                </a:ext>
              </a:extLst>
            </p:cNvPr>
            <p:cNvSpPr/>
            <p:nvPr/>
          </p:nvSpPr>
          <p:spPr>
            <a:xfrm>
              <a:off x="9363815" y="4023684"/>
              <a:ext cx="17480" cy="48087"/>
            </a:xfrm>
            <a:custGeom>
              <a:avLst/>
              <a:gdLst>
                <a:gd fmla="*/ 0 w 17480" name="connsiteX0"/>
                <a:gd fmla="*/ 0 h 48087" name="connsiteY0"/>
                <a:gd fmla="*/ 1020 w 17480" name="connsiteX1"/>
                <a:gd fmla="*/ 34960 h 48087" name="connsiteY1"/>
                <a:gd fmla="*/ 14555 w 17480" name="connsiteX2"/>
                <a:gd fmla="*/ 48087 h 48087" name="connsiteY2"/>
                <a:gd fmla="*/ 17480 w 17480" name="connsiteX3"/>
                <a:gd fmla="*/ 35912 h 48087" name="connsiteY3"/>
                <a:gd fmla="*/ 7278 w 17480" name="connsiteX4"/>
                <a:gd fmla="*/ 26254 h 48087" name="connsiteY4"/>
                <a:gd fmla="*/ 4897 w 17480" name="connsiteX5"/>
                <a:gd fmla="*/ 952 h 48087" name="connsiteY5"/>
                <a:gd fmla="*/ 0 w 17480" name="connsiteX6"/>
                <a:gd fmla="*/ 0 h 4808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8087" w="17480">
                  <a:moveTo>
                    <a:pt x="0" y="0"/>
                  </a:moveTo>
                  <a:lnTo>
                    <a:pt x="1020" y="34960"/>
                  </a:lnTo>
                  <a:lnTo>
                    <a:pt x="14555" y="48087"/>
                  </a:lnTo>
                  <a:lnTo>
                    <a:pt x="17480" y="35912"/>
                  </a:lnTo>
                  <a:lnTo>
                    <a:pt x="7278" y="26254"/>
                  </a:lnTo>
                  <a:lnTo>
                    <a:pt x="4897" y="952"/>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 name="Graphic 10">
              <a:extLst>
                <a:ext uri="{FF2B5EF4-FFF2-40B4-BE49-F238E27FC236}">
                  <a16:creationId xmlns:a16="http://schemas.microsoft.com/office/drawing/2014/main" id="{A520A74F-4DF7-4B8E-A4DB-378D6CB07112}"/>
                </a:ext>
              </a:extLst>
            </p:cNvPr>
            <p:cNvSpPr/>
            <p:nvPr/>
          </p:nvSpPr>
          <p:spPr>
            <a:xfrm>
              <a:off x="9916987" y="4318668"/>
              <a:ext cx="29586" cy="13126"/>
            </a:xfrm>
            <a:custGeom>
              <a:avLst/>
              <a:gdLst>
                <a:gd fmla="*/ 4829 w 29586" name="connsiteX0"/>
                <a:gd fmla="*/ 0 h 13126" name="connsiteY0"/>
                <a:gd fmla="*/ 0 w 29586" name="connsiteX1"/>
                <a:gd fmla="*/ 12175 h 13126" name="connsiteY1"/>
                <a:gd fmla="*/ 18908 w 29586" name="connsiteX2"/>
                <a:gd fmla="*/ 13127 h 13126" name="connsiteY2"/>
                <a:gd fmla="*/ 29587 w 29586" name="connsiteX3"/>
                <a:gd fmla="*/ 2448 h 13126" name="connsiteY3"/>
                <a:gd fmla="*/ 4829 w 29586" name="connsiteX4"/>
                <a:gd fmla="*/ 0 h 131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126" w="29586">
                  <a:moveTo>
                    <a:pt x="4829" y="0"/>
                  </a:moveTo>
                  <a:lnTo>
                    <a:pt x="0" y="12175"/>
                  </a:lnTo>
                  <a:lnTo>
                    <a:pt x="18908" y="13127"/>
                  </a:lnTo>
                  <a:lnTo>
                    <a:pt x="29587" y="2448"/>
                  </a:lnTo>
                  <a:lnTo>
                    <a:pt x="4829"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1" name="Graphic 10">
              <a:extLst>
                <a:ext uri="{FF2B5EF4-FFF2-40B4-BE49-F238E27FC236}">
                  <a16:creationId xmlns:a16="http://schemas.microsoft.com/office/drawing/2014/main" id="{7C020D9C-7A20-4E8B-A934-B16F166C63FF}"/>
                </a:ext>
              </a:extLst>
            </p:cNvPr>
            <p:cNvSpPr/>
            <p:nvPr/>
          </p:nvSpPr>
          <p:spPr>
            <a:xfrm>
              <a:off x="9892705" y="4316763"/>
              <a:ext cx="15983" cy="12583"/>
            </a:xfrm>
            <a:custGeom>
              <a:avLst/>
              <a:gdLst>
                <a:gd fmla="*/ 4353 w 15983" name="connsiteX0"/>
                <a:gd fmla="*/ 0 h 12583" name="connsiteY0"/>
                <a:gd fmla="*/ 0 w 15983" name="connsiteX1"/>
                <a:gd fmla="*/ 12583 h 12583" name="connsiteY1"/>
                <a:gd fmla="*/ 13127 w 15983" name="connsiteX2"/>
                <a:gd fmla="*/ 12107 h 12583" name="connsiteY2"/>
                <a:gd fmla="*/ 15984 w 15983" name="connsiteX3"/>
                <a:gd fmla="*/ 1428 h 12583" name="connsiteY3"/>
                <a:gd fmla="*/ 4353 w 15983" name="connsiteX4"/>
                <a:gd fmla="*/ 0 h 125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2583" w="15983">
                  <a:moveTo>
                    <a:pt x="4353" y="0"/>
                  </a:moveTo>
                  <a:lnTo>
                    <a:pt x="0" y="12583"/>
                  </a:lnTo>
                  <a:lnTo>
                    <a:pt x="13127" y="12107"/>
                  </a:lnTo>
                  <a:lnTo>
                    <a:pt x="15984" y="1428"/>
                  </a:lnTo>
                  <a:lnTo>
                    <a:pt x="435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2" name="Graphic 10">
              <a:extLst>
                <a:ext uri="{FF2B5EF4-FFF2-40B4-BE49-F238E27FC236}">
                  <a16:creationId xmlns:a16="http://schemas.microsoft.com/office/drawing/2014/main" id="{B90A72C4-9FA2-411E-A3D0-AF3955BF5296}"/>
                </a:ext>
              </a:extLst>
            </p:cNvPr>
            <p:cNvSpPr/>
            <p:nvPr/>
          </p:nvSpPr>
          <p:spPr>
            <a:xfrm>
              <a:off x="9660296" y="4486599"/>
              <a:ext cx="18908" cy="42713"/>
            </a:xfrm>
            <a:custGeom>
              <a:avLst/>
              <a:gdLst>
                <a:gd fmla="*/ 10679 w 18908" name="connsiteX0"/>
                <a:gd fmla="*/ 42714 h 42713" name="connsiteY0"/>
                <a:gd fmla="*/ 0 w 18908" name="connsiteX1"/>
                <a:gd fmla="*/ 23261 h 42713" name="connsiteY1"/>
                <a:gd fmla="*/ 9250 w 18908" name="connsiteX2"/>
                <a:gd fmla="*/ 0 h 42713" name="connsiteY2"/>
                <a:gd fmla="*/ 16528 w 18908" name="connsiteX3"/>
                <a:gd fmla="*/ 2925 h 42713" name="connsiteY3"/>
                <a:gd fmla="*/ 13127 w 18908" name="connsiteX4"/>
                <a:gd fmla="*/ 20813 h 42713" name="connsiteY4"/>
                <a:gd fmla="*/ 18908 w 18908" name="connsiteX5"/>
                <a:gd fmla="*/ 34892 h 42713" name="connsiteY5"/>
                <a:gd fmla="*/ 18908 w 18908" name="connsiteX6"/>
                <a:gd fmla="*/ 42714 h 42713" name="connsiteY6"/>
                <a:gd fmla="*/ 10679 w 18908" name="connsiteX7"/>
                <a:gd fmla="*/ 42714 h 4271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713" w="18908">
                  <a:moveTo>
                    <a:pt x="10679" y="42714"/>
                  </a:moveTo>
                  <a:lnTo>
                    <a:pt x="0" y="23261"/>
                  </a:lnTo>
                  <a:lnTo>
                    <a:pt x="9250" y="0"/>
                  </a:lnTo>
                  <a:lnTo>
                    <a:pt x="16528" y="2925"/>
                  </a:lnTo>
                  <a:lnTo>
                    <a:pt x="13127" y="20813"/>
                  </a:lnTo>
                  <a:lnTo>
                    <a:pt x="18908" y="34892"/>
                  </a:lnTo>
                  <a:lnTo>
                    <a:pt x="18908" y="42714"/>
                  </a:lnTo>
                  <a:lnTo>
                    <a:pt x="10679" y="427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3" name="Graphic 10">
              <a:extLst>
                <a:ext uri="{FF2B5EF4-FFF2-40B4-BE49-F238E27FC236}">
                  <a16:creationId xmlns:a16="http://schemas.microsoft.com/office/drawing/2014/main" id="{DBE65675-8E8A-4505-8765-B44ABC89B985}"/>
                </a:ext>
              </a:extLst>
            </p:cNvPr>
            <p:cNvSpPr/>
            <p:nvPr/>
          </p:nvSpPr>
          <p:spPr>
            <a:xfrm>
              <a:off x="9686482" y="4553526"/>
              <a:ext cx="21833" cy="17956"/>
            </a:xfrm>
            <a:custGeom>
              <a:avLst/>
              <a:gdLst>
                <a:gd fmla="*/ 0 w 21833" name="connsiteX0"/>
                <a:gd fmla="*/ 0 h 17956" name="connsiteY0"/>
                <a:gd fmla="*/ 4421 w 21833" name="connsiteX1"/>
                <a:gd fmla="*/ 13127 h 17956" name="connsiteY1"/>
                <a:gd fmla="*/ 21833 w 21833" name="connsiteX2"/>
                <a:gd fmla="*/ 17956 h 17956" name="connsiteY2"/>
                <a:gd fmla="*/ 14555 w 21833" name="connsiteX3"/>
                <a:gd fmla="*/ 3877 h 17956" name="connsiteY3"/>
                <a:gd fmla="*/ 0 w 21833" name="connsiteX4"/>
                <a:gd fmla="*/ 0 h 1795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956" w="21833">
                  <a:moveTo>
                    <a:pt x="0" y="0"/>
                  </a:moveTo>
                  <a:lnTo>
                    <a:pt x="4421" y="13127"/>
                  </a:lnTo>
                  <a:lnTo>
                    <a:pt x="21833" y="17956"/>
                  </a:lnTo>
                  <a:lnTo>
                    <a:pt x="14555" y="3877"/>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4" name="Graphic 10">
              <a:extLst>
                <a:ext uri="{FF2B5EF4-FFF2-40B4-BE49-F238E27FC236}">
                  <a16:creationId xmlns:a16="http://schemas.microsoft.com/office/drawing/2014/main" id="{2DF1A994-1428-40BA-9B63-81DA32B08D5B}"/>
                </a:ext>
              </a:extLst>
            </p:cNvPr>
            <p:cNvSpPr/>
            <p:nvPr/>
          </p:nvSpPr>
          <p:spPr>
            <a:xfrm>
              <a:off x="9743751" y="4544344"/>
              <a:ext cx="17003" cy="22309"/>
            </a:xfrm>
            <a:custGeom>
              <a:avLst/>
              <a:gdLst>
                <a:gd fmla="*/ 17004 w 17003" name="connsiteX0"/>
                <a:gd fmla="*/ 22309 h 22309" name="connsiteY0"/>
                <a:gd fmla="*/ 0 w 17003" name="connsiteX1"/>
                <a:gd fmla="*/ 11631 h 22309" name="connsiteY1"/>
                <a:gd fmla="*/ 15984 w 17003" name="connsiteX2"/>
                <a:gd fmla="*/ 0 h 22309" name="connsiteY2"/>
                <a:gd fmla="*/ 17004 w 17003" name="connsiteX3"/>
                <a:gd fmla="*/ 22309 h 22309" name="connsiteY3"/>
              </a:gdLst>
              <a:ahLst/>
              <a:cxnLst>
                <a:cxn ang="0">
                  <a:pos x="connsiteX0" y="connsiteY0"/>
                </a:cxn>
                <a:cxn ang="0">
                  <a:pos x="connsiteX1" y="connsiteY1"/>
                </a:cxn>
                <a:cxn ang="0">
                  <a:pos x="connsiteX2" y="connsiteY2"/>
                </a:cxn>
                <a:cxn ang="0">
                  <a:pos x="connsiteX3" y="connsiteY3"/>
                </a:cxn>
              </a:cxnLst>
              <a:rect b="b" l="l" r="r" t="t"/>
              <a:pathLst>
                <a:path h="22309" w="17003">
                  <a:moveTo>
                    <a:pt x="17004" y="22309"/>
                  </a:moveTo>
                  <a:lnTo>
                    <a:pt x="0" y="11631"/>
                  </a:lnTo>
                  <a:lnTo>
                    <a:pt x="15984" y="0"/>
                  </a:lnTo>
                  <a:lnTo>
                    <a:pt x="17004" y="223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5" name="Graphic 10">
              <a:extLst>
                <a:ext uri="{FF2B5EF4-FFF2-40B4-BE49-F238E27FC236}">
                  <a16:creationId xmlns:a16="http://schemas.microsoft.com/office/drawing/2014/main" id="{C21049C1-43AD-4E22-BE06-3090C78117E7}"/>
                </a:ext>
              </a:extLst>
            </p:cNvPr>
            <p:cNvSpPr/>
            <p:nvPr/>
          </p:nvSpPr>
          <p:spPr>
            <a:xfrm>
              <a:off x="9804421" y="4598689"/>
              <a:ext cx="13058" cy="23261"/>
            </a:xfrm>
            <a:custGeom>
              <a:avLst/>
              <a:gdLst>
                <a:gd fmla="*/ 0 w 13058" name="connsiteX0"/>
                <a:gd fmla="*/ 21833 h 23261" name="connsiteY0"/>
                <a:gd fmla="*/ 952 w 13058" name="connsiteX1"/>
                <a:gd fmla="*/ 0 h 23261" name="connsiteY1"/>
                <a:gd fmla="*/ 13059 w 13058" name="connsiteX2"/>
                <a:gd fmla="*/ 7754 h 23261" name="connsiteY2"/>
                <a:gd fmla="*/ 8706 w 13058" name="connsiteX3"/>
                <a:gd fmla="*/ 23261 h 23261" name="connsiteY3"/>
                <a:gd fmla="*/ 0 w 13058" name="connsiteX4"/>
                <a:gd fmla="*/ 21833 h 2326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261" w="13058">
                  <a:moveTo>
                    <a:pt x="0" y="21833"/>
                  </a:moveTo>
                  <a:lnTo>
                    <a:pt x="952" y="0"/>
                  </a:lnTo>
                  <a:lnTo>
                    <a:pt x="13059" y="7754"/>
                  </a:lnTo>
                  <a:lnTo>
                    <a:pt x="8706" y="23261"/>
                  </a:lnTo>
                  <a:lnTo>
                    <a:pt x="0" y="2183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6" name="Graphic 10">
              <a:extLst>
                <a:ext uri="{FF2B5EF4-FFF2-40B4-BE49-F238E27FC236}">
                  <a16:creationId xmlns:a16="http://schemas.microsoft.com/office/drawing/2014/main" id="{93043804-17D3-4D04-8FE7-929A19219B4B}"/>
                </a:ext>
              </a:extLst>
            </p:cNvPr>
            <p:cNvSpPr/>
            <p:nvPr/>
          </p:nvSpPr>
          <p:spPr>
            <a:xfrm>
              <a:off x="10302704" y="4240586"/>
              <a:ext cx="8229" cy="15031"/>
            </a:xfrm>
            <a:custGeom>
              <a:avLst/>
              <a:gdLst>
                <a:gd fmla="*/ 476 w 8229" name="connsiteX0"/>
                <a:gd fmla="*/ 11630 h 15031" name="connsiteY0"/>
                <a:gd fmla="*/ 0 w 8229" name="connsiteX1"/>
                <a:gd fmla="*/ 0 h 15031" name="connsiteY1"/>
                <a:gd fmla="*/ 7753 w 8229" name="connsiteX2"/>
                <a:gd fmla="*/ 0 h 15031" name="connsiteY2"/>
                <a:gd fmla="*/ 8230 w 8229" name="connsiteX3"/>
                <a:gd fmla="*/ 15031 h 15031" name="connsiteY3"/>
                <a:gd fmla="*/ 476 w 8229" name="connsiteX4"/>
                <a:gd fmla="*/ 11630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8229">
                  <a:moveTo>
                    <a:pt x="476" y="11630"/>
                  </a:moveTo>
                  <a:lnTo>
                    <a:pt x="0" y="0"/>
                  </a:lnTo>
                  <a:lnTo>
                    <a:pt x="7753" y="0"/>
                  </a:lnTo>
                  <a:lnTo>
                    <a:pt x="8230" y="15031"/>
                  </a:lnTo>
                  <a:lnTo>
                    <a:pt x="476" y="1163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7" name="Graphic 10">
              <a:extLst>
                <a:ext uri="{FF2B5EF4-FFF2-40B4-BE49-F238E27FC236}">
                  <a16:creationId xmlns:a16="http://schemas.microsoft.com/office/drawing/2014/main" id="{7FC59170-4A47-42DE-AC1B-12B10A3311BE}"/>
                </a:ext>
              </a:extLst>
            </p:cNvPr>
            <p:cNvSpPr/>
            <p:nvPr/>
          </p:nvSpPr>
          <p:spPr>
            <a:xfrm>
              <a:off x="10308009" y="4297379"/>
              <a:ext cx="18432" cy="14079"/>
            </a:xfrm>
            <a:custGeom>
              <a:avLst/>
              <a:gdLst>
                <a:gd fmla="*/ 0 w 18432" name="connsiteX0"/>
                <a:gd fmla="*/ 11155 h 14079" name="connsiteY0"/>
                <a:gd fmla="*/ 1497 w 18432" name="connsiteX1"/>
                <a:gd fmla="*/ 0 h 14079" name="connsiteY1"/>
                <a:gd fmla="*/ 18432 w 18432" name="connsiteX2"/>
                <a:gd fmla="*/ 5305 h 14079" name="connsiteY2"/>
                <a:gd fmla="*/ 11699 w 18432" name="connsiteX3"/>
                <a:gd fmla="*/ 14079 h 14079" name="connsiteY3"/>
                <a:gd fmla="*/ 0 w 18432" name="connsiteX4"/>
                <a:gd fmla="*/ 11155 h 1407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079" w="18432">
                  <a:moveTo>
                    <a:pt x="0" y="11155"/>
                  </a:moveTo>
                  <a:lnTo>
                    <a:pt x="1497" y="0"/>
                  </a:lnTo>
                  <a:lnTo>
                    <a:pt x="18432" y="5305"/>
                  </a:lnTo>
                  <a:lnTo>
                    <a:pt x="11699" y="14079"/>
                  </a:lnTo>
                  <a:lnTo>
                    <a:pt x="0"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8" name="Graphic 10">
              <a:extLst>
                <a:ext uri="{FF2B5EF4-FFF2-40B4-BE49-F238E27FC236}">
                  <a16:creationId xmlns:a16="http://schemas.microsoft.com/office/drawing/2014/main" id="{4D511721-03A6-4712-B597-A262918CB615}"/>
                </a:ext>
              </a:extLst>
            </p:cNvPr>
            <p:cNvSpPr/>
            <p:nvPr/>
          </p:nvSpPr>
          <p:spPr>
            <a:xfrm>
              <a:off x="10256590" y="4293978"/>
              <a:ext cx="12650" cy="19384"/>
            </a:xfrm>
            <a:custGeom>
              <a:avLst/>
              <a:gdLst>
                <a:gd fmla="*/ 6325 w 12650" name="connsiteX0"/>
                <a:gd fmla="*/ 19384 h 19384" name="connsiteY0"/>
                <a:gd fmla="*/ 0 w 12650" name="connsiteX1"/>
                <a:gd fmla="*/ 15032 h 19384" name="connsiteY1"/>
                <a:gd fmla="*/ 1972 w 12650" name="connsiteX2"/>
                <a:gd fmla="*/ 0 h 19384" name="connsiteY2"/>
                <a:gd fmla="*/ 12175 w 12650" name="connsiteX3"/>
                <a:gd fmla="*/ 0 h 19384" name="connsiteY3"/>
                <a:gd fmla="*/ 12651 w 12650" name="connsiteX4"/>
                <a:gd fmla="*/ 14555 h 19384" name="connsiteY4"/>
                <a:gd fmla="*/ 6325 w 12650" name="connsiteX5"/>
                <a:gd fmla="*/ 19384 h 19384"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9384" w="12650">
                  <a:moveTo>
                    <a:pt x="6325" y="19384"/>
                  </a:moveTo>
                  <a:lnTo>
                    <a:pt x="0" y="15032"/>
                  </a:lnTo>
                  <a:lnTo>
                    <a:pt x="1972" y="0"/>
                  </a:lnTo>
                  <a:lnTo>
                    <a:pt x="12175" y="0"/>
                  </a:lnTo>
                  <a:lnTo>
                    <a:pt x="12651" y="14555"/>
                  </a:lnTo>
                  <a:lnTo>
                    <a:pt x="6325" y="193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9" name="Graphic 10">
              <a:extLst>
                <a:ext uri="{FF2B5EF4-FFF2-40B4-BE49-F238E27FC236}">
                  <a16:creationId xmlns:a16="http://schemas.microsoft.com/office/drawing/2014/main" id="{1C265F6C-85FB-4B63-A071-4C3939DE53EE}"/>
                </a:ext>
              </a:extLst>
            </p:cNvPr>
            <p:cNvSpPr/>
            <p:nvPr/>
          </p:nvSpPr>
          <p:spPr>
            <a:xfrm>
              <a:off x="10263391" y="4362878"/>
              <a:ext cx="13126" cy="17480"/>
            </a:xfrm>
            <a:custGeom>
              <a:avLst/>
              <a:gdLst>
                <a:gd fmla="*/ 0 w 13126" name="connsiteX0"/>
                <a:gd fmla="*/ 14555 h 17480" name="connsiteY0"/>
                <a:gd fmla="*/ 2925 w 13126" name="connsiteX1"/>
                <a:gd fmla="*/ 0 h 17480" name="connsiteY1"/>
                <a:gd fmla="*/ 10679 w 13126" name="connsiteX2"/>
                <a:gd fmla="*/ 1904 h 17480" name="connsiteY2"/>
                <a:gd fmla="*/ 13127 w 13126" name="connsiteX3"/>
                <a:gd fmla="*/ 12107 h 17480" name="connsiteY3"/>
                <a:gd fmla="*/ 7278 w 13126" name="connsiteX4"/>
                <a:gd fmla="*/ 17480 h 17480" name="connsiteY4"/>
                <a:gd fmla="*/ 0 w 13126" name="connsiteX5"/>
                <a:gd fmla="*/ 14555 h 1748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7480" w="13126">
                  <a:moveTo>
                    <a:pt x="0" y="14555"/>
                  </a:moveTo>
                  <a:lnTo>
                    <a:pt x="2925" y="0"/>
                  </a:lnTo>
                  <a:lnTo>
                    <a:pt x="10679" y="1904"/>
                  </a:lnTo>
                  <a:lnTo>
                    <a:pt x="13127" y="12107"/>
                  </a:lnTo>
                  <a:lnTo>
                    <a:pt x="7278" y="17480"/>
                  </a:lnTo>
                  <a:lnTo>
                    <a:pt x="0" y="145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0" name="Graphic 10">
              <a:extLst>
                <a:ext uri="{FF2B5EF4-FFF2-40B4-BE49-F238E27FC236}">
                  <a16:creationId xmlns:a16="http://schemas.microsoft.com/office/drawing/2014/main" id="{64B6B05B-C4EA-4EF8-A7A5-B94F21B98EBB}"/>
                </a:ext>
              </a:extLst>
            </p:cNvPr>
            <p:cNvSpPr/>
            <p:nvPr/>
          </p:nvSpPr>
          <p:spPr>
            <a:xfrm>
              <a:off x="10290597" y="4405048"/>
              <a:ext cx="11630" cy="16527"/>
            </a:xfrm>
            <a:custGeom>
              <a:avLst/>
              <a:gdLst>
                <a:gd fmla="*/ 4353 w 11630" name="connsiteX0"/>
                <a:gd fmla="*/ 16528 h 16527" name="connsiteY0"/>
                <a:gd fmla="*/ 0 w 11630" name="connsiteX1"/>
                <a:gd fmla="*/ 9250 h 16527" name="connsiteY1"/>
                <a:gd fmla="*/ 0 w 11630" name="connsiteX2"/>
                <a:gd fmla="*/ 0 h 16527" name="connsiteY2"/>
                <a:gd fmla="*/ 7278 w 11630" name="connsiteX3"/>
                <a:gd fmla="*/ 0 h 16527" name="connsiteY3"/>
                <a:gd fmla="*/ 11631 w 11630" name="connsiteX4"/>
                <a:gd fmla="*/ 6325 h 16527" name="connsiteY4"/>
                <a:gd fmla="*/ 11631 w 11630" name="connsiteX5"/>
                <a:gd fmla="*/ 15031 h 16527" name="connsiteY5"/>
                <a:gd fmla="*/ 4353 w 11630" name="connsiteX6"/>
                <a:gd fmla="*/ 16528 h 1652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27" w="11630">
                  <a:moveTo>
                    <a:pt x="4353" y="16528"/>
                  </a:moveTo>
                  <a:lnTo>
                    <a:pt x="0" y="9250"/>
                  </a:lnTo>
                  <a:lnTo>
                    <a:pt x="0" y="0"/>
                  </a:lnTo>
                  <a:lnTo>
                    <a:pt x="7278" y="0"/>
                  </a:lnTo>
                  <a:lnTo>
                    <a:pt x="11631" y="6325"/>
                  </a:lnTo>
                  <a:lnTo>
                    <a:pt x="11631" y="15031"/>
                  </a:lnTo>
                  <a:lnTo>
                    <a:pt x="4353" y="165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1" name="Graphic 10">
              <a:extLst>
                <a:ext uri="{FF2B5EF4-FFF2-40B4-BE49-F238E27FC236}">
                  <a16:creationId xmlns:a16="http://schemas.microsoft.com/office/drawing/2014/main" id="{BBC99B81-5667-40C7-92D0-9776BE7422DB}"/>
                </a:ext>
              </a:extLst>
            </p:cNvPr>
            <p:cNvSpPr/>
            <p:nvPr/>
          </p:nvSpPr>
          <p:spPr>
            <a:xfrm>
              <a:off x="10331339" y="4358525"/>
              <a:ext cx="11630" cy="18908"/>
            </a:xfrm>
            <a:custGeom>
              <a:avLst/>
              <a:gdLst>
                <a:gd fmla="*/ 2925 w 11630" name="connsiteX0"/>
                <a:gd fmla="*/ 16936 h 18908" name="connsiteY0"/>
                <a:gd fmla="*/ 0 w 11630" name="connsiteX1"/>
                <a:gd fmla="*/ 1428 h 18908" name="connsiteY1"/>
                <a:gd fmla="*/ 5782 w 11630" name="connsiteX2"/>
                <a:gd fmla="*/ 0 h 18908" name="connsiteY2"/>
                <a:gd fmla="*/ 11631 w 11630" name="connsiteX3"/>
                <a:gd fmla="*/ 10134 h 18908" name="connsiteY3"/>
                <a:gd fmla="*/ 10202 w 11630" name="connsiteX4"/>
                <a:gd fmla="*/ 18909 h 18908" name="connsiteY4"/>
                <a:gd fmla="*/ 2925 w 11630" name="connsiteX5"/>
                <a:gd fmla="*/ 16936 h 1890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8908" w="11630">
                  <a:moveTo>
                    <a:pt x="2925" y="16936"/>
                  </a:moveTo>
                  <a:lnTo>
                    <a:pt x="0" y="1428"/>
                  </a:lnTo>
                  <a:lnTo>
                    <a:pt x="5782" y="0"/>
                  </a:lnTo>
                  <a:lnTo>
                    <a:pt x="11631" y="10134"/>
                  </a:lnTo>
                  <a:lnTo>
                    <a:pt x="10202" y="18909"/>
                  </a:lnTo>
                  <a:lnTo>
                    <a:pt x="2925" y="1693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2" name="Graphic 10">
              <a:extLst>
                <a:ext uri="{FF2B5EF4-FFF2-40B4-BE49-F238E27FC236}">
                  <a16:creationId xmlns:a16="http://schemas.microsoft.com/office/drawing/2014/main" id="{2BCD3BD3-7C4E-4F63-A99A-094EFDBB722B}"/>
                </a:ext>
              </a:extLst>
            </p:cNvPr>
            <p:cNvSpPr/>
            <p:nvPr/>
          </p:nvSpPr>
          <p:spPr>
            <a:xfrm>
              <a:off x="10720933" y="4416678"/>
              <a:ext cx="13603" cy="17480"/>
            </a:xfrm>
            <a:custGeom>
              <a:avLst/>
              <a:gdLst>
                <a:gd fmla="*/ 3877 w 13603" name="connsiteX0"/>
                <a:gd fmla="*/ 16052 h 17480" name="connsiteY0"/>
                <a:gd fmla="*/ 0 w 13603" name="connsiteX1"/>
                <a:gd fmla="*/ 1020 h 17480" name="connsiteY1"/>
                <a:gd fmla="*/ 11155 w 13603" name="connsiteX2"/>
                <a:gd fmla="*/ 0 h 17480" name="connsiteY2"/>
                <a:gd fmla="*/ 13603 w 13603" name="connsiteX3"/>
                <a:gd fmla="*/ 17480 h 17480" name="connsiteY3"/>
                <a:gd fmla="*/ 3877 w 13603" name="connsiteX4"/>
                <a:gd fmla="*/ 16052 h 1748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480" w="13603">
                  <a:moveTo>
                    <a:pt x="3877" y="16052"/>
                  </a:moveTo>
                  <a:lnTo>
                    <a:pt x="0" y="1020"/>
                  </a:lnTo>
                  <a:lnTo>
                    <a:pt x="11155" y="0"/>
                  </a:lnTo>
                  <a:lnTo>
                    <a:pt x="13603" y="17480"/>
                  </a:lnTo>
                  <a:lnTo>
                    <a:pt x="3877" y="16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3" name="Graphic 10">
              <a:extLst>
                <a:ext uri="{FF2B5EF4-FFF2-40B4-BE49-F238E27FC236}">
                  <a16:creationId xmlns:a16="http://schemas.microsoft.com/office/drawing/2014/main" id="{983C3E95-28E4-4F8F-B5C9-B4147CAC708D}"/>
                </a:ext>
              </a:extLst>
            </p:cNvPr>
            <p:cNvSpPr/>
            <p:nvPr/>
          </p:nvSpPr>
          <p:spPr>
            <a:xfrm>
              <a:off x="10746643" y="4441436"/>
              <a:ext cx="11630" cy="15031"/>
            </a:xfrm>
            <a:custGeom>
              <a:avLst/>
              <a:gdLst>
                <a:gd fmla="*/ 2449 w 11630" name="connsiteX0"/>
                <a:gd fmla="*/ 15032 h 15031" name="connsiteY0"/>
                <a:gd fmla="*/ 0 w 11630" name="connsiteX1"/>
                <a:gd fmla="*/ 1497 h 15031" name="connsiteY1"/>
                <a:gd fmla="*/ 11155 w 11630" name="connsiteX2"/>
                <a:gd fmla="*/ 0 h 15031" name="connsiteY2"/>
                <a:gd fmla="*/ 11631 w 11630" name="connsiteX3"/>
                <a:gd fmla="*/ 11631 h 15031" name="connsiteY3"/>
                <a:gd fmla="*/ 2449 w 11630" name="connsiteX4"/>
                <a:gd fmla="*/ 15032 h 1503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031" w="11630">
                  <a:moveTo>
                    <a:pt x="2449" y="15032"/>
                  </a:moveTo>
                  <a:lnTo>
                    <a:pt x="0" y="1497"/>
                  </a:lnTo>
                  <a:lnTo>
                    <a:pt x="11155" y="0"/>
                  </a:lnTo>
                  <a:lnTo>
                    <a:pt x="11631" y="11631"/>
                  </a:lnTo>
                  <a:lnTo>
                    <a:pt x="2449" y="1503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4" name="Graphic 10">
              <a:extLst>
                <a:ext uri="{FF2B5EF4-FFF2-40B4-BE49-F238E27FC236}">
                  <a16:creationId xmlns:a16="http://schemas.microsoft.com/office/drawing/2014/main" id="{07F0B5D8-B252-4A85-94FB-A2A8925DA5BE}"/>
                </a:ext>
              </a:extLst>
            </p:cNvPr>
            <p:cNvSpPr/>
            <p:nvPr/>
          </p:nvSpPr>
          <p:spPr>
            <a:xfrm>
              <a:off x="10450366" y="3907513"/>
              <a:ext cx="13399" cy="21628"/>
            </a:xfrm>
            <a:custGeom>
              <a:avLst/>
              <a:gdLst>
                <a:gd fmla="*/ 8230 w 13399" name="connsiteX0"/>
                <a:gd fmla="*/ 21629 h 21628" name="connsiteY0"/>
                <a:gd fmla="*/ 0 w 13399" name="connsiteX1"/>
                <a:gd fmla="*/ 13875 h 21628" name="connsiteY1"/>
                <a:gd fmla="*/ 476 w 13399" name="connsiteX2"/>
                <a:gd fmla="*/ 0 h 21628" name="connsiteY2"/>
                <a:gd fmla="*/ 13399 w 13399" name="connsiteX3"/>
                <a:gd fmla="*/ 6189 h 21628" name="connsiteY3"/>
                <a:gd fmla="*/ 8230 w 13399"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3399">
                  <a:moveTo>
                    <a:pt x="8230" y="21629"/>
                  </a:moveTo>
                  <a:lnTo>
                    <a:pt x="0" y="13875"/>
                  </a:lnTo>
                  <a:lnTo>
                    <a:pt x="476" y="0"/>
                  </a:lnTo>
                  <a:lnTo>
                    <a:pt x="13399" y="6189"/>
                  </a:lnTo>
                  <a:lnTo>
                    <a:pt x="8230"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5" name="Graphic 10">
              <a:extLst>
                <a:ext uri="{FF2B5EF4-FFF2-40B4-BE49-F238E27FC236}">
                  <a16:creationId xmlns:a16="http://schemas.microsoft.com/office/drawing/2014/main" id="{0F352E01-E671-4266-BF6A-AACB961A9052}"/>
                </a:ext>
              </a:extLst>
            </p:cNvPr>
            <p:cNvSpPr/>
            <p:nvPr/>
          </p:nvSpPr>
          <p:spPr>
            <a:xfrm>
              <a:off x="10471995" y="3985799"/>
              <a:ext cx="19044" cy="15983"/>
            </a:xfrm>
            <a:custGeom>
              <a:avLst/>
              <a:gdLst>
                <a:gd fmla="*/ 3061 w 19044" name="connsiteX0"/>
                <a:gd fmla="*/ 15984 h 15983" name="connsiteY0"/>
                <a:gd fmla="*/ 0 w 19044" name="connsiteX1"/>
                <a:gd fmla="*/ 10815 h 15983" name="connsiteY1"/>
                <a:gd fmla="*/ 1565 w 19044" name="connsiteX2"/>
                <a:gd fmla="*/ 0 h 15983" name="connsiteY2"/>
                <a:gd fmla="*/ 19045 w 19044" name="connsiteX3"/>
                <a:gd fmla="*/ 1020 h 15983" name="connsiteY3"/>
                <a:gd fmla="*/ 16460 w 19044" name="connsiteX4"/>
                <a:gd fmla="*/ 9794 h 15983" name="connsiteY4"/>
                <a:gd fmla="*/ 7210 w 19044" name="connsiteX5"/>
                <a:gd fmla="*/ 14419 h 15983" name="connsiteY5"/>
                <a:gd fmla="*/ 3061 w 19044" name="connsiteX6"/>
                <a:gd fmla="*/ 15984 h 1598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983" w="19044">
                  <a:moveTo>
                    <a:pt x="3061" y="15984"/>
                  </a:moveTo>
                  <a:lnTo>
                    <a:pt x="0" y="10815"/>
                  </a:lnTo>
                  <a:lnTo>
                    <a:pt x="1565" y="0"/>
                  </a:lnTo>
                  <a:lnTo>
                    <a:pt x="19045" y="1020"/>
                  </a:lnTo>
                  <a:lnTo>
                    <a:pt x="16460" y="9794"/>
                  </a:lnTo>
                  <a:lnTo>
                    <a:pt x="7210" y="14419"/>
                  </a:lnTo>
                  <a:lnTo>
                    <a:pt x="3061" y="159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6" name="Graphic 10">
              <a:extLst>
                <a:ext uri="{FF2B5EF4-FFF2-40B4-BE49-F238E27FC236}">
                  <a16:creationId xmlns:a16="http://schemas.microsoft.com/office/drawing/2014/main" id="{547791E5-A282-4FB9-AA68-CC074A3B6856}"/>
                </a:ext>
              </a:extLst>
            </p:cNvPr>
            <p:cNvSpPr/>
            <p:nvPr/>
          </p:nvSpPr>
          <p:spPr>
            <a:xfrm>
              <a:off x="10513689" y="4005388"/>
              <a:ext cx="23737" cy="14419"/>
            </a:xfrm>
            <a:custGeom>
              <a:avLst/>
              <a:gdLst>
                <a:gd fmla="*/ 9794 w 23737" name="connsiteX0"/>
                <a:gd fmla="*/ 14419 h 14419" name="connsiteY0"/>
                <a:gd fmla="*/ 0 w 23737" name="connsiteX1"/>
                <a:gd fmla="*/ 7686 h 14419" name="connsiteY1"/>
                <a:gd fmla="*/ 9318 w 23737" name="connsiteX2"/>
                <a:gd fmla="*/ 0 h 14419" name="connsiteY2"/>
                <a:gd fmla="*/ 23737 w 23737" name="connsiteX3"/>
                <a:gd fmla="*/ 1496 h 14419" name="connsiteY3"/>
                <a:gd fmla="*/ 20133 w 23737" name="connsiteX4"/>
                <a:gd fmla="*/ 14419 h 14419" name="connsiteY4"/>
                <a:gd fmla="*/ 9794 w 23737" name="connsiteX5"/>
                <a:gd fmla="*/ 14419 h 1441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19" w="23737">
                  <a:moveTo>
                    <a:pt x="9794" y="14419"/>
                  </a:moveTo>
                  <a:lnTo>
                    <a:pt x="0" y="7686"/>
                  </a:lnTo>
                  <a:lnTo>
                    <a:pt x="9318" y="0"/>
                  </a:lnTo>
                  <a:lnTo>
                    <a:pt x="23737" y="1496"/>
                  </a:lnTo>
                  <a:lnTo>
                    <a:pt x="20133" y="14419"/>
                  </a:lnTo>
                  <a:lnTo>
                    <a:pt x="9794"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7" name="Graphic 10">
              <a:extLst>
                <a:ext uri="{FF2B5EF4-FFF2-40B4-BE49-F238E27FC236}">
                  <a16:creationId xmlns:a16="http://schemas.microsoft.com/office/drawing/2014/main" id="{92852733-8591-4890-9D6E-49029B848B7E}"/>
                </a:ext>
              </a:extLst>
            </p:cNvPr>
            <p:cNvSpPr/>
            <p:nvPr/>
          </p:nvSpPr>
          <p:spPr>
            <a:xfrm>
              <a:off x="10461724" y="4065107"/>
              <a:ext cx="26617" cy="17545"/>
            </a:xfrm>
            <a:custGeom>
              <a:avLst/>
              <a:gdLst>
                <a:gd fmla="*/ -6707 w 26617" name="connsiteX0"/>
                <a:gd fmla="*/ 8742 h 17545" name="connsiteY0"/>
                <a:gd fmla="*/ -5684 w 26617" name="connsiteX1"/>
                <a:gd fmla="*/ 446 h 17545" name="connsiteY1"/>
                <a:gd fmla="*/ 7919 w 26617" name="connsiteX2"/>
                <a:gd fmla="*/ -6764 h 17545" name="connsiteY2"/>
                <a:gd fmla="*/ 19752 w 26617" name="connsiteX3"/>
                <a:gd fmla="*/ 3574 h 17545" name="connsiteY3"/>
                <a:gd fmla="*/ 8394 w 26617" name="connsiteX4"/>
                <a:gd fmla="*/ 10781 h 1754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545" w="26617">
                  <a:moveTo>
                    <a:pt x="-6707" y="8742"/>
                  </a:moveTo>
                  <a:lnTo>
                    <a:pt x="-5684" y="446"/>
                  </a:lnTo>
                  <a:lnTo>
                    <a:pt x="7919" y="-6764"/>
                  </a:lnTo>
                  <a:cubicBezTo>
                    <a:pt x="7919" y="-6764"/>
                    <a:pt x="21522" y="3574"/>
                    <a:pt x="19752" y="3574"/>
                  </a:cubicBezTo>
                  <a:cubicBezTo>
                    <a:pt x="15740" y="5614"/>
                    <a:pt x="11931" y="8061"/>
                    <a:pt x="8394" y="10781"/>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28" name="Graphic 10">
              <a:extLst>
                <a:ext uri="{FF2B5EF4-FFF2-40B4-BE49-F238E27FC236}">
                  <a16:creationId xmlns:a16="http://schemas.microsoft.com/office/drawing/2014/main" id="{4D9A3776-A039-40DC-BAFF-735DD3E89AE3}"/>
                </a:ext>
              </a:extLst>
            </p:cNvPr>
            <p:cNvSpPr/>
            <p:nvPr/>
          </p:nvSpPr>
          <p:spPr>
            <a:xfrm>
              <a:off x="10432342" y="4139787"/>
              <a:ext cx="17003" cy="21628"/>
            </a:xfrm>
            <a:custGeom>
              <a:avLst/>
              <a:gdLst>
                <a:gd fmla="*/ 5169 w 17003" name="connsiteX0"/>
                <a:gd fmla="*/ 21629 h 21628" name="connsiteY0"/>
                <a:gd fmla="*/ 0 w 17003" name="connsiteX1"/>
                <a:gd fmla="*/ 4693 h 21628" name="connsiteY1"/>
                <a:gd fmla="*/ 7686 w 17003" name="connsiteX2"/>
                <a:gd fmla="*/ 0 h 21628" name="connsiteY2"/>
                <a:gd fmla="*/ 17004 w 17003" name="connsiteX3"/>
                <a:gd fmla="*/ 20132 h 21628" name="connsiteY3"/>
                <a:gd fmla="*/ 5169 w 17003" name="connsiteX4"/>
                <a:gd fmla="*/ 21629 h 216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1628" w="17003">
                  <a:moveTo>
                    <a:pt x="5169" y="21629"/>
                  </a:moveTo>
                  <a:lnTo>
                    <a:pt x="0" y="4693"/>
                  </a:lnTo>
                  <a:lnTo>
                    <a:pt x="7686" y="0"/>
                  </a:lnTo>
                  <a:lnTo>
                    <a:pt x="17004" y="20132"/>
                  </a:lnTo>
                  <a:lnTo>
                    <a:pt x="5169" y="2162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29" name="Graphic 10">
              <a:extLst>
                <a:ext uri="{FF2B5EF4-FFF2-40B4-BE49-F238E27FC236}">
                  <a16:creationId xmlns:a16="http://schemas.microsoft.com/office/drawing/2014/main" id="{66C7051A-AF58-41B0-B890-13ACE1DAA7DD}"/>
                </a:ext>
              </a:extLst>
            </p:cNvPr>
            <p:cNvSpPr/>
            <p:nvPr/>
          </p:nvSpPr>
          <p:spPr>
            <a:xfrm>
              <a:off x="10642511" y="3901868"/>
              <a:ext cx="26253" cy="25709"/>
            </a:xfrm>
            <a:custGeom>
              <a:avLst/>
              <a:gdLst>
                <a:gd fmla="*/ 13875 w 26253" name="connsiteX0"/>
                <a:gd fmla="*/ 25234 h 25709" name="connsiteY0"/>
                <a:gd fmla="*/ 0 w 26253" name="connsiteX1"/>
                <a:gd fmla="*/ 3061 h 25709" name="connsiteY1"/>
                <a:gd fmla="*/ 6122 w 26253" name="connsiteX2"/>
                <a:gd fmla="*/ 0 h 25709" name="connsiteY2"/>
                <a:gd fmla="*/ 26254 w 26253" name="connsiteX3"/>
                <a:gd fmla="*/ 13331 h 25709" name="connsiteY3"/>
                <a:gd fmla="*/ 25234 w 26253" name="connsiteX4"/>
                <a:gd fmla="*/ 25710 h 25709" name="connsiteY4"/>
                <a:gd fmla="*/ 13875 w 26253" name="connsiteX5"/>
                <a:gd fmla="*/ 25234 h 257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5709" w="26253">
                  <a:moveTo>
                    <a:pt x="13875" y="25234"/>
                  </a:moveTo>
                  <a:lnTo>
                    <a:pt x="0" y="3061"/>
                  </a:lnTo>
                  <a:lnTo>
                    <a:pt x="6122" y="0"/>
                  </a:lnTo>
                  <a:lnTo>
                    <a:pt x="26254" y="13331"/>
                  </a:lnTo>
                  <a:lnTo>
                    <a:pt x="25234" y="25710"/>
                  </a:lnTo>
                  <a:lnTo>
                    <a:pt x="13875" y="2523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0" name="Graphic 10">
              <a:extLst>
                <a:ext uri="{FF2B5EF4-FFF2-40B4-BE49-F238E27FC236}">
                  <a16:creationId xmlns:a16="http://schemas.microsoft.com/office/drawing/2014/main" id="{FE2E6052-E952-4741-AB7D-6E943D3E16C8}"/>
                </a:ext>
              </a:extLst>
            </p:cNvPr>
            <p:cNvSpPr/>
            <p:nvPr/>
          </p:nvSpPr>
          <p:spPr>
            <a:xfrm>
              <a:off x="10676519" y="3877110"/>
              <a:ext cx="10814" cy="13943"/>
            </a:xfrm>
            <a:custGeom>
              <a:avLst/>
              <a:gdLst>
                <a:gd fmla="*/ 476 w 10814" name="connsiteX0"/>
                <a:gd fmla="*/ 13943 h 13943" name="connsiteY0"/>
                <a:gd fmla="*/ 0 w 10814" name="connsiteX1"/>
                <a:gd fmla="*/ 6189 h 13943" name="connsiteY1"/>
                <a:gd fmla="*/ 8230 w 10814" name="connsiteX2"/>
                <a:gd fmla="*/ 0 h 13943" name="connsiteY2"/>
                <a:gd fmla="*/ 10815 w 10814" name="connsiteX3"/>
                <a:gd fmla="*/ 10339 h 13943" name="connsiteY3"/>
                <a:gd fmla="*/ 476 w 10814" name="connsiteX4"/>
                <a:gd fmla="*/ 13943 h 139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3943" w="10814">
                  <a:moveTo>
                    <a:pt x="476" y="13943"/>
                  </a:moveTo>
                  <a:lnTo>
                    <a:pt x="0" y="6189"/>
                  </a:lnTo>
                  <a:lnTo>
                    <a:pt x="8230" y="0"/>
                  </a:lnTo>
                  <a:lnTo>
                    <a:pt x="10815" y="10339"/>
                  </a:lnTo>
                  <a:lnTo>
                    <a:pt x="476" y="139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1" name="Graphic 10">
              <a:extLst>
                <a:ext uri="{FF2B5EF4-FFF2-40B4-BE49-F238E27FC236}">
                  <a16:creationId xmlns:a16="http://schemas.microsoft.com/office/drawing/2014/main" id="{9EE7251E-3A7A-44F1-A989-8E004D85A89C}"/>
                </a:ext>
              </a:extLst>
            </p:cNvPr>
            <p:cNvSpPr/>
            <p:nvPr/>
          </p:nvSpPr>
          <p:spPr>
            <a:xfrm>
              <a:off x="10605374" y="3849836"/>
              <a:ext cx="17547" cy="20064"/>
            </a:xfrm>
            <a:custGeom>
              <a:avLst/>
              <a:gdLst>
                <a:gd fmla="*/ 8774 w 17547" name="connsiteX0"/>
                <a:gd fmla="*/ 20065 h 20064" name="connsiteY0"/>
                <a:gd fmla="*/ 0 w 17547" name="connsiteX1"/>
                <a:gd fmla="*/ 11290 h 20064" name="connsiteY1"/>
                <a:gd fmla="*/ 544 w 17547" name="connsiteX2"/>
                <a:gd fmla="*/ 0 h 20064" name="connsiteY2"/>
                <a:gd fmla="*/ 12378 w 17547" name="connsiteX3"/>
                <a:gd fmla="*/ 476 h 20064" name="connsiteY3"/>
                <a:gd fmla="*/ 14419 w 17547" name="connsiteX4"/>
                <a:gd fmla="*/ 9250 h 20064" name="connsiteY4"/>
                <a:gd fmla="*/ 17548 w 17547" name="connsiteX5"/>
                <a:gd fmla="*/ 17480 h 20064" name="connsiteY5"/>
                <a:gd fmla="*/ 8774 w 17547" name="connsiteX6"/>
                <a:gd fmla="*/ 20065 h 200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064" w="17547">
                  <a:moveTo>
                    <a:pt x="8774" y="20065"/>
                  </a:moveTo>
                  <a:lnTo>
                    <a:pt x="0" y="11290"/>
                  </a:lnTo>
                  <a:lnTo>
                    <a:pt x="544" y="0"/>
                  </a:lnTo>
                  <a:lnTo>
                    <a:pt x="12378" y="476"/>
                  </a:lnTo>
                  <a:lnTo>
                    <a:pt x="14419" y="9250"/>
                  </a:lnTo>
                  <a:lnTo>
                    <a:pt x="17548" y="17480"/>
                  </a:lnTo>
                  <a:lnTo>
                    <a:pt x="8774" y="2006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2" name="Graphic 10">
              <a:extLst>
                <a:ext uri="{FF2B5EF4-FFF2-40B4-BE49-F238E27FC236}">
                  <a16:creationId xmlns:a16="http://schemas.microsoft.com/office/drawing/2014/main" id="{A2FDE526-DE01-4A2E-B926-045AE796F241}"/>
                </a:ext>
              </a:extLst>
            </p:cNvPr>
            <p:cNvSpPr/>
            <p:nvPr/>
          </p:nvSpPr>
          <p:spPr>
            <a:xfrm>
              <a:off x="10515729" y="5280343"/>
              <a:ext cx="43802" cy="42509"/>
            </a:xfrm>
            <a:custGeom>
              <a:avLst/>
              <a:gdLst>
                <a:gd fmla="*/ 0 w 43802" name="connsiteX0"/>
                <a:gd fmla="*/ 5917 h 42509" name="connsiteY0"/>
                <a:gd fmla="*/ 31016 w 43802" name="connsiteX1"/>
                <a:gd fmla="*/ 0 h 42509" name="connsiteY1"/>
                <a:gd fmla="*/ 43802 w 43802" name="connsiteX2"/>
                <a:gd fmla="*/ 17412 h 42509" name="connsiteY2"/>
                <a:gd fmla="*/ 39993 w 43802" name="connsiteX3"/>
                <a:gd fmla="*/ 42510 h 42509" name="connsiteY3"/>
                <a:gd fmla="*/ 13603 w 43802" name="connsiteX4"/>
                <a:gd fmla="*/ 38701 h 42509" name="connsiteY4"/>
                <a:gd fmla="*/ 0 w 43802" name="connsiteX5"/>
                <a:gd fmla="*/ 5917 h 425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2509" w="43802">
                  <a:moveTo>
                    <a:pt x="0" y="5917"/>
                  </a:moveTo>
                  <a:lnTo>
                    <a:pt x="31016" y="0"/>
                  </a:lnTo>
                  <a:lnTo>
                    <a:pt x="43802" y="17412"/>
                  </a:lnTo>
                  <a:lnTo>
                    <a:pt x="39993" y="42510"/>
                  </a:lnTo>
                  <a:lnTo>
                    <a:pt x="13603" y="38701"/>
                  </a:lnTo>
                  <a:lnTo>
                    <a:pt x="0" y="591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3" name="Graphic 10">
              <a:extLst>
                <a:ext uri="{FF2B5EF4-FFF2-40B4-BE49-F238E27FC236}">
                  <a16:creationId xmlns:a16="http://schemas.microsoft.com/office/drawing/2014/main" id="{1CE89793-3CCF-4D40-9684-8A1A1F8E2E38}"/>
                </a:ext>
              </a:extLst>
            </p:cNvPr>
            <p:cNvSpPr/>
            <p:nvPr/>
          </p:nvSpPr>
          <p:spPr>
            <a:xfrm>
              <a:off x="10692298" y="5210558"/>
              <a:ext cx="31083" cy="40809"/>
            </a:xfrm>
            <a:custGeom>
              <a:avLst/>
              <a:gdLst>
                <a:gd fmla="*/ 1700 w 31083" name="connsiteX0"/>
                <a:gd fmla="*/ 40809 h 40809" name="connsiteY0"/>
                <a:gd fmla="*/ 0 w 31083" name="connsiteX1"/>
                <a:gd fmla="*/ 24690 h 40809" name="connsiteY1"/>
                <a:gd fmla="*/ 22105 w 31083" name="connsiteX2"/>
                <a:gd fmla="*/ 0 h 40809" name="connsiteY2"/>
                <a:gd fmla="*/ 31083 w 31083" name="connsiteX3"/>
                <a:gd fmla="*/ 15712 h 40809" name="connsiteY3"/>
                <a:gd fmla="*/ 26798 w 31083" name="connsiteX4"/>
                <a:gd fmla="*/ 33192 h 40809" name="connsiteY4"/>
                <a:gd fmla="*/ 1700 w 31083" name="connsiteX5"/>
                <a:gd fmla="*/ 40809 h 4080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0809" w="31083">
                  <a:moveTo>
                    <a:pt x="1700" y="40809"/>
                  </a:moveTo>
                  <a:lnTo>
                    <a:pt x="0" y="24690"/>
                  </a:lnTo>
                  <a:lnTo>
                    <a:pt x="22105" y="0"/>
                  </a:lnTo>
                  <a:lnTo>
                    <a:pt x="31083" y="15712"/>
                  </a:lnTo>
                  <a:lnTo>
                    <a:pt x="26798" y="33192"/>
                  </a:lnTo>
                  <a:lnTo>
                    <a:pt x="1700" y="408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4" name="Graphic 10">
              <a:extLst>
                <a:ext uri="{FF2B5EF4-FFF2-40B4-BE49-F238E27FC236}">
                  <a16:creationId xmlns:a16="http://schemas.microsoft.com/office/drawing/2014/main" id="{392BA321-1C01-4865-8549-2AAA574C92A6}"/>
                </a:ext>
              </a:extLst>
            </p:cNvPr>
            <p:cNvSpPr/>
            <p:nvPr/>
          </p:nvSpPr>
          <p:spPr>
            <a:xfrm>
              <a:off x="10481178" y="4838920"/>
              <a:ext cx="22173" cy="14351"/>
            </a:xfrm>
            <a:custGeom>
              <a:avLst/>
              <a:gdLst>
                <a:gd fmla="*/ 0 w 22173" name="connsiteX0"/>
                <a:gd fmla="*/ 7142 h 14351" name="connsiteY0"/>
                <a:gd fmla="*/ 2448 w 22173" name="connsiteX1"/>
                <a:gd fmla="*/ 0 h 14351" name="connsiteY1"/>
                <a:gd fmla="*/ 17956 w 22173" name="connsiteX2"/>
                <a:gd fmla="*/ 0 h 14351" name="connsiteY2"/>
                <a:gd fmla="*/ 22173 w 22173" name="connsiteX3"/>
                <a:gd fmla="*/ 14351 h 14351" name="connsiteY3"/>
                <a:gd fmla="*/ 10202 w 22173" name="connsiteX4"/>
                <a:gd fmla="*/ 14351 h 14351" name="connsiteY4"/>
                <a:gd fmla="*/ 0 w 22173" name="connsiteX5"/>
                <a:gd fmla="*/ 7142 h 1435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351" w="22173">
                  <a:moveTo>
                    <a:pt x="0" y="7142"/>
                  </a:moveTo>
                  <a:lnTo>
                    <a:pt x="2448" y="0"/>
                  </a:lnTo>
                  <a:lnTo>
                    <a:pt x="17956" y="0"/>
                  </a:lnTo>
                  <a:lnTo>
                    <a:pt x="22173" y="14351"/>
                  </a:lnTo>
                  <a:lnTo>
                    <a:pt x="10202" y="14351"/>
                  </a:lnTo>
                  <a:lnTo>
                    <a:pt x="0" y="714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5" name="Graphic 10">
              <a:extLst>
                <a:ext uri="{FF2B5EF4-FFF2-40B4-BE49-F238E27FC236}">
                  <a16:creationId xmlns:a16="http://schemas.microsoft.com/office/drawing/2014/main" id="{79E73405-B646-417E-A32D-198A57633F07}"/>
                </a:ext>
              </a:extLst>
            </p:cNvPr>
            <p:cNvSpPr/>
            <p:nvPr/>
          </p:nvSpPr>
          <p:spPr>
            <a:xfrm>
              <a:off x="10848939" y="4868235"/>
              <a:ext cx="16187" cy="20268"/>
            </a:xfrm>
            <a:custGeom>
              <a:avLst/>
              <a:gdLst>
                <a:gd fmla="*/ 7210 w 16187" name="connsiteX0"/>
                <a:gd fmla="*/ 17344 h 20268" name="connsiteY0"/>
                <a:gd fmla="*/ 0 w 16187" name="connsiteX1"/>
                <a:gd fmla="*/ 7142 h 20268" name="connsiteY1"/>
                <a:gd fmla="*/ 5985 w 16187" name="connsiteX2"/>
                <a:gd fmla="*/ 0 h 20268" name="connsiteY2"/>
                <a:gd fmla="*/ 16188 w 16187" name="connsiteX3"/>
                <a:gd fmla="*/ 5917 h 20268" name="connsiteY3"/>
                <a:gd fmla="*/ 11970 w 16187" name="connsiteX4"/>
                <a:gd fmla="*/ 20269 h 20268" name="connsiteY4"/>
                <a:gd fmla="*/ 7210 w 16187" name="connsiteX5"/>
                <a:gd fmla="*/ 17344 h 2026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0268" w="16187">
                  <a:moveTo>
                    <a:pt x="7210" y="17344"/>
                  </a:moveTo>
                  <a:lnTo>
                    <a:pt x="0" y="7142"/>
                  </a:lnTo>
                  <a:lnTo>
                    <a:pt x="5985" y="0"/>
                  </a:lnTo>
                  <a:lnTo>
                    <a:pt x="16188" y="5917"/>
                  </a:lnTo>
                  <a:lnTo>
                    <a:pt x="11970" y="20269"/>
                  </a:lnTo>
                  <a:lnTo>
                    <a:pt x="7210" y="1734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6" name="Graphic 10">
              <a:extLst>
                <a:ext uri="{FF2B5EF4-FFF2-40B4-BE49-F238E27FC236}">
                  <a16:creationId xmlns:a16="http://schemas.microsoft.com/office/drawing/2014/main" id="{06BAD08C-4F66-40EF-98C8-F749407E39FE}"/>
                </a:ext>
              </a:extLst>
            </p:cNvPr>
            <p:cNvSpPr/>
            <p:nvPr/>
          </p:nvSpPr>
          <p:spPr>
            <a:xfrm>
              <a:off x="10826221" y="4968694"/>
              <a:ext cx="10814" cy="16119"/>
            </a:xfrm>
            <a:custGeom>
              <a:avLst/>
              <a:gdLst>
                <a:gd fmla="*/ 0 w 10814" name="connsiteX0"/>
                <a:gd fmla="*/ 15507 h 16119" name="connsiteY0"/>
                <a:gd fmla="*/ 2380 w 10814" name="connsiteX1"/>
                <a:gd fmla="*/ 544 h 16119" name="connsiteY1"/>
                <a:gd fmla="*/ 9590 w 10814" name="connsiteX2"/>
                <a:gd fmla="*/ 0 h 16119" name="connsiteY2"/>
                <a:gd fmla="*/ 10815 w 10814" name="connsiteX3"/>
                <a:gd fmla="*/ 16120 h 16119" name="connsiteY3"/>
                <a:gd fmla="*/ 0 w 10814" name="connsiteX4"/>
                <a:gd fmla="*/ 15507 h 1611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119" w="10814">
                  <a:moveTo>
                    <a:pt x="0" y="15507"/>
                  </a:moveTo>
                  <a:lnTo>
                    <a:pt x="2380" y="544"/>
                  </a:lnTo>
                  <a:lnTo>
                    <a:pt x="9590" y="0"/>
                  </a:lnTo>
                  <a:lnTo>
                    <a:pt x="10815" y="16120"/>
                  </a:lnTo>
                  <a:lnTo>
                    <a:pt x="0" y="1550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7" name="Graphic 10">
              <a:extLst>
                <a:ext uri="{FF2B5EF4-FFF2-40B4-BE49-F238E27FC236}">
                  <a16:creationId xmlns:a16="http://schemas.microsoft.com/office/drawing/2014/main" id="{C633345A-8934-43ED-86AE-FEACAD351388}"/>
                </a:ext>
              </a:extLst>
            </p:cNvPr>
            <p:cNvSpPr/>
            <p:nvPr/>
          </p:nvSpPr>
          <p:spPr>
            <a:xfrm>
              <a:off x="10868731" y="4925028"/>
              <a:ext cx="18500" cy="14963"/>
            </a:xfrm>
            <a:custGeom>
              <a:avLst/>
              <a:gdLst>
                <a:gd fmla="*/ 9522 w 18500" name="connsiteX0"/>
                <a:gd fmla="*/ 14963 h 14963" name="connsiteY0"/>
                <a:gd fmla="*/ 0 w 18500" name="connsiteX1"/>
                <a:gd fmla="*/ 7142 h 14963" name="connsiteY1"/>
                <a:gd fmla="*/ 9522 w 18500" name="connsiteX2"/>
                <a:gd fmla="*/ 0 h 14963" name="connsiteY2"/>
                <a:gd fmla="*/ 18500 w 18500" name="connsiteX3"/>
                <a:gd fmla="*/ 10746 h 14963" name="connsiteY3"/>
                <a:gd fmla="*/ 9522 w 18500" name="connsiteX4"/>
                <a:gd fmla="*/ 14963 h 149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963" w="18500">
                  <a:moveTo>
                    <a:pt x="9522" y="14963"/>
                  </a:moveTo>
                  <a:lnTo>
                    <a:pt x="0" y="7142"/>
                  </a:lnTo>
                  <a:lnTo>
                    <a:pt x="9522" y="0"/>
                  </a:lnTo>
                  <a:lnTo>
                    <a:pt x="18500" y="10746"/>
                  </a:lnTo>
                  <a:lnTo>
                    <a:pt x="9522" y="1496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8" name="Graphic 10">
              <a:extLst>
                <a:ext uri="{FF2B5EF4-FFF2-40B4-BE49-F238E27FC236}">
                  <a16:creationId xmlns:a16="http://schemas.microsoft.com/office/drawing/2014/main" id="{37AE765F-BDF3-4D8F-A0D4-05CFEFB1C75E}"/>
                </a:ext>
              </a:extLst>
            </p:cNvPr>
            <p:cNvSpPr/>
            <p:nvPr/>
          </p:nvSpPr>
          <p:spPr>
            <a:xfrm>
              <a:off x="4248623" y="2075169"/>
              <a:ext cx="32715" cy="36116"/>
            </a:xfrm>
            <a:custGeom>
              <a:avLst/>
              <a:gdLst>
                <a:gd fmla="*/ 1224 w 32715" name="connsiteX0"/>
                <a:gd fmla="*/ 22173 h 36116" name="connsiteY0"/>
                <a:gd fmla="*/ 0 w 32715" name="connsiteX1"/>
                <a:gd fmla="*/ 1156 h 36116" name="connsiteY1"/>
                <a:gd fmla="*/ 17548 w 32715" name="connsiteX2"/>
                <a:gd fmla="*/ 0 h 36116" name="connsiteY2"/>
                <a:gd fmla="*/ 32716 w 32715" name="connsiteX3"/>
                <a:gd fmla="*/ 34960 h 36116" name="connsiteY3"/>
                <a:gd fmla="*/ 23329 w 32715" name="connsiteX4"/>
                <a:gd fmla="*/ 36116 h 36116" name="connsiteY4"/>
                <a:gd fmla="*/ 1224 w 32715" name="connsiteX5"/>
                <a:gd fmla="*/ 22173 h 3611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6116" w="32715">
                  <a:moveTo>
                    <a:pt x="1224" y="22173"/>
                  </a:moveTo>
                  <a:lnTo>
                    <a:pt x="0" y="1156"/>
                  </a:lnTo>
                  <a:lnTo>
                    <a:pt x="17548" y="0"/>
                  </a:lnTo>
                  <a:lnTo>
                    <a:pt x="32716" y="34960"/>
                  </a:lnTo>
                  <a:lnTo>
                    <a:pt x="23329" y="36116"/>
                  </a:lnTo>
                  <a:lnTo>
                    <a:pt x="1224" y="221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39" name="Graphic 10">
              <a:extLst>
                <a:ext uri="{FF2B5EF4-FFF2-40B4-BE49-F238E27FC236}">
                  <a16:creationId xmlns:a16="http://schemas.microsoft.com/office/drawing/2014/main" id="{21DD6850-7421-43F9-8619-D666AD5E5E56}"/>
                </a:ext>
              </a:extLst>
            </p:cNvPr>
            <p:cNvSpPr/>
            <p:nvPr/>
          </p:nvSpPr>
          <p:spPr>
            <a:xfrm>
              <a:off x="4276646" y="2280440"/>
              <a:ext cx="22173" cy="22173"/>
            </a:xfrm>
            <a:custGeom>
              <a:avLst/>
              <a:gdLst>
                <a:gd fmla="*/ 0 w 22173" name="connsiteX0"/>
                <a:gd fmla="*/ 19861 h 22173" name="connsiteY0"/>
                <a:gd fmla="*/ 11631 w 22173" name="connsiteX1"/>
                <a:gd fmla="*/ 0 h 22173" name="connsiteY1"/>
                <a:gd fmla="*/ 22173 w 22173" name="connsiteX2"/>
                <a:gd fmla="*/ 7006 h 22173" name="connsiteY2"/>
                <a:gd fmla="*/ 12855 w 22173" name="connsiteX3"/>
                <a:gd fmla="*/ 22173 h 22173" name="connsiteY3"/>
                <a:gd fmla="*/ 0 w 22173" name="connsiteX4"/>
                <a:gd fmla="*/ 19861 h 2217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2173" w="22173">
                  <a:moveTo>
                    <a:pt x="0" y="19861"/>
                  </a:moveTo>
                  <a:lnTo>
                    <a:pt x="11631" y="0"/>
                  </a:lnTo>
                  <a:lnTo>
                    <a:pt x="22173" y="7006"/>
                  </a:lnTo>
                  <a:lnTo>
                    <a:pt x="12855" y="22173"/>
                  </a:lnTo>
                  <a:lnTo>
                    <a:pt x="0" y="198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0" name="Graphic 10">
              <a:extLst>
                <a:ext uri="{FF2B5EF4-FFF2-40B4-BE49-F238E27FC236}">
                  <a16:creationId xmlns:a16="http://schemas.microsoft.com/office/drawing/2014/main" id="{CFAB594E-9FFE-4443-89C8-A5E4C590FBF1}"/>
                </a:ext>
              </a:extLst>
            </p:cNvPr>
            <p:cNvSpPr/>
            <p:nvPr/>
          </p:nvSpPr>
          <p:spPr>
            <a:xfrm>
              <a:off x="4416622" y="2102035"/>
              <a:ext cx="11154" cy="14895"/>
            </a:xfrm>
            <a:custGeom>
              <a:avLst/>
              <a:gdLst>
                <a:gd fmla="*/ 0 w 11154" name="connsiteX0"/>
                <a:gd fmla="*/ 14419 h 14895" name="connsiteY0"/>
                <a:gd fmla="*/ 0 w 11154" name="connsiteX1"/>
                <a:gd fmla="*/ 0 h 14895" name="connsiteY1"/>
                <a:gd fmla="*/ 8842 w 11154" name="connsiteX2"/>
                <a:gd fmla="*/ 2313 h 14895" name="connsiteY2"/>
                <a:gd fmla="*/ 11155 w 11154" name="connsiteX3"/>
                <a:gd fmla="*/ 14895 h 14895" name="connsiteY3"/>
                <a:gd fmla="*/ 0 w 11154" name="connsiteX4"/>
                <a:gd fmla="*/ 14419 h 148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895" w="11154">
                  <a:moveTo>
                    <a:pt x="0" y="14419"/>
                  </a:moveTo>
                  <a:lnTo>
                    <a:pt x="0" y="0"/>
                  </a:lnTo>
                  <a:lnTo>
                    <a:pt x="8842" y="2313"/>
                  </a:lnTo>
                  <a:lnTo>
                    <a:pt x="11155" y="14895"/>
                  </a:lnTo>
                  <a:lnTo>
                    <a:pt x="0" y="1441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1" name="Graphic 10">
              <a:extLst>
                <a:ext uri="{FF2B5EF4-FFF2-40B4-BE49-F238E27FC236}">
                  <a16:creationId xmlns:a16="http://schemas.microsoft.com/office/drawing/2014/main" id="{E213ADF6-C3CA-403C-BCFF-8BF83EC36053}"/>
                </a:ext>
              </a:extLst>
            </p:cNvPr>
            <p:cNvSpPr/>
            <p:nvPr/>
          </p:nvSpPr>
          <p:spPr>
            <a:xfrm>
              <a:off x="4337520" y="2120195"/>
              <a:ext cx="9318" cy="20404"/>
            </a:xfrm>
            <a:custGeom>
              <a:avLst/>
              <a:gdLst>
                <a:gd fmla="*/ 3265 w 9318" name="connsiteX0"/>
                <a:gd fmla="*/ 17616 h 20404" name="connsiteY0"/>
                <a:gd fmla="*/ 0 w 9318" name="connsiteX1"/>
                <a:gd fmla="*/ 0 h 20404" name="connsiteY1"/>
                <a:gd fmla="*/ 6530 w 9318" name="connsiteX2"/>
                <a:gd fmla="*/ 884 h 20404" name="connsiteY2"/>
                <a:gd fmla="*/ 9318 w 9318" name="connsiteX3"/>
                <a:gd fmla="*/ 20405 h 20404" name="connsiteY3"/>
                <a:gd fmla="*/ 3265 w 9318" name="connsiteX4"/>
                <a:gd fmla="*/ 17616 h 204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0404" w="9318">
                  <a:moveTo>
                    <a:pt x="3265" y="17616"/>
                  </a:moveTo>
                  <a:lnTo>
                    <a:pt x="0" y="0"/>
                  </a:lnTo>
                  <a:lnTo>
                    <a:pt x="6530" y="884"/>
                  </a:lnTo>
                  <a:lnTo>
                    <a:pt x="9318" y="20405"/>
                  </a:lnTo>
                  <a:lnTo>
                    <a:pt x="3265" y="176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2" name="Graphic 10">
              <a:extLst>
                <a:ext uri="{FF2B5EF4-FFF2-40B4-BE49-F238E27FC236}">
                  <a16:creationId xmlns:a16="http://schemas.microsoft.com/office/drawing/2014/main" id="{A81C6D8B-8EA9-4373-BD27-3FD100F0B610}"/>
                </a:ext>
              </a:extLst>
            </p:cNvPr>
            <p:cNvSpPr/>
            <p:nvPr/>
          </p:nvSpPr>
          <p:spPr>
            <a:xfrm>
              <a:off x="4400774" y="2179233"/>
              <a:ext cx="9318" cy="10678"/>
            </a:xfrm>
            <a:custGeom>
              <a:avLst/>
              <a:gdLst>
                <a:gd fmla="*/ 5169 w 9318" name="connsiteX0"/>
                <a:gd fmla="*/ 10678 h 10678" name="connsiteY0"/>
                <a:gd fmla="*/ 0 w 9318" name="connsiteX1"/>
                <a:gd fmla="*/ 952 h 10678" name="connsiteY1"/>
                <a:gd fmla="*/ 6530 w 9318" name="connsiteX2"/>
                <a:gd fmla="*/ 0 h 10678" name="connsiteY2"/>
                <a:gd fmla="*/ 9318 w 9318" name="connsiteX3"/>
                <a:gd fmla="*/ 10202 h 10678" name="connsiteY3"/>
                <a:gd fmla="*/ 5169 w 9318" name="connsiteX4"/>
                <a:gd fmla="*/ 10678 h 1067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678" w="9318">
                  <a:moveTo>
                    <a:pt x="5169" y="10678"/>
                  </a:moveTo>
                  <a:lnTo>
                    <a:pt x="0" y="952"/>
                  </a:lnTo>
                  <a:lnTo>
                    <a:pt x="6530" y="0"/>
                  </a:lnTo>
                  <a:lnTo>
                    <a:pt x="9318" y="10202"/>
                  </a:lnTo>
                  <a:lnTo>
                    <a:pt x="5169" y="1067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3" name="Graphic 10">
              <a:extLst>
                <a:ext uri="{FF2B5EF4-FFF2-40B4-BE49-F238E27FC236}">
                  <a16:creationId xmlns:a16="http://schemas.microsoft.com/office/drawing/2014/main" id="{7D058167-E206-451B-AF14-07FB9161837E}"/>
                </a:ext>
              </a:extLst>
            </p:cNvPr>
            <p:cNvSpPr/>
            <p:nvPr/>
          </p:nvSpPr>
          <p:spPr>
            <a:xfrm>
              <a:off x="4327317" y="2242012"/>
              <a:ext cx="8365" cy="11630"/>
            </a:xfrm>
            <a:custGeom>
              <a:avLst/>
              <a:gdLst>
                <a:gd fmla="*/ 1360 w 8365" name="connsiteX0"/>
                <a:gd fmla="*/ 10270 h 11630" name="connsiteY0"/>
                <a:gd fmla="*/ 0 w 8365" name="connsiteX1"/>
                <a:gd fmla="*/ 0 h 11630" name="connsiteY1"/>
                <a:gd fmla="*/ 8366 w 8365" name="connsiteX2"/>
                <a:gd fmla="*/ 3741 h 11630" name="connsiteY2"/>
                <a:gd fmla="*/ 8366 w 8365" name="connsiteX3"/>
                <a:gd fmla="*/ 11631 h 11630" name="connsiteY3"/>
                <a:gd fmla="*/ 1360 w 8365" name="connsiteX4"/>
                <a:gd fmla="*/ 10270 h 11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1630" w="8365">
                  <a:moveTo>
                    <a:pt x="1360" y="10270"/>
                  </a:moveTo>
                  <a:lnTo>
                    <a:pt x="0" y="0"/>
                  </a:lnTo>
                  <a:lnTo>
                    <a:pt x="8366" y="3741"/>
                  </a:lnTo>
                  <a:lnTo>
                    <a:pt x="8366" y="11631"/>
                  </a:lnTo>
                  <a:lnTo>
                    <a:pt x="1360" y="1027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4" name="Graphic 10">
              <a:extLst>
                <a:ext uri="{FF2B5EF4-FFF2-40B4-BE49-F238E27FC236}">
                  <a16:creationId xmlns:a16="http://schemas.microsoft.com/office/drawing/2014/main" id="{D15C2389-AB06-4431-BD49-662F600CF0A4}"/>
                </a:ext>
              </a:extLst>
            </p:cNvPr>
            <p:cNvSpPr/>
            <p:nvPr/>
          </p:nvSpPr>
          <p:spPr>
            <a:xfrm>
              <a:off x="4359897" y="2234598"/>
              <a:ext cx="9250" cy="10202"/>
            </a:xfrm>
            <a:custGeom>
              <a:avLst/>
              <a:gdLst>
                <a:gd fmla="*/ 2789 w 9250" name="connsiteX0"/>
                <a:gd fmla="*/ 9726 h 10202" name="connsiteY0"/>
                <a:gd fmla="*/ 0 w 9250" name="connsiteX1"/>
                <a:gd fmla="*/ 0 h 10202" name="connsiteY1"/>
                <a:gd fmla="*/ 7890 w 9250" name="connsiteX2"/>
                <a:gd fmla="*/ 2313 h 10202" name="connsiteY2"/>
                <a:gd fmla="*/ 9250 w 9250" name="connsiteX3"/>
                <a:gd fmla="*/ 10202 h 10202" name="connsiteY3"/>
                <a:gd fmla="*/ 2789 w 9250" name="connsiteX4"/>
                <a:gd fmla="*/ 9726 h 1020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202" w="9250">
                  <a:moveTo>
                    <a:pt x="2789" y="9726"/>
                  </a:moveTo>
                  <a:lnTo>
                    <a:pt x="0" y="0"/>
                  </a:lnTo>
                  <a:lnTo>
                    <a:pt x="7890" y="2313"/>
                  </a:lnTo>
                  <a:lnTo>
                    <a:pt x="9250" y="10202"/>
                  </a:lnTo>
                  <a:lnTo>
                    <a:pt x="2789" y="97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5" name="Graphic 10">
              <a:extLst>
                <a:ext uri="{FF2B5EF4-FFF2-40B4-BE49-F238E27FC236}">
                  <a16:creationId xmlns:a16="http://schemas.microsoft.com/office/drawing/2014/main" id="{12480BCD-AE2F-4B1E-93BC-2953565FFCF5}"/>
                </a:ext>
              </a:extLst>
            </p:cNvPr>
            <p:cNvSpPr/>
            <p:nvPr/>
          </p:nvSpPr>
          <p:spPr>
            <a:xfrm>
              <a:off x="5102629" y="832453"/>
              <a:ext cx="26526" cy="9386"/>
            </a:xfrm>
            <a:custGeom>
              <a:avLst/>
              <a:gdLst>
                <a:gd fmla="*/ 0 w 26526" name="connsiteX0"/>
                <a:gd fmla="*/ 0 h 9386" name="connsiteY0"/>
                <a:gd fmla="*/ 26526 w 26526" name="connsiteX1"/>
                <a:gd fmla="*/ 7006 h 9386" name="connsiteY1"/>
                <a:gd fmla="*/ 19520 w 26526" name="connsiteX2"/>
                <a:gd fmla="*/ 9386 h 9386" name="connsiteY2"/>
                <a:gd fmla="*/ 2313 w 26526" name="connsiteX3"/>
                <a:gd fmla="*/ 7006 h 9386" name="connsiteY3"/>
                <a:gd fmla="*/ 0 w 26526" name="connsiteX4"/>
                <a:gd fmla="*/ 0 h 938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86" w="26526">
                  <a:moveTo>
                    <a:pt x="0" y="0"/>
                  </a:moveTo>
                  <a:lnTo>
                    <a:pt x="26526" y="7006"/>
                  </a:lnTo>
                  <a:lnTo>
                    <a:pt x="19520" y="9386"/>
                  </a:lnTo>
                  <a:lnTo>
                    <a:pt x="2313" y="7006"/>
                  </a:lnTo>
                  <a:lnTo>
                    <a:pt x="0"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6" name="Graphic 10">
              <a:extLst>
                <a:ext uri="{FF2B5EF4-FFF2-40B4-BE49-F238E27FC236}">
                  <a16:creationId xmlns:a16="http://schemas.microsoft.com/office/drawing/2014/main" id="{2D339C2E-7EFE-41B0-B1A2-14623F350309}"/>
                </a:ext>
              </a:extLst>
            </p:cNvPr>
            <p:cNvSpPr/>
            <p:nvPr/>
          </p:nvSpPr>
          <p:spPr>
            <a:xfrm>
              <a:off x="5154933" y="809056"/>
              <a:ext cx="10134" cy="6189"/>
            </a:xfrm>
            <a:custGeom>
              <a:avLst/>
              <a:gdLst>
                <a:gd fmla="*/ 0 w 10134" name="connsiteX0"/>
                <a:gd fmla="*/ 6189 h 6189" name="connsiteY0"/>
                <a:gd fmla="*/ 9386 w 10134" name="connsiteX1"/>
                <a:gd fmla="*/ 0 h 6189" name="connsiteY1"/>
                <a:gd fmla="*/ 10134 w 10134" name="connsiteX2"/>
                <a:gd fmla="*/ 4625 h 6189" name="connsiteY2"/>
                <a:gd fmla="*/ 0 w 10134" name="connsiteX3"/>
                <a:gd fmla="*/ 6189 h 6189" name="connsiteY3"/>
              </a:gdLst>
              <a:ahLst/>
              <a:cxnLst>
                <a:cxn ang="0">
                  <a:pos x="connsiteX0" y="connsiteY0"/>
                </a:cxn>
                <a:cxn ang="0">
                  <a:pos x="connsiteX1" y="connsiteY1"/>
                </a:cxn>
                <a:cxn ang="0">
                  <a:pos x="connsiteX2" y="connsiteY2"/>
                </a:cxn>
                <a:cxn ang="0">
                  <a:pos x="connsiteX3" y="connsiteY3"/>
                </a:cxn>
              </a:cxnLst>
              <a:rect b="b" l="l" r="r" t="t"/>
              <a:pathLst>
                <a:path h="6189" w="10134">
                  <a:moveTo>
                    <a:pt x="0" y="6189"/>
                  </a:moveTo>
                  <a:lnTo>
                    <a:pt x="9386" y="0"/>
                  </a:lnTo>
                  <a:lnTo>
                    <a:pt x="10134" y="4625"/>
                  </a:lnTo>
                  <a:lnTo>
                    <a:pt x="0" y="618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7" name="Graphic 10">
              <a:extLst>
                <a:ext uri="{FF2B5EF4-FFF2-40B4-BE49-F238E27FC236}">
                  <a16:creationId xmlns:a16="http://schemas.microsoft.com/office/drawing/2014/main" id="{9B55433D-0F10-481E-9481-55B6925D2DB0}"/>
                </a:ext>
              </a:extLst>
            </p:cNvPr>
            <p:cNvSpPr/>
            <p:nvPr/>
          </p:nvSpPr>
          <p:spPr>
            <a:xfrm>
              <a:off x="5206693" y="1170764"/>
              <a:ext cx="40673" cy="44618"/>
            </a:xfrm>
            <a:custGeom>
              <a:avLst/>
              <a:gdLst>
                <a:gd fmla="*/ 0 w 40673" name="connsiteX0"/>
                <a:gd fmla="*/ 40061 h 44618" name="connsiteY0"/>
                <a:gd fmla="*/ 35028 w 40673" name="connsiteX1"/>
                <a:gd fmla="*/ 0 h 44618" name="connsiteY1"/>
                <a:gd fmla="*/ 40673 w 40673" name="connsiteX2"/>
                <a:gd fmla="*/ 12447 h 44618" name="connsiteY2"/>
                <a:gd fmla="*/ 23125 w 40673" name="connsiteX3"/>
                <a:gd fmla="*/ 37817 h 44618" name="connsiteY3"/>
                <a:gd fmla="*/ 2245 w 40673" name="connsiteX4"/>
                <a:gd fmla="*/ 44618 h 44618" name="connsiteY4"/>
                <a:gd fmla="*/ 0 w 40673" name="connsiteX5"/>
                <a:gd fmla="*/ 40061 h 446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4618" w="40673">
                  <a:moveTo>
                    <a:pt x="0" y="40061"/>
                  </a:moveTo>
                  <a:lnTo>
                    <a:pt x="35028" y="0"/>
                  </a:lnTo>
                  <a:lnTo>
                    <a:pt x="40673" y="12447"/>
                  </a:lnTo>
                  <a:lnTo>
                    <a:pt x="23125" y="37817"/>
                  </a:lnTo>
                  <a:lnTo>
                    <a:pt x="2245" y="44618"/>
                  </a:lnTo>
                  <a:lnTo>
                    <a:pt x="0" y="4006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8" name="Graphic 10">
              <a:extLst>
                <a:ext uri="{FF2B5EF4-FFF2-40B4-BE49-F238E27FC236}">
                  <a16:creationId xmlns:a16="http://schemas.microsoft.com/office/drawing/2014/main" id="{10D560C7-2ADB-4EBC-A739-46156909F896}"/>
                </a:ext>
              </a:extLst>
            </p:cNvPr>
            <p:cNvSpPr/>
            <p:nvPr/>
          </p:nvSpPr>
          <p:spPr>
            <a:xfrm>
              <a:off x="5254712" y="1130158"/>
              <a:ext cx="31015" cy="23669"/>
            </a:xfrm>
            <a:custGeom>
              <a:avLst/>
              <a:gdLst>
                <a:gd fmla="*/ 0 w 31015" name="connsiteX0"/>
                <a:gd fmla="*/ 20337 h 23669" name="connsiteY0"/>
                <a:gd fmla="*/ 31015 w 31015" name="connsiteX1"/>
                <a:gd fmla="*/ 0 h 23669" name="connsiteY1"/>
                <a:gd fmla="*/ 31015 w 31015" name="connsiteX2"/>
                <a:gd fmla="*/ 7346 h 23669" name="connsiteY2"/>
                <a:gd fmla="*/ 6189 w 31015" name="connsiteX3"/>
                <a:gd fmla="*/ 23669 h 23669" name="connsiteY3"/>
                <a:gd fmla="*/ 0 w 31015" name="connsiteX4"/>
                <a:gd fmla="*/ 20337 h 2366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3669" w="31015">
                  <a:moveTo>
                    <a:pt x="0" y="20337"/>
                  </a:moveTo>
                  <a:lnTo>
                    <a:pt x="31015" y="0"/>
                  </a:lnTo>
                  <a:lnTo>
                    <a:pt x="31015" y="7346"/>
                  </a:lnTo>
                  <a:lnTo>
                    <a:pt x="6189" y="23669"/>
                  </a:lnTo>
                  <a:lnTo>
                    <a:pt x="0" y="2033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49" name="Graphic 10">
              <a:extLst>
                <a:ext uri="{FF2B5EF4-FFF2-40B4-BE49-F238E27FC236}">
                  <a16:creationId xmlns:a16="http://schemas.microsoft.com/office/drawing/2014/main" id="{1A2B8024-A75D-42E7-94B8-897BDE5DF377}"/>
                </a:ext>
              </a:extLst>
            </p:cNvPr>
            <p:cNvSpPr/>
            <p:nvPr/>
          </p:nvSpPr>
          <p:spPr>
            <a:xfrm>
              <a:off x="5087053" y="1211981"/>
              <a:ext cx="38904" cy="30471"/>
            </a:xfrm>
            <a:custGeom>
              <a:avLst/>
              <a:gdLst>
                <a:gd fmla="*/ 4489 w 38904" name="connsiteX0"/>
                <a:gd fmla="*/ 28226 h 30471" name="connsiteY0"/>
                <a:gd fmla="*/ 0 w 38904" name="connsiteX1"/>
                <a:gd fmla="*/ 16392 h 30471" name="connsiteY1"/>
                <a:gd fmla="*/ 19180 w 38904" name="connsiteX2"/>
                <a:gd fmla="*/ 0 h 30471" name="connsiteY2"/>
                <a:gd fmla="*/ 38905 w 38904" name="connsiteX3"/>
                <a:gd fmla="*/ 7346 h 30471" name="connsiteY3"/>
                <a:gd fmla="*/ 30471 w 38904" name="connsiteX4"/>
                <a:gd fmla="*/ 19793 h 30471" name="connsiteY4"/>
                <a:gd fmla="*/ 21425 w 38904" name="connsiteX5"/>
                <a:gd fmla="*/ 30471 h 30471" name="connsiteY5"/>
                <a:gd fmla="*/ 4489 w 38904" name="connsiteX6"/>
                <a:gd fmla="*/ 28226 h 3047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0471" w="38904">
                  <a:moveTo>
                    <a:pt x="4489" y="28226"/>
                  </a:moveTo>
                  <a:lnTo>
                    <a:pt x="0" y="16392"/>
                  </a:lnTo>
                  <a:lnTo>
                    <a:pt x="19180" y="0"/>
                  </a:lnTo>
                  <a:lnTo>
                    <a:pt x="38905" y="7346"/>
                  </a:lnTo>
                  <a:lnTo>
                    <a:pt x="30471" y="19793"/>
                  </a:lnTo>
                  <a:lnTo>
                    <a:pt x="21425" y="30471"/>
                  </a:lnTo>
                  <a:lnTo>
                    <a:pt x="4489" y="282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0" name="Graphic 10">
              <a:extLst>
                <a:ext uri="{FF2B5EF4-FFF2-40B4-BE49-F238E27FC236}">
                  <a16:creationId xmlns:a16="http://schemas.microsoft.com/office/drawing/2014/main" id="{DE778E07-F6C4-4713-A963-8F35489B434D}"/>
                </a:ext>
              </a:extLst>
            </p:cNvPr>
            <p:cNvSpPr/>
            <p:nvPr/>
          </p:nvSpPr>
          <p:spPr>
            <a:xfrm>
              <a:off x="5021010" y="1173620"/>
              <a:ext cx="55908" cy="44550"/>
            </a:xfrm>
            <a:custGeom>
              <a:avLst/>
              <a:gdLst>
                <a:gd fmla="*/ 11291 w 55908" name="connsiteX0"/>
                <a:gd fmla="*/ 44550 h 44550" name="connsiteY0"/>
                <a:gd fmla="*/ 0 w 55908" name="connsiteX1"/>
                <a:gd fmla="*/ 36116 h 44550" name="connsiteY1"/>
                <a:gd fmla="*/ 1156 w 55908" name="connsiteX2"/>
                <a:gd fmla="*/ 15780 h 44550" name="connsiteY2"/>
                <a:gd fmla="*/ 12991 w 55908" name="connsiteX3"/>
                <a:gd fmla="*/ 12991 h 44550" name="connsiteY3"/>
                <a:gd fmla="*/ 46863 w 55908" name="connsiteX4"/>
                <a:gd fmla="*/ 0 h 44550" name="connsiteY4"/>
                <a:gd fmla="*/ 55909 w 55908" name="connsiteX5"/>
                <a:gd fmla="*/ 7346 h 44550" name="connsiteY5"/>
                <a:gd fmla="*/ 33872 w 55908" name="connsiteX6"/>
                <a:gd fmla="*/ 18636 h 44550" name="connsiteY6"/>
                <a:gd fmla="*/ 25370 w 55908" name="connsiteX7"/>
                <a:gd fmla="*/ 37817 h 44550" name="connsiteY7"/>
                <a:gd fmla="*/ 19725 w 55908" name="connsiteX8"/>
                <a:gd fmla="*/ 44550 h 44550" name="connsiteY8"/>
                <a:gd fmla="*/ 11291 w 55908" name="connsiteX9"/>
                <a:gd fmla="*/ 44550 h 4455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4550" w="55908">
                  <a:moveTo>
                    <a:pt x="11291" y="44550"/>
                  </a:moveTo>
                  <a:lnTo>
                    <a:pt x="0" y="36116"/>
                  </a:lnTo>
                  <a:lnTo>
                    <a:pt x="1156" y="15780"/>
                  </a:lnTo>
                  <a:lnTo>
                    <a:pt x="12991" y="12991"/>
                  </a:lnTo>
                  <a:lnTo>
                    <a:pt x="46863" y="0"/>
                  </a:lnTo>
                  <a:lnTo>
                    <a:pt x="55909" y="7346"/>
                  </a:lnTo>
                  <a:lnTo>
                    <a:pt x="33872" y="18636"/>
                  </a:lnTo>
                  <a:lnTo>
                    <a:pt x="25370" y="37817"/>
                  </a:lnTo>
                  <a:lnTo>
                    <a:pt x="19725" y="44550"/>
                  </a:lnTo>
                  <a:lnTo>
                    <a:pt x="11291" y="445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1" name="Graphic 10">
              <a:extLst>
                <a:ext uri="{FF2B5EF4-FFF2-40B4-BE49-F238E27FC236}">
                  <a16:creationId xmlns:a16="http://schemas.microsoft.com/office/drawing/2014/main" id="{2DADC3D4-07FF-461E-AFED-748B49AC1EFD}"/>
                </a:ext>
              </a:extLst>
            </p:cNvPr>
            <p:cNvSpPr/>
            <p:nvPr/>
          </p:nvSpPr>
          <p:spPr>
            <a:xfrm>
              <a:off x="7321982" y="2639223"/>
              <a:ext cx="1053631" cy="649414"/>
            </a:xfrm>
            <a:custGeom>
              <a:avLst/>
              <a:gdLst>
                <a:gd fmla="*/ 0 w 1053631" name="connsiteX0"/>
                <a:gd fmla="*/ 491346 h 649414" name="connsiteY0"/>
                <a:gd fmla="*/ 56997 w 1053631" name="connsiteX1"/>
                <a:gd fmla="*/ 595138 h 649414" name="connsiteY1"/>
                <a:gd fmla="*/ 120728 w 1053631" name="connsiteX2"/>
                <a:gd fmla="*/ 649414 h 649414" name="connsiteY2"/>
                <a:gd fmla="*/ 208264 w 1053631" name="connsiteX3"/>
                <a:gd fmla="*/ 584731 h 649414" name="connsiteY3"/>
                <a:gd fmla="*/ 251386 w 1053631" name="connsiteX4"/>
                <a:gd fmla="*/ 589356 h 649414" name="connsiteY4"/>
                <a:gd fmla="*/ 276960 w 1053631" name="connsiteX5"/>
                <a:gd fmla="*/ 606428 h 649414" name="connsiteY5"/>
                <a:gd fmla="*/ 331645 w 1053631" name="connsiteX6"/>
                <a:gd fmla="*/ 588200 h 649414" name="connsiteY6"/>
                <a:gd fmla="*/ 331713 w 1053631" name="connsiteX7"/>
                <a:gd fmla="*/ 588472 h 649414" name="connsiteY7"/>
                <a:gd fmla="*/ 345316 w 1053631" name="connsiteX8"/>
                <a:gd fmla="*/ 517940 h 649414" name="connsiteY8"/>
                <a:gd fmla="*/ 397552 w 1053631" name="connsiteX9"/>
                <a:gd fmla="*/ 461351 h 649414" name="connsiteY9"/>
                <a:gd fmla="*/ 451284 w 1053631" name="connsiteX10"/>
                <a:gd fmla="*/ 461351 h 649414" name="connsiteY10"/>
                <a:gd fmla="*/ 493182 w 1053631" name="connsiteX11"/>
                <a:gd fmla="*/ 512771 h 649414" name="connsiteY11"/>
                <a:gd fmla="*/ 502364 w 1053631" name="connsiteX12"/>
                <a:gd fmla="*/ 515831 h 649414" name="connsiteY12"/>
                <a:gd fmla="*/ 521137 w 1053631" name="connsiteX13"/>
                <a:gd fmla="*/ 506513 h 649414" name="connsiteY13"/>
                <a:gd fmla="*/ 585276 w 1053631" name="connsiteX14"/>
                <a:gd fmla="*/ 532427 h 649414" name="connsiteY14"/>
                <a:gd fmla="*/ 650162 w 1053631" name="connsiteX15"/>
                <a:gd fmla="*/ 531203 h 649414" name="connsiteY15"/>
                <a:gd fmla="*/ 663629 w 1053631" name="connsiteX16"/>
                <a:gd fmla="*/ 494883 h 649414" name="connsiteY16"/>
                <a:gd fmla="*/ 723416 w 1053631" name="connsiteX17"/>
                <a:gd fmla="*/ 500732 h 649414" name="connsiteY17"/>
                <a:gd fmla="*/ 824963 w 1053631" name="connsiteX18"/>
                <a:gd fmla="*/ 474342 h 649414" name="connsiteY18"/>
                <a:gd fmla="*/ 864276 w 1053631" name="connsiteX19"/>
                <a:gd fmla="*/ 480327 h 649414" name="connsiteY19"/>
                <a:gd fmla="*/ 878355 w 1053631" name="connsiteX20"/>
                <a:gd fmla="*/ 459855 h 649414" name="connsiteY20"/>
                <a:gd fmla="*/ 945147 w 1053631" name="connsiteX21"/>
                <a:gd fmla="*/ 462643 h 649414" name="connsiteY21"/>
                <a:gd fmla="*/ 972693 w 1053631" name="connsiteX22"/>
                <a:gd fmla="*/ 453461 h 649414" name="connsiteY22"/>
                <a:gd fmla="*/ 993574 w 1053631" name="connsiteX23"/>
                <a:gd fmla="*/ 472981 h 649414" name="connsiteY23"/>
                <a:gd fmla="*/ 1001260 w 1053631" name="connsiteX24"/>
                <a:gd fmla="*/ 470125 h 649414" name="connsiteY24"/>
                <a:gd fmla="*/ 1014591 w 1053631" name="connsiteX25"/>
                <a:gd fmla="*/ 473458 h 649414" name="connsiteY25"/>
                <a:gd fmla="*/ 1030711 w 1053631" name="connsiteX26"/>
                <a:gd fmla="*/ 457338 h 649414" name="connsiteY26"/>
                <a:gd fmla="*/ 1053632 w 1053631" name="connsiteX27"/>
                <a:gd fmla="*/ 457746 h 649414" name="connsiteY27"/>
                <a:gd fmla="*/ 1053632 w 1053631" name="connsiteX28"/>
                <a:gd fmla="*/ 446455 h 649414" name="connsiteY28"/>
                <a:gd fmla="*/ 990853 w 1053631" name="connsiteX29"/>
                <a:gd fmla="*/ 394151 h 649414" name="connsiteY29"/>
                <a:gd fmla="*/ 960518 w 1053631" name="connsiteX30"/>
                <a:gd fmla="*/ 342187 h 649414" name="connsiteY30"/>
                <a:gd fmla="*/ 877675 w 1053631" name="connsiteX31"/>
                <a:gd fmla="*/ 272335 h 649414" name="connsiteY31"/>
                <a:gd fmla="*/ 863596 w 1053631" name="connsiteX32"/>
                <a:gd fmla="*/ 236287 h 649414" name="connsiteY32"/>
                <a:gd fmla="*/ 799593 w 1053631" name="connsiteX33"/>
                <a:gd fmla="*/ 225608 h 649414" name="connsiteY33"/>
                <a:gd fmla="*/ 781569 w 1053631" name="connsiteX34"/>
                <a:gd fmla="*/ 194049 h 649414" name="connsiteY34"/>
                <a:gd fmla="*/ 711785 w 1053631" name="connsiteX35"/>
                <a:gd fmla="*/ 163850 h 649414" name="connsiteY35"/>
                <a:gd fmla="*/ 732326 w 1053631" name="connsiteX36"/>
                <a:gd fmla="*/ 88557 h 649414" name="connsiteY36"/>
                <a:gd fmla="*/ 671315 w 1053631" name="connsiteX37"/>
                <a:gd fmla="*/ 0 h 649414" name="connsiteY37"/>
                <a:gd fmla="*/ 614250 w 1053631" name="connsiteX38"/>
                <a:gd fmla="*/ 9046 h 649414" name="connsiteY38"/>
                <a:gd fmla="*/ 591465 w 1053631" name="connsiteX39"/>
                <a:gd fmla="*/ 67200 h 649414" name="connsiteY39"/>
                <a:gd fmla="*/ 538685 w 1053631" name="connsiteX40"/>
                <a:gd fmla="*/ 102432 h 649414" name="connsiteY40"/>
                <a:gd fmla="*/ 498759 w 1053631" name="connsiteX41"/>
                <a:gd fmla="*/ 147866 h 649414" name="connsiteY41"/>
                <a:gd fmla="*/ 378031 w 1053631" name="connsiteX42"/>
                <a:gd fmla="*/ 158341 h 649414" name="connsiteY42"/>
                <a:gd fmla="*/ 366673 w 1053631" name="connsiteX43"/>
                <a:gd fmla="*/ 172896 h 649414" name="connsiteY43"/>
                <a:gd fmla="*/ 381908 w 1053631" name="connsiteX44"/>
                <a:gd fmla="*/ 195069 h 649414" name="connsiteY44"/>
                <a:gd fmla="*/ 336678 w 1053631" name="connsiteX45"/>
                <a:gd fmla="*/ 237103 h 649414" name="connsiteY45"/>
                <a:gd fmla="*/ 279681 w 1053631" name="connsiteX46"/>
                <a:gd fmla="*/ 246557 h 649414" name="connsiteY46"/>
                <a:gd fmla="*/ 183030 w 1053631" name="connsiteX47"/>
                <a:gd fmla="*/ 289203 h 649414" name="connsiteY47"/>
                <a:gd fmla="*/ 165482 w 1053631" name="connsiteX48"/>
                <a:gd fmla="*/ 257032 h 649414" name="connsiteY48"/>
                <a:gd fmla="*/ 157796 w 1053631" name="connsiteX49"/>
                <a:gd fmla="*/ 256487 h 649414" name="connsiteY49"/>
                <a:gd fmla="*/ 143581 w 1053631" name="connsiteX50"/>
                <a:gd fmla="*/ 275532 h 649414" name="connsiteY50"/>
                <a:gd fmla="*/ 110798 w 1053631" name="connsiteX51"/>
                <a:gd fmla="*/ 287979 h 649414" name="connsiteY51"/>
                <a:gd fmla="*/ 67880 w 1053631" name="connsiteX52"/>
                <a:gd fmla="*/ 281245 h 649414" name="connsiteY52"/>
                <a:gd fmla="*/ 59922 w 1053631" name="connsiteX53"/>
                <a:gd fmla="*/ 330421 h 649414" name="connsiteY53"/>
                <a:gd fmla="*/ 4965 w 1053631" name="connsiteX54"/>
                <a:gd fmla="*/ 406258 h 649414" name="connsiteY54"/>
                <a:gd fmla="*/ 0 w 1053631" name="connsiteX55"/>
                <a:gd fmla="*/ 491346 h 649414" name="connsiteY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b="b" l="l" r="r" t="t"/>
              <a:pathLst>
                <a:path h="649414" w="1053631">
                  <a:moveTo>
                    <a:pt x="0" y="491346"/>
                  </a:moveTo>
                  <a:lnTo>
                    <a:pt x="56997" y="595138"/>
                  </a:lnTo>
                  <a:lnTo>
                    <a:pt x="120728" y="649414"/>
                  </a:lnTo>
                  <a:lnTo>
                    <a:pt x="208264" y="584731"/>
                  </a:lnTo>
                  <a:lnTo>
                    <a:pt x="251386" y="589356"/>
                  </a:lnTo>
                  <a:lnTo>
                    <a:pt x="276960" y="606428"/>
                  </a:lnTo>
                  <a:lnTo>
                    <a:pt x="331645" y="588200"/>
                  </a:lnTo>
                  <a:lnTo>
                    <a:pt x="331713" y="588472"/>
                  </a:lnTo>
                  <a:lnTo>
                    <a:pt x="345316" y="517940"/>
                  </a:lnTo>
                  <a:lnTo>
                    <a:pt x="397552" y="461351"/>
                  </a:lnTo>
                  <a:lnTo>
                    <a:pt x="451284" y="461351"/>
                  </a:lnTo>
                  <a:lnTo>
                    <a:pt x="493182" y="512771"/>
                  </a:lnTo>
                  <a:lnTo>
                    <a:pt x="502364" y="515831"/>
                  </a:lnTo>
                  <a:lnTo>
                    <a:pt x="521137" y="506513"/>
                  </a:lnTo>
                  <a:lnTo>
                    <a:pt x="585276" y="532427"/>
                  </a:lnTo>
                  <a:lnTo>
                    <a:pt x="650162" y="531203"/>
                  </a:lnTo>
                  <a:lnTo>
                    <a:pt x="663629" y="494883"/>
                  </a:lnTo>
                  <a:lnTo>
                    <a:pt x="723416" y="500732"/>
                  </a:lnTo>
                  <a:lnTo>
                    <a:pt x="824963" y="474342"/>
                  </a:lnTo>
                  <a:lnTo>
                    <a:pt x="864276" y="480327"/>
                  </a:lnTo>
                  <a:lnTo>
                    <a:pt x="878355" y="459855"/>
                  </a:lnTo>
                  <a:lnTo>
                    <a:pt x="945147" y="462643"/>
                  </a:lnTo>
                  <a:lnTo>
                    <a:pt x="972693" y="453461"/>
                  </a:lnTo>
                  <a:lnTo>
                    <a:pt x="993574" y="472981"/>
                  </a:lnTo>
                  <a:lnTo>
                    <a:pt x="1001260" y="470125"/>
                  </a:lnTo>
                  <a:lnTo>
                    <a:pt x="1014591" y="473458"/>
                  </a:lnTo>
                  <a:lnTo>
                    <a:pt x="1030711" y="457338"/>
                  </a:lnTo>
                  <a:lnTo>
                    <a:pt x="1053632" y="457746"/>
                  </a:lnTo>
                  <a:lnTo>
                    <a:pt x="1053632" y="446455"/>
                  </a:lnTo>
                  <a:lnTo>
                    <a:pt x="990853" y="394151"/>
                  </a:lnTo>
                  <a:lnTo>
                    <a:pt x="960518" y="342187"/>
                  </a:lnTo>
                  <a:lnTo>
                    <a:pt x="877675" y="272335"/>
                  </a:lnTo>
                  <a:lnTo>
                    <a:pt x="863596" y="236287"/>
                  </a:lnTo>
                  <a:lnTo>
                    <a:pt x="799593" y="225608"/>
                  </a:lnTo>
                  <a:lnTo>
                    <a:pt x="781569" y="194049"/>
                  </a:lnTo>
                  <a:lnTo>
                    <a:pt x="711785" y="163850"/>
                  </a:lnTo>
                  <a:lnTo>
                    <a:pt x="732326" y="88557"/>
                  </a:lnTo>
                  <a:lnTo>
                    <a:pt x="671315" y="0"/>
                  </a:lnTo>
                  <a:lnTo>
                    <a:pt x="614250" y="9046"/>
                  </a:lnTo>
                  <a:lnTo>
                    <a:pt x="591465" y="67200"/>
                  </a:lnTo>
                  <a:lnTo>
                    <a:pt x="538685" y="102432"/>
                  </a:lnTo>
                  <a:lnTo>
                    <a:pt x="498759" y="147866"/>
                  </a:lnTo>
                  <a:lnTo>
                    <a:pt x="378031" y="158341"/>
                  </a:lnTo>
                  <a:lnTo>
                    <a:pt x="366673" y="172896"/>
                  </a:lnTo>
                  <a:lnTo>
                    <a:pt x="381908" y="195069"/>
                  </a:lnTo>
                  <a:lnTo>
                    <a:pt x="336678" y="237103"/>
                  </a:lnTo>
                  <a:lnTo>
                    <a:pt x="279681" y="246557"/>
                  </a:lnTo>
                  <a:lnTo>
                    <a:pt x="183030" y="289203"/>
                  </a:lnTo>
                  <a:lnTo>
                    <a:pt x="165482" y="257032"/>
                  </a:lnTo>
                  <a:lnTo>
                    <a:pt x="157796" y="256487"/>
                  </a:lnTo>
                  <a:lnTo>
                    <a:pt x="143581" y="275532"/>
                  </a:lnTo>
                  <a:lnTo>
                    <a:pt x="110798" y="287979"/>
                  </a:lnTo>
                  <a:lnTo>
                    <a:pt x="67880" y="281245"/>
                  </a:lnTo>
                  <a:lnTo>
                    <a:pt x="59922" y="330421"/>
                  </a:lnTo>
                  <a:lnTo>
                    <a:pt x="4965" y="406258"/>
                  </a:lnTo>
                  <a:lnTo>
                    <a:pt x="0" y="49134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2" name="Graphic 10">
              <a:extLst>
                <a:ext uri="{FF2B5EF4-FFF2-40B4-BE49-F238E27FC236}">
                  <a16:creationId xmlns:a16="http://schemas.microsoft.com/office/drawing/2014/main" id="{E7D84F8B-77A5-4D7F-B6EA-3AC67DAE745D}"/>
                </a:ext>
              </a:extLst>
            </p:cNvPr>
            <p:cNvSpPr/>
            <p:nvPr/>
          </p:nvSpPr>
          <p:spPr>
            <a:xfrm>
              <a:off x="5198599" y="1482888"/>
              <a:ext cx="1296447" cy="1192179"/>
            </a:xfrm>
            <a:custGeom>
              <a:avLst/>
              <a:gdLst>
                <a:gd fmla="*/ 482980 w 1296447" name="connsiteX0"/>
                <a:gd fmla="*/ 1168306 h 1192179" name="connsiteY0"/>
                <a:gd fmla="*/ 513995 w 1296447" name="connsiteX1"/>
                <a:gd fmla="*/ 1179665 h 1192179" name="connsiteY1"/>
                <a:gd fmla="*/ 522429 w 1296447" name="connsiteX2"/>
                <a:gd fmla="*/ 1087368 h 1192179" name="connsiteY2"/>
                <a:gd fmla="*/ 601395 w 1296447" name="connsiteX3"/>
                <a:gd fmla="*/ 1023569 h 1192179" name="connsiteY3"/>
                <a:gd fmla="*/ 650979 w 1296447" name="connsiteX4"/>
                <a:gd fmla="*/ 946643 h 1192179" name="connsiteY4"/>
                <a:gd fmla="*/ 764769 w 1296447" name="connsiteX5"/>
                <a:gd fmla="*/ 916716 h 1192179" name="connsiteY5"/>
                <a:gd fmla="*/ 857066 w 1296447" name="connsiteX6"/>
                <a:gd fmla="*/ 830336 h 1192179" name="connsiteY6"/>
                <a:gd fmla="*/ 934672 w 1296447" name="connsiteX7"/>
                <a:gd fmla="*/ 799253 h 1192179" name="connsiteY7"/>
                <a:gd fmla="*/ 967864 w 1296447" name="connsiteX8"/>
                <a:gd fmla="*/ 800409 h 1192179" name="connsiteY8"/>
                <a:gd fmla="*/ 967932 w 1296447" name="connsiteX9"/>
                <a:gd fmla="*/ 800137 h 1192179" name="connsiteY9"/>
                <a:gd fmla="*/ 1031663 w 1296447" name="connsiteX10"/>
                <a:gd fmla="*/ 804286 h 1192179" name="connsiteY10"/>
                <a:gd fmla="*/ 1059005 w 1296447" name="connsiteX11"/>
                <a:gd fmla="*/ 774359 h 1192179" name="connsiteY11"/>
                <a:gd fmla="*/ 1230541 w 1296447" name="connsiteX12"/>
                <a:gd fmla="*/ 771775 h 1192179" name="connsiteY12"/>
                <a:gd fmla="*/ 1289170 w 1296447" name="connsiteX13"/>
                <a:gd fmla="*/ 717906 h 1192179" name="connsiteY13"/>
                <a:gd fmla="*/ 1296448 w 1296447" name="connsiteX14"/>
                <a:gd fmla="*/ 490053 h 1192179" name="connsiteY14"/>
                <a:gd fmla="*/ 1255299 w 1296447" name="connsiteX15"/>
                <a:gd fmla="*/ 507397 h 1192179" name="connsiteY15"/>
                <a:gd fmla="*/ 1213469 w 1296447" name="connsiteX16"/>
                <a:gd fmla="*/ 474274 h 1192179" name="connsiteY16"/>
                <a:gd fmla="*/ 1234214 w 1296447" name="connsiteX17"/>
                <a:gd fmla="*/ 419725 h 1192179" name="connsiteY17"/>
                <a:gd fmla="*/ 1210748 w 1296447" name="connsiteX18"/>
                <a:gd fmla="*/ 404694 h 1192179" name="connsiteY18"/>
                <a:gd fmla="*/ 1179869 w 1296447" name="connsiteX19"/>
                <a:gd fmla="*/ 406054 h 1192179" name="connsiteY19"/>
                <a:gd fmla="*/ 1151575 w 1296447" name="connsiteX20"/>
                <a:gd fmla="*/ 383405 h 1192179" name="connsiteY20"/>
                <a:gd fmla="*/ 1123960 w 1296447" name="connsiteX21"/>
                <a:gd fmla="*/ 370278 h 1192179" name="connsiteY21"/>
                <a:gd fmla="*/ 1076485 w 1296447" name="connsiteX22"/>
                <a:gd fmla="*/ 332869 h 1192179" name="connsiteY22"/>
                <a:gd fmla="*/ 1072540 w 1296447" name="connsiteX23"/>
                <a:gd fmla="*/ 301446 h 1192179" name="connsiteY23"/>
                <a:gd fmla="*/ 666690 w 1296447" name="connsiteX24"/>
                <a:gd fmla="*/ 0 h 1192179" name="connsiteY24"/>
                <a:gd fmla="*/ 539501 w 1296447" name="connsiteX25"/>
                <a:gd fmla="*/ 2721 h 1192179" name="connsiteY25"/>
                <a:gd fmla="*/ 523109 w 1296447" name="connsiteX26"/>
                <a:gd fmla="*/ 680361 h 1192179" name="connsiteY26"/>
                <a:gd fmla="*/ 558681 w 1296447" name="connsiteX27"/>
                <a:gd fmla="*/ 701922 h 1192179" name="connsiteY27"/>
                <a:gd fmla="*/ 518960 w 1296447" name="connsiteX28"/>
                <a:gd fmla="*/ 777828 h 1192179" name="connsiteY28"/>
                <a:gd fmla="*/ 162966 w 1296447" name="connsiteX29"/>
                <a:gd fmla="*/ 765925 h 1192179" name="connsiteY29"/>
                <a:gd fmla="*/ 126713 w 1296447" name="connsiteX30"/>
                <a:gd fmla="*/ 804150 h 1192179" name="connsiteY30"/>
                <a:gd fmla="*/ 85496 w 1296447" name="connsiteX31"/>
                <a:gd fmla="*/ 795920 h 1192179" name="connsiteY31"/>
                <a:gd fmla="*/ 74409 w 1296447" name="connsiteX32"/>
                <a:gd fmla="*/ 747493 h 1192179" name="connsiteY32"/>
                <a:gd fmla="*/ 63935 w 1296447" name="connsiteX33"/>
                <a:gd fmla="*/ 743548 h 1192179" name="connsiteY33"/>
                <a:gd fmla="*/ 35640 w 1296447" name="connsiteX34"/>
                <a:gd fmla="*/ 799321 h 1192179" name="connsiteY34"/>
                <a:gd fmla="*/ 0 w 1296447" name="connsiteX35"/>
                <a:gd fmla="*/ 834077 h 1192179" name="connsiteY35"/>
                <a:gd fmla="*/ 2040 w 1296447" name="connsiteX36"/>
                <a:gd fmla="*/ 860331 h 1192179" name="connsiteY36"/>
                <a:gd fmla="*/ 13195 w 1296447" name="connsiteX37"/>
                <a:gd fmla="*/ 881144 h 1192179" name="connsiteY37"/>
                <a:gd fmla="*/ 8026 w 1296447" name="connsiteX38"/>
                <a:gd fmla="*/ 913247 h 1192179" name="connsiteY38"/>
                <a:gd fmla="*/ 31355 w 1296447" name="connsiteX39"/>
                <a:gd fmla="*/ 945283 h 1192179" name="connsiteY39"/>
                <a:gd fmla="*/ 51760 w 1296447" name="connsiteX40"/>
                <a:gd fmla="*/ 983167 h 1192179" name="connsiteY40"/>
                <a:gd fmla="*/ 33328 w 1296447" name="connsiteX41"/>
                <a:gd fmla="*/ 1042069 h 1192179" name="connsiteY41"/>
                <a:gd fmla="*/ 45503 w 1296447" name="connsiteX42"/>
                <a:gd fmla="*/ 1047851 h 1192179" name="connsiteY42"/>
                <a:gd fmla="*/ 70532 w 1296447" name="connsiteX43"/>
                <a:gd fmla="*/ 1031187 h 1192179" name="connsiteY43"/>
                <a:gd fmla="*/ 95290 w 1296447" name="connsiteX44"/>
                <a:gd fmla="*/ 1050979 h 1192179" name="connsiteY44"/>
                <a:gd fmla="*/ 123925 w 1296447" name="connsiteX45"/>
                <a:gd fmla="*/ 1019828 h 1192179" name="connsiteY45"/>
                <a:gd fmla="*/ 163374 w 1296447" name="connsiteX46"/>
                <a:gd fmla="*/ 1035608 h 1192179" name="connsiteY46"/>
                <a:gd fmla="*/ 200374 w 1296447" name="connsiteX47"/>
                <a:gd fmla="*/ 994798 h 1192179" name="connsiteY47"/>
                <a:gd fmla="*/ 243360 w 1296447" name="connsiteX48"/>
                <a:gd fmla="*/ 1000375 h 1192179" name="connsiteY48"/>
                <a:gd fmla="*/ 253087 w 1296447" name="connsiteX49"/>
                <a:gd fmla="*/ 1081926 h 1192179" name="connsiteY49"/>
                <a:gd fmla="*/ 280905 w 1296447" name="connsiteX50"/>
                <a:gd fmla="*/ 1106480 h 1192179" name="connsiteY50"/>
                <a:gd fmla="*/ 256623 w 1296447" name="connsiteX51"/>
                <a:gd fmla="*/ 1128245 h 1192179" name="connsiteY51"/>
                <a:gd fmla="*/ 282197 w 1296447" name="connsiteX52"/>
                <a:gd fmla="*/ 1147425 h 1192179" name="connsiteY52"/>
                <a:gd fmla="*/ 284442 w 1296447" name="connsiteX53"/>
                <a:gd fmla="*/ 1181705 h 1192179" name="connsiteY53"/>
                <a:gd fmla="*/ 326884 w 1296447" name="connsiteX54"/>
                <a:gd fmla="*/ 1179393 h 1192179" name="connsiteY54"/>
                <a:gd fmla="*/ 344772 w 1296447" name="connsiteX55"/>
                <a:gd fmla="*/ 1192180 h 1192179" name="connsiteY55"/>
                <a:gd fmla="*/ 380684 w 1296447" name="connsiteX56"/>
                <a:gd fmla="*/ 1185990 h 1192179" name="connsiteY56"/>
                <a:gd fmla="*/ 391567 w 1296447" name="connsiteX57"/>
                <a:gd fmla="*/ 1147766 h 1192179" name="connsiteY57"/>
                <a:gd fmla="*/ 451624 w 1296447" name="connsiteX58"/>
                <a:gd fmla="*/ 1149602 h 1192179" name="connsiteY58"/>
                <a:gd fmla="*/ 449380 w 1296447" name="connsiteX59"/>
                <a:gd fmla="*/ 1182182 h 1192179" name="connsiteY59"/>
                <a:gd fmla="*/ 482980 w 1296447" name="connsiteX60"/>
                <a:gd fmla="*/ 1168306 h 11921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192179" w="1296447">
                  <a:moveTo>
                    <a:pt x="482980" y="1168306"/>
                  </a:moveTo>
                  <a:lnTo>
                    <a:pt x="513995" y="1179665"/>
                  </a:lnTo>
                  <a:lnTo>
                    <a:pt x="522429" y="1087368"/>
                  </a:lnTo>
                  <a:lnTo>
                    <a:pt x="601395" y="1023569"/>
                  </a:lnTo>
                  <a:lnTo>
                    <a:pt x="650979" y="946643"/>
                  </a:lnTo>
                  <a:lnTo>
                    <a:pt x="764769" y="916716"/>
                  </a:lnTo>
                  <a:lnTo>
                    <a:pt x="857066" y="830336"/>
                  </a:lnTo>
                  <a:lnTo>
                    <a:pt x="934672" y="799253"/>
                  </a:lnTo>
                  <a:lnTo>
                    <a:pt x="967864" y="800409"/>
                  </a:lnTo>
                  <a:lnTo>
                    <a:pt x="967932" y="800137"/>
                  </a:lnTo>
                  <a:lnTo>
                    <a:pt x="1031663" y="804286"/>
                  </a:lnTo>
                  <a:lnTo>
                    <a:pt x="1059005" y="774359"/>
                  </a:lnTo>
                  <a:lnTo>
                    <a:pt x="1230541" y="771775"/>
                  </a:lnTo>
                  <a:lnTo>
                    <a:pt x="1289170" y="717906"/>
                  </a:lnTo>
                  <a:lnTo>
                    <a:pt x="1296448" y="490053"/>
                  </a:lnTo>
                  <a:lnTo>
                    <a:pt x="1255299" y="507397"/>
                  </a:lnTo>
                  <a:lnTo>
                    <a:pt x="1213469" y="474274"/>
                  </a:lnTo>
                  <a:lnTo>
                    <a:pt x="1234214" y="419725"/>
                  </a:lnTo>
                  <a:lnTo>
                    <a:pt x="1210748" y="404694"/>
                  </a:lnTo>
                  <a:lnTo>
                    <a:pt x="1179869" y="406054"/>
                  </a:lnTo>
                  <a:lnTo>
                    <a:pt x="1151575" y="383405"/>
                  </a:lnTo>
                  <a:lnTo>
                    <a:pt x="1123960" y="370278"/>
                  </a:lnTo>
                  <a:lnTo>
                    <a:pt x="1076485" y="332869"/>
                  </a:lnTo>
                  <a:lnTo>
                    <a:pt x="1072540" y="301446"/>
                  </a:lnTo>
                  <a:lnTo>
                    <a:pt x="666690" y="0"/>
                  </a:lnTo>
                  <a:lnTo>
                    <a:pt x="539501" y="2721"/>
                  </a:lnTo>
                  <a:lnTo>
                    <a:pt x="523109" y="680361"/>
                  </a:lnTo>
                  <a:lnTo>
                    <a:pt x="558681" y="701922"/>
                  </a:lnTo>
                  <a:lnTo>
                    <a:pt x="518960" y="777828"/>
                  </a:lnTo>
                  <a:lnTo>
                    <a:pt x="162966" y="765925"/>
                  </a:lnTo>
                  <a:lnTo>
                    <a:pt x="126713" y="804150"/>
                  </a:lnTo>
                  <a:lnTo>
                    <a:pt x="85496" y="795920"/>
                  </a:lnTo>
                  <a:lnTo>
                    <a:pt x="74409" y="747493"/>
                  </a:lnTo>
                  <a:lnTo>
                    <a:pt x="63935" y="743548"/>
                  </a:lnTo>
                  <a:lnTo>
                    <a:pt x="35640" y="799321"/>
                  </a:lnTo>
                  <a:lnTo>
                    <a:pt x="0" y="834077"/>
                  </a:lnTo>
                  <a:lnTo>
                    <a:pt x="2040" y="860331"/>
                  </a:lnTo>
                  <a:lnTo>
                    <a:pt x="13195" y="881144"/>
                  </a:lnTo>
                  <a:lnTo>
                    <a:pt x="8026" y="913247"/>
                  </a:lnTo>
                  <a:lnTo>
                    <a:pt x="31355" y="945283"/>
                  </a:lnTo>
                  <a:lnTo>
                    <a:pt x="51760" y="983167"/>
                  </a:lnTo>
                  <a:lnTo>
                    <a:pt x="33328" y="1042069"/>
                  </a:lnTo>
                  <a:lnTo>
                    <a:pt x="45503" y="1047851"/>
                  </a:lnTo>
                  <a:lnTo>
                    <a:pt x="70532" y="1031187"/>
                  </a:lnTo>
                  <a:lnTo>
                    <a:pt x="95290" y="1050979"/>
                  </a:lnTo>
                  <a:lnTo>
                    <a:pt x="123925" y="1019828"/>
                  </a:lnTo>
                  <a:lnTo>
                    <a:pt x="163374" y="1035608"/>
                  </a:lnTo>
                  <a:lnTo>
                    <a:pt x="200374" y="994798"/>
                  </a:lnTo>
                  <a:lnTo>
                    <a:pt x="243360" y="1000375"/>
                  </a:lnTo>
                  <a:lnTo>
                    <a:pt x="253087" y="1081926"/>
                  </a:lnTo>
                  <a:lnTo>
                    <a:pt x="280905" y="1106480"/>
                  </a:lnTo>
                  <a:lnTo>
                    <a:pt x="256623" y="1128245"/>
                  </a:lnTo>
                  <a:lnTo>
                    <a:pt x="282197" y="1147425"/>
                  </a:lnTo>
                  <a:lnTo>
                    <a:pt x="284442" y="1181705"/>
                  </a:lnTo>
                  <a:lnTo>
                    <a:pt x="326884" y="1179393"/>
                  </a:lnTo>
                  <a:lnTo>
                    <a:pt x="344772" y="1192180"/>
                  </a:lnTo>
                  <a:lnTo>
                    <a:pt x="380684" y="1185990"/>
                  </a:lnTo>
                  <a:lnTo>
                    <a:pt x="391567" y="1147766"/>
                  </a:lnTo>
                  <a:lnTo>
                    <a:pt x="451624" y="1149602"/>
                  </a:lnTo>
                  <a:lnTo>
                    <a:pt x="449380" y="1182182"/>
                  </a:lnTo>
                  <a:lnTo>
                    <a:pt x="482980" y="116830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3" name="Graphic 10">
              <a:extLst>
                <a:ext uri="{FF2B5EF4-FFF2-40B4-BE49-F238E27FC236}">
                  <a16:creationId xmlns:a16="http://schemas.microsoft.com/office/drawing/2014/main" id="{584A6CB9-68BB-4C0C-88A0-D11E40D7C2B9}"/>
                </a:ext>
              </a:extLst>
            </p:cNvPr>
            <p:cNvSpPr/>
            <p:nvPr/>
          </p:nvSpPr>
          <p:spPr>
            <a:xfrm>
              <a:off x="4860969" y="1301898"/>
              <a:ext cx="978679" cy="997994"/>
            </a:xfrm>
            <a:custGeom>
              <a:avLst/>
              <a:gdLst>
                <a:gd fmla="*/ 26620 w 978679" name="connsiteX0"/>
                <a:gd fmla="*/ 843094 h 997994" name="connsiteY0"/>
                <a:gd fmla="*/ 28390 w 978679" name="connsiteX1"/>
                <a:gd fmla="*/ 842210 h 997994" name="connsiteY1"/>
                <a:gd fmla="*/ 173601 w 978679" name="connsiteX2"/>
                <a:gd fmla="*/ 828265 h 997994" name="connsiteY2"/>
                <a:gd fmla="*/ 197204 w 978679" name="connsiteX3"/>
                <a:gd fmla="*/ 871522 h 997994" name="connsiteY3"/>
                <a:gd fmla="*/ 231212 w 978679" name="connsiteX4"/>
                <a:gd fmla="*/ 867444 h 997994" name="connsiteY4"/>
                <a:gd fmla="*/ 250663 w 978679" name="connsiteX5"/>
                <a:gd fmla="*/ 917569 h 997994" name="connsiteY5"/>
                <a:gd fmla="*/ 276916 w 978679" name="connsiteX6"/>
                <a:gd fmla="*/ 925799 h 997994" name="connsiteY6"/>
                <a:gd fmla="*/ 282632 w 978679" name="connsiteX7"/>
                <a:gd fmla="*/ 959807 h 997994" name="connsiteY7"/>
                <a:gd fmla="*/ 320313 w 978679" name="connsiteX8"/>
                <a:gd fmla="*/ 991231 h 997994" name="connsiteY8"/>
                <a:gd fmla="*/ 350578 w 978679" name="connsiteX9"/>
                <a:gd fmla="*/ 961779 h 997994" name="connsiteY9"/>
                <a:gd fmla="*/ 385539 w 978679" name="connsiteX10"/>
                <a:gd fmla="*/ 893289 h 997994" name="connsiteY10"/>
                <a:gd fmla="*/ 422403 w 978679" name="connsiteX11"/>
                <a:gd fmla="*/ 906892 h 997994" name="connsiteY11"/>
                <a:gd fmla="*/ 433014 w 978679" name="connsiteX12"/>
                <a:gd fmla="*/ 953211 h 997994" name="connsiteY12"/>
                <a:gd fmla="*/ 451037 w 978679" name="connsiteX13"/>
                <a:gd fmla="*/ 956814 h 997994" name="connsiteY13"/>
                <a:gd fmla="*/ 485862 w 978679" name="connsiteX14"/>
                <a:gd fmla="*/ 920020 h 997994" name="connsiteY14"/>
                <a:gd fmla="*/ 838388 w 978679" name="connsiteX15"/>
                <a:gd fmla="*/ 931853 h 997994" name="connsiteY15"/>
                <a:gd fmla="*/ 863758 w 978679" name="connsiteX16"/>
                <a:gd fmla="*/ 883359 h 997994" name="connsiteY16"/>
                <a:gd fmla="*/ 834240 w 978679" name="connsiteX17"/>
                <a:gd fmla="*/ 865471 h 997994" name="connsiteY17"/>
                <a:gd fmla="*/ 851380 w 978679" name="connsiteX18"/>
                <a:gd fmla="*/ 157563 h 997994" name="connsiteY18"/>
                <a:gd fmla="*/ 971972 w 978679" name="connsiteX19"/>
                <a:gd fmla="*/ 154979 h 997994" name="connsiteY19"/>
                <a:gd fmla="*/ 754322 w 978679" name="connsiteX20"/>
                <a:gd fmla="*/ -6764 h 997994" name="connsiteY20"/>
                <a:gd fmla="*/ 740104 w 978679" name="connsiteX21"/>
                <a:gd fmla="*/ 85399 h 997994" name="connsiteY21"/>
                <a:gd fmla="*/ 497629 w 978679" name="connsiteX22"/>
                <a:gd fmla="*/ 84104 h 997994" name="connsiteY22"/>
                <a:gd fmla="*/ 457294 w 978679" name="connsiteX23"/>
                <a:gd fmla="*/ 284276 h 997994" name="connsiteY23"/>
                <a:gd fmla="*/ 377920 w 978679" name="connsiteX24"/>
                <a:gd fmla="*/ 311482 h 997994" name="connsiteY24"/>
                <a:gd fmla="*/ 355679 w 978679" name="connsiteX25"/>
                <a:gd fmla="*/ 334812 h 997994" name="connsiteY25"/>
                <a:gd fmla="*/ 347383 w 978679" name="connsiteX26"/>
                <a:gd fmla="*/ 448058 h 997994" name="connsiteY26"/>
                <a:gd fmla="*/ 55935 w 978679" name="connsiteX27"/>
                <a:gd fmla="*/ 458735 h 997994" name="connsiteY27"/>
                <a:gd fmla="*/ 34032 w 978679" name="connsiteX28"/>
                <a:gd fmla="*/ 483085 h 997994" name="connsiteY28"/>
                <a:gd fmla="*/ 39951 w 978679" name="connsiteX29"/>
                <a:gd fmla="*/ 506891 h 997994" name="connsiteY29"/>
                <a:gd fmla="*/ 55526 w 978679" name="connsiteX30"/>
                <a:gd fmla="*/ 509817 h 997994" name="connsiteY30"/>
                <a:gd fmla="*/ 63892 w 978679" name="connsiteX31"/>
                <a:gd fmla="*/ 541307 h 997994" name="connsiteY31"/>
                <a:gd fmla="*/ 58861 w 978679" name="connsiteX32"/>
                <a:gd fmla="*/ 570622 h 997994" name="connsiteY32"/>
                <a:gd fmla="*/ 44168 w 978679" name="connsiteX33"/>
                <a:gd fmla="*/ 603813 h 997994" name="connsiteY33"/>
                <a:gd fmla="*/ 31585 w 978679" name="connsiteX34"/>
                <a:gd fmla="*/ 604630 h 997994" name="connsiteY34"/>
                <a:gd fmla="*/ 32402 w 978679" name="connsiteX35"/>
                <a:gd fmla="*/ 618914 h 997994" name="connsiteY35"/>
                <a:gd fmla="*/ 53418 w 978679" name="connsiteX36"/>
                <a:gd fmla="*/ 649930 h 997994" name="connsiteY36"/>
                <a:gd fmla="*/ 51309 w 978679" name="connsiteX37"/>
                <a:gd fmla="*/ 693526 h 997994" name="connsiteY37"/>
                <a:gd fmla="*/ 44507 w 978679" name="connsiteX38"/>
                <a:gd fmla="*/ 748483 h 997994" name="connsiteY38"/>
                <a:gd fmla="*/ 14309 w 978679" name="connsiteX39"/>
                <a:gd fmla="*/ 809289 h 997994" name="connsiteY39"/>
                <a:gd fmla="*/ -6707 w 978679" name="connsiteX40"/>
                <a:gd fmla="*/ 860573 h 997994" name="connsiteY40"/>
                <a:gd fmla="*/ 26620 w 978679" name="connsiteX41"/>
                <a:gd fmla="*/ 843094 h 99799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97994" w="978679">
                  <a:moveTo>
                    <a:pt x="26620" y="843094"/>
                  </a:moveTo>
                  <a:lnTo>
                    <a:pt x="28390" y="842210"/>
                  </a:lnTo>
                  <a:lnTo>
                    <a:pt x="173601" y="828265"/>
                  </a:lnTo>
                  <a:lnTo>
                    <a:pt x="197204" y="871522"/>
                  </a:lnTo>
                  <a:lnTo>
                    <a:pt x="231212" y="867444"/>
                  </a:lnTo>
                  <a:lnTo>
                    <a:pt x="250663" y="917569"/>
                  </a:lnTo>
                  <a:lnTo>
                    <a:pt x="276916" y="925799"/>
                  </a:lnTo>
                  <a:lnTo>
                    <a:pt x="282632" y="959807"/>
                  </a:lnTo>
                  <a:lnTo>
                    <a:pt x="320313" y="991231"/>
                  </a:lnTo>
                  <a:lnTo>
                    <a:pt x="350578" y="961779"/>
                  </a:lnTo>
                  <a:lnTo>
                    <a:pt x="385539" y="893289"/>
                  </a:lnTo>
                  <a:lnTo>
                    <a:pt x="422403" y="906892"/>
                  </a:lnTo>
                  <a:lnTo>
                    <a:pt x="433014" y="953211"/>
                  </a:lnTo>
                  <a:lnTo>
                    <a:pt x="451037" y="956814"/>
                  </a:lnTo>
                  <a:lnTo>
                    <a:pt x="485862" y="920020"/>
                  </a:lnTo>
                  <a:lnTo>
                    <a:pt x="838388" y="931853"/>
                  </a:lnTo>
                  <a:lnTo>
                    <a:pt x="863758" y="883359"/>
                  </a:lnTo>
                  <a:lnTo>
                    <a:pt x="834240" y="865471"/>
                  </a:lnTo>
                  <a:lnTo>
                    <a:pt x="851380" y="157563"/>
                  </a:lnTo>
                  <a:lnTo>
                    <a:pt x="971972" y="154979"/>
                  </a:lnTo>
                  <a:lnTo>
                    <a:pt x="754322" y="-6764"/>
                  </a:lnTo>
                  <a:lnTo>
                    <a:pt x="740104" y="85399"/>
                  </a:lnTo>
                  <a:lnTo>
                    <a:pt x="497629" y="84104"/>
                  </a:lnTo>
                  <a:lnTo>
                    <a:pt x="457294" y="284276"/>
                  </a:lnTo>
                  <a:lnTo>
                    <a:pt x="377920" y="311482"/>
                  </a:lnTo>
                  <a:lnTo>
                    <a:pt x="355679" y="334812"/>
                  </a:lnTo>
                  <a:lnTo>
                    <a:pt x="347383" y="448058"/>
                  </a:lnTo>
                  <a:lnTo>
                    <a:pt x="55935" y="458735"/>
                  </a:lnTo>
                  <a:lnTo>
                    <a:pt x="34032" y="483085"/>
                  </a:lnTo>
                  <a:lnTo>
                    <a:pt x="39951" y="506891"/>
                  </a:lnTo>
                  <a:lnTo>
                    <a:pt x="55526" y="509817"/>
                  </a:lnTo>
                  <a:lnTo>
                    <a:pt x="63892" y="541307"/>
                  </a:lnTo>
                  <a:lnTo>
                    <a:pt x="58861" y="570622"/>
                  </a:lnTo>
                  <a:lnTo>
                    <a:pt x="44168" y="603813"/>
                  </a:lnTo>
                  <a:lnTo>
                    <a:pt x="31585" y="604630"/>
                  </a:lnTo>
                  <a:lnTo>
                    <a:pt x="32402" y="618914"/>
                  </a:lnTo>
                  <a:lnTo>
                    <a:pt x="53418" y="649930"/>
                  </a:lnTo>
                  <a:lnTo>
                    <a:pt x="51309" y="693526"/>
                  </a:lnTo>
                  <a:lnTo>
                    <a:pt x="44507" y="748483"/>
                  </a:lnTo>
                  <a:lnTo>
                    <a:pt x="14309" y="809289"/>
                  </a:lnTo>
                  <a:lnTo>
                    <a:pt x="-6707" y="860573"/>
                  </a:lnTo>
                  <a:cubicBezTo>
                    <a:pt x="4651" y="854518"/>
                    <a:pt x="16690" y="848398"/>
                    <a:pt x="26620" y="843094"/>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4" name="Graphic 10">
              <a:extLst>
                <a:ext uri="{FF2B5EF4-FFF2-40B4-BE49-F238E27FC236}">
                  <a16:creationId xmlns:a16="http://schemas.microsoft.com/office/drawing/2014/main" id="{6821BC09-C153-4E83-8D96-20B32E12143B}"/>
                </a:ext>
              </a:extLst>
            </p:cNvPr>
            <p:cNvSpPr/>
            <p:nvPr/>
          </p:nvSpPr>
          <p:spPr>
            <a:xfrm>
              <a:off x="5731298" y="2302001"/>
              <a:ext cx="589016" cy="441422"/>
            </a:xfrm>
            <a:custGeom>
              <a:avLst/>
              <a:gdLst>
                <a:gd fmla="*/ 351369 w 589016" name="connsiteX0"/>
                <a:gd fmla="*/ 320898 h 441422" name="connsiteY0"/>
                <a:gd fmla="*/ 387214 w 589016" name="connsiteX1"/>
                <a:gd fmla="*/ 306887 h 441422" name="connsiteY1"/>
                <a:gd fmla="*/ 389186 w 589016" name="connsiteX2"/>
                <a:gd fmla="*/ 309948 h 441422" name="connsiteY2"/>
                <a:gd fmla="*/ 473390 w 589016" name="connsiteX3"/>
                <a:gd fmla="*/ 323007 h 441422" name="connsiteY3"/>
                <a:gd fmla="*/ 519776 w 589016" name="connsiteX4"/>
                <a:gd fmla="*/ 277912 h 441422" name="connsiteY4"/>
                <a:gd fmla="*/ 578134 w 589016" name="connsiteX5"/>
                <a:gd fmla="*/ 272811 h 441422" name="connsiteY5"/>
                <a:gd fmla="*/ 589016 w 589016" name="connsiteX6"/>
                <a:gd fmla="*/ 249210 h 441422" name="connsiteY6"/>
                <a:gd fmla="*/ 567251 w 589016" name="connsiteX7"/>
                <a:gd fmla="*/ 220711 h 441422" name="connsiteY7"/>
                <a:gd fmla="*/ 580174 w 589016" name="connsiteX8"/>
                <a:gd fmla="*/ 201394 h 441422" name="connsiteY8"/>
                <a:gd fmla="*/ 569768 w 589016" name="connsiteX9"/>
                <a:gd fmla="*/ 189560 h 441422" name="connsiteY9"/>
                <a:gd fmla="*/ 528550 w 589016" name="connsiteX10"/>
                <a:gd fmla="*/ 190852 h 441422" name="connsiteY10"/>
                <a:gd fmla="*/ 497127 w 589016" name="connsiteX11"/>
                <a:gd fmla="*/ 164122 h 441422" name="connsiteY11"/>
                <a:gd fmla="*/ 484000 w 589016" name="connsiteX12"/>
                <a:gd fmla="*/ 122088 h 441422" name="connsiteY12"/>
                <a:gd fmla="*/ 445299 w 589016" name="connsiteX13"/>
                <a:gd fmla="*/ 90053 h 441422" name="connsiteY13"/>
                <a:gd fmla="*/ 439790 w 589016" name="connsiteX14"/>
                <a:gd fmla="*/ 58221 h 441422" name="connsiteY14"/>
                <a:gd fmla="*/ 421290 w 589016" name="connsiteX15"/>
                <a:gd fmla="*/ 29859 h 441422" name="connsiteY15"/>
                <a:gd fmla="*/ 429588 w 589016" name="connsiteX16"/>
                <a:gd fmla="*/ 816 h 441422" name="connsiteY16"/>
                <a:gd fmla="*/ 405510 w 589016" name="connsiteX17"/>
                <a:gd fmla="*/ 0 h 441422" name="connsiteY17"/>
                <a:gd fmla="*/ 335114 w 589016" name="connsiteX18"/>
                <a:gd fmla="*/ 28158 h 441422" name="connsiteY18"/>
                <a:gd fmla="*/ 241864 w 589016" name="connsiteX19"/>
                <a:gd fmla="*/ 115423 h 441422" name="connsiteY19"/>
                <a:gd fmla="*/ 130658 w 589016" name="connsiteX20"/>
                <a:gd fmla="*/ 144669 h 441422" name="connsiteY20"/>
                <a:gd fmla="*/ 83523 w 589016" name="connsiteX21"/>
                <a:gd fmla="*/ 217786 h 441422" name="connsiteY21"/>
                <a:gd fmla="*/ 8570 w 589016" name="connsiteX22"/>
                <a:gd fmla="*/ 278320 h 441422" name="connsiteY22"/>
                <a:gd fmla="*/ 0 w 589016" name="connsiteX23"/>
                <a:gd fmla="*/ 372318 h 441422" name="connsiteY23"/>
                <a:gd fmla="*/ 26118 w 589016" name="connsiteX24"/>
                <a:gd fmla="*/ 423330 h 441422" name="connsiteY24"/>
                <a:gd fmla="*/ 45979 w 589016" name="connsiteX25"/>
                <a:gd fmla="*/ 422378 h 441422" name="connsiteY25"/>
                <a:gd fmla="*/ 120592 w 589016" name="connsiteX26"/>
                <a:gd fmla="*/ 397076 h 441422" name="connsiteY26"/>
                <a:gd fmla="*/ 156028 w 589016" name="connsiteX27"/>
                <a:gd fmla="*/ 402109 h 441422" name="connsiteY27"/>
                <a:gd fmla="*/ 172896 w 589016" name="connsiteX28"/>
                <a:gd fmla="*/ 441082 h 441422" name="connsiteY28"/>
                <a:gd fmla="*/ 178473 w 589016" name="connsiteX29"/>
                <a:gd fmla="*/ 441422 h 441422" name="connsiteY29"/>
                <a:gd fmla="*/ 167795 w 589016" name="connsiteX30"/>
                <a:gd fmla="*/ 335046 h 441422" name="connsiteY30"/>
                <a:gd fmla="*/ 187315 w 589016" name="connsiteX31"/>
                <a:gd fmla="*/ 315593 h 441422" name="connsiteY31"/>
                <a:gd fmla="*/ 351369 w 589016" name="connsiteX32"/>
                <a:gd fmla="*/ 320898 h 441422"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441422" w="589016">
                  <a:moveTo>
                    <a:pt x="351369" y="320898"/>
                  </a:moveTo>
                  <a:lnTo>
                    <a:pt x="387214" y="306887"/>
                  </a:lnTo>
                  <a:lnTo>
                    <a:pt x="389186" y="309948"/>
                  </a:lnTo>
                  <a:lnTo>
                    <a:pt x="473390" y="323007"/>
                  </a:lnTo>
                  <a:lnTo>
                    <a:pt x="519776" y="277912"/>
                  </a:lnTo>
                  <a:lnTo>
                    <a:pt x="578134" y="272811"/>
                  </a:lnTo>
                  <a:lnTo>
                    <a:pt x="589016" y="249210"/>
                  </a:lnTo>
                  <a:lnTo>
                    <a:pt x="567251" y="220711"/>
                  </a:lnTo>
                  <a:lnTo>
                    <a:pt x="580174" y="201394"/>
                  </a:lnTo>
                  <a:lnTo>
                    <a:pt x="569768" y="189560"/>
                  </a:lnTo>
                  <a:lnTo>
                    <a:pt x="528550" y="190852"/>
                  </a:lnTo>
                  <a:lnTo>
                    <a:pt x="497127" y="164122"/>
                  </a:lnTo>
                  <a:lnTo>
                    <a:pt x="484000" y="122088"/>
                  </a:lnTo>
                  <a:lnTo>
                    <a:pt x="445299" y="90053"/>
                  </a:lnTo>
                  <a:lnTo>
                    <a:pt x="439790" y="58221"/>
                  </a:lnTo>
                  <a:lnTo>
                    <a:pt x="421290" y="29859"/>
                  </a:lnTo>
                  <a:lnTo>
                    <a:pt x="429588" y="816"/>
                  </a:lnTo>
                  <a:lnTo>
                    <a:pt x="405510" y="0"/>
                  </a:lnTo>
                  <a:lnTo>
                    <a:pt x="335114" y="28158"/>
                  </a:lnTo>
                  <a:lnTo>
                    <a:pt x="241864" y="115423"/>
                  </a:lnTo>
                  <a:lnTo>
                    <a:pt x="130658" y="144669"/>
                  </a:lnTo>
                  <a:lnTo>
                    <a:pt x="83523" y="217786"/>
                  </a:lnTo>
                  <a:lnTo>
                    <a:pt x="8570" y="278320"/>
                  </a:lnTo>
                  <a:lnTo>
                    <a:pt x="0" y="372318"/>
                  </a:lnTo>
                  <a:lnTo>
                    <a:pt x="26118" y="423330"/>
                  </a:lnTo>
                  <a:lnTo>
                    <a:pt x="45979" y="422378"/>
                  </a:lnTo>
                  <a:lnTo>
                    <a:pt x="120592" y="397076"/>
                  </a:lnTo>
                  <a:lnTo>
                    <a:pt x="156028" y="402109"/>
                  </a:lnTo>
                  <a:lnTo>
                    <a:pt x="172896" y="441082"/>
                  </a:lnTo>
                  <a:lnTo>
                    <a:pt x="178473" y="441422"/>
                  </a:lnTo>
                  <a:lnTo>
                    <a:pt x="167795" y="335046"/>
                  </a:lnTo>
                  <a:lnTo>
                    <a:pt x="187315" y="315593"/>
                  </a:lnTo>
                  <a:lnTo>
                    <a:pt x="351369" y="32089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5" name="Graphic 10">
              <a:extLst>
                <a:ext uri="{FF2B5EF4-FFF2-40B4-BE49-F238E27FC236}">
                  <a16:creationId xmlns:a16="http://schemas.microsoft.com/office/drawing/2014/main" id="{F57688FD-D9D7-4D17-AE33-FBB5BAEF4F4E}"/>
                </a:ext>
              </a:extLst>
            </p:cNvPr>
            <p:cNvSpPr/>
            <p:nvPr/>
          </p:nvSpPr>
          <p:spPr>
            <a:xfrm>
              <a:off x="7093925" y="4035858"/>
              <a:ext cx="999764" cy="969838"/>
            </a:xfrm>
            <a:custGeom>
              <a:avLst/>
              <a:gdLst>
                <a:gd fmla="*/ 60017 w 999764" name="connsiteX0"/>
                <a:gd fmla="*/ 896689 h 969838" name="connsiteY0"/>
                <a:gd fmla="*/ 107628 w 999764" name="connsiteX1"/>
                <a:gd fmla="*/ 869483 h 969838" name="connsiteY1"/>
                <a:gd fmla="*/ 191628 w 999764" name="connsiteX2"/>
                <a:gd fmla="*/ 925052 h 969838" name="connsiteY2"/>
                <a:gd fmla="*/ 538100 w 999764" name="connsiteX3"/>
                <a:gd fmla="*/ 915802 h 969838" name="connsiteY3"/>
                <a:gd fmla="*/ 588022 w 999764" name="connsiteX4"/>
                <a:gd fmla="*/ 953958 h 969838" name="connsiteY4"/>
                <a:gd fmla="*/ 706641 w 999764" name="connsiteX5"/>
                <a:gd fmla="*/ 950082 h 969838" name="connsiteY5"/>
                <a:gd fmla="*/ 779489 w 999764" name="connsiteX6"/>
                <a:gd fmla="*/ 963075 h 969838" name="connsiteY6"/>
                <a:gd fmla="*/ 903618 w 999764" name="connsiteX7"/>
                <a:gd fmla="*/ 938452 h 969838" name="connsiteY7"/>
                <a:gd fmla="*/ 814311 w 999764" name="connsiteX8"/>
                <a:gd fmla="*/ 857717 h 969838" name="connsiteY8"/>
                <a:gd fmla="*/ 822610 w 999764" name="connsiteX9"/>
                <a:gd fmla="*/ 549673 h 969838" name="connsiteY9"/>
                <a:gd fmla="*/ 989929 w 999764" name="connsiteX10"/>
                <a:gd fmla="*/ 557358 h 969838" name="connsiteY10"/>
                <a:gd fmla="*/ 978638 w 999764" name="connsiteX11"/>
                <a:gd fmla="*/ 528249 h 969838" name="connsiteY11"/>
                <a:gd fmla="*/ 993058 w 999764" name="connsiteX12"/>
                <a:gd fmla="*/ 428945 h 969838" name="connsiteY12"/>
                <a:gd fmla="*/ 980404 w 999764" name="connsiteX13"/>
                <a:gd fmla="*/ 405684 h 969838" name="connsiteY13"/>
                <a:gd fmla="*/ 881034 w 999764" name="connsiteX14"/>
                <a:gd fmla="*/ 410447 h 969838" name="connsiteY14"/>
                <a:gd fmla="*/ 857910 w 999764" name="connsiteX15"/>
                <a:gd fmla="*/ 444455 h 969838" name="connsiteY15"/>
                <a:gd fmla="*/ 817439 w 999764" name="connsiteX16"/>
                <a:gd fmla="*/ 410447 h 969838" name="connsiteY16"/>
                <a:gd fmla="*/ 847026 w 999764" name="connsiteX17"/>
                <a:gd fmla="*/ 370929 h 969838" name="connsiteY17"/>
                <a:gd fmla="*/ 817100 w 999764" name="connsiteX18"/>
                <a:gd fmla="*/ 308559 h 969838" name="connsiteY18"/>
                <a:gd fmla="*/ 815808 w 999764" name="connsiteX19"/>
                <a:gd fmla="*/ 230680 h 969838" name="connsiteY19"/>
                <a:gd fmla="*/ 799824 w 999764" name="connsiteX20"/>
                <a:gd fmla="*/ 110224 h 969838" name="connsiteY20"/>
                <a:gd fmla="*/ 730380 w 999764" name="connsiteX21"/>
                <a:gd fmla="*/ 104578 h 969838" name="connsiteY21"/>
                <a:gd fmla="*/ 721131 w 999764" name="connsiteX22"/>
                <a:gd fmla="*/ 71454 h 969838" name="connsiteY22"/>
                <a:gd fmla="*/ 706236 w 999764" name="connsiteX23"/>
                <a:gd fmla="*/ 69890 h 969838" name="connsiteY23"/>
                <a:gd fmla="*/ 692088 w 999764" name="connsiteX24"/>
                <a:gd fmla="*/ 78870 h 969838" name="connsiteY24"/>
                <a:gd fmla="*/ 635361 w 999764" name="connsiteX25"/>
                <a:gd fmla="*/ 77645 h 969838" name="connsiteY25"/>
                <a:gd fmla="*/ 614142 w 999764" name="connsiteX26"/>
                <a:gd fmla="*/ 170349 h 969838" name="connsiteY26"/>
                <a:gd fmla="*/ 562108 w 999764" name="connsiteX27"/>
                <a:gd fmla="*/ 165726 h 969838" name="connsiteY27"/>
                <a:gd fmla="*/ 464644 w 999764" name="connsiteX28"/>
                <a:gd fmla="*/ 182185 h 969838" name="connsiteY28"/>
                <a:gd fmla="*/ 432267 w 999764" name="connsiteX29"/>
                <a:gd fmla="*/ 146750 h 969838" name="connsiteY29"/>
                <a:gd fmla="*/ 405060 w 999764" name="connsiteX30"/>
                <a:gd fmla="*/ 82948 h 969838" name="connsiteY30"/>
                <a:gd fmla="*/ 371936 w 999764" name="connsiteX31"/>
                <a:gd fmla="*/ -5472 h 969838" name="connsiteY31"/>
                <a:gd fmla="*/ 105588 w 999764" name="connsiteX32"/>
                <a:gd fmla="*/ -6764 h 969838" name="connsiteY32"/>
                <a:gd fmla="*/ 35394 w 999764" name="connsiteX33"/>
                <a:gd fmla="*/ 20442 h 969838" name="connsiteY33"/>
                <a:gd fmla="*/ 35394 w 999764" name="connsiteX34"/>
                <a:gd fmla="*/ 26022 h 969838" name="connsiteY34"/>
                <a:gd fmla="*/ 69402 w 999764" name="connsiteX35"/>
                <a:gd fmla="*/ 68395 h 969838" name="connsiteY35"/>
                <a:gd fmla="*/ 84433 w 999764" name="connsiteX36"/>
                <a:gd fmla="*/ 106415 h 969838" name="connsiteY36"/>
                <a:gd fmla="*/ 100962 w 999764" name="connsiteX37"/>
                <a:gd fmla="*/ 156680 h 969838" name="connsiteY37"/>
                <a:gd fmla="*/ 116063 w 999764" name="connsiteX38"/>
                <a:gd fmla="*/ 191843 h 969838" name="connsiteY38"/>
                <a:gd fmla="*/ 113885 w 999764" name="connsiteX39"/>
                <a:gd fmla="*/ 247886 h 969838" name="connsiteY39"/>
                <a:gd fmla="*/ 105316 w 999764" name="connsiteX40"/>
                <a:gd fmla="*/ 261490 h 969838" name="connsiteY40"/>
                <a:gd fmla="*/ 118919 w 999764" name="connsiteX41"/>
                <a:gd fmla="*/ 311073 h 969838" name="connsiteY41"/>
                <a:gd fmla="*/ 136196 w 999764" name="connsiteX42"/>
                <a:gd fmla="*/ 354128 h 969838" name="connsiteY42"/>
                <a:gd fmla="*/ 156258 w 999764" name="connsiteX43"/>
                <a:gd fmla="*/ 367731 h 969838" name="connsiteY43"/>
                <a:gd fmla="*/ 162721 w 999764" name="connsiteX44"/>
                <a:gd fmla="*/ 382762 h 969838" name="connsiteY44"/>
                <a:gd fmla="*/ 162721 w 999764" name="connsiteX45"/>
                <a:gd fmla="*/ 394256 h 969838" name="connsiteY45"/>
                <a:gd fmla="*/ 158437 w 999764" name="connsiteX46"/>
                <a:gd fmla="*/ 405751 h 969838" name="connsiteY46"/>
                <a:gd fmla="*/ 158437 w 999764" name="connsiteX47"/>
                <a:gd fmla="*/ 424252 h 969838" name="connsiteY47"/>
                <a:gd fmla="*/ 148371 w 999764" name="connsiteX48"/>
                <a:gd fmla="*/ 502537 h 969838" name="connsiteY48"/>
                <a:gd fmla="*/ 118919 w 999764" name="connsiteX49"/>
                <a:gd fmla="*/ 542735 h 969838" name="connsiteY49"/>
                <a:gd fmla="*/ 93822 w 999764" name="connsiteX50"/>
                <a:gd fmla="*/ 555658 h 969838" name="connsiteY50"/>
                <a:gd fmla="*/ 88787 w 999764" name="connsiteX51"/>
                <a:gd fmla="*/ 575724 h 969838" name="connsiteY51"/>
                <a:gd fmla="*/ 63623 w 999764" name="connsiteX52"/>
                <a:gd fmla="*/ 600140 h 969838" name="connsiteY52"/>
                <a:gd fmla="*/ 60764 w 999764" name="connsiteX53"/>
                <a:gd fmla="*/ 621701 h 969838" name="connsiteY53"/>
                <a:gd fmla="*/ 51448 w 999764" name="connsiteX54"/>
                <a:gd fmla="*/ 630339 h 969838" name="connsiteY54"/>
                <a:gd fmla="*/ 50698 w 999764" name="connsiteX55"/>
                <a:gd fmla="*/ 648977 h 969838" name="connsiteY55"/>
                <a:gd fmla="*/ 38523 w 999764" name="connsiteX56"/>
                <a:gd fmla="*/ 672646 h 969838" name="connsiteY56"/>
                <a:gd fmla="*/ 25600 w 999764" name="connsiteX57"/>
                <a:gd fmla="*/ 745899 h 969838" name="connsiteY57"/>
                <a:gd fmla="*/ 13359 w 999764" name="connsiteX58"/>
                <a:gd fmla="*/ 791876 h 969838" name="connsiteY58"/>
                <a:gd fmla="*/ 4040 w 999764" name="connsiteX59"/>
                <a:gd fmla="*/ 808405 h 969838" name="connsiteY59"/>
                <a:gd fmla="*/ 1184 w 999764" name="connsiteX60"/>
                <a:gd fmla="*/ 874448 h 969838" name="connsiteY60"/>
                <a:gd fmla="*/ -6707 w 999764" name="connsiteX61"/>
                <a:gd fmla="*/ 874448 h 969838" name="connsiteY61"/>
                <a:gd fmla="*/ -3715 w 999764" name="connsiteX62"/>
                <a:gd fmla="*/ 910768 h 969838" name="connsiteY62"/>
                <a:gd fmla="*/ 36756 w 999764" name="connsiteX63"/>
                <a:gd fmla="*/ 892063 h 969838" name="connsiteY63"/>
                <a:gd fmla="*/ 60017 w 999764" name="connsiteX64"/>
                <a:gd fmla="*/ 896689 h 969838" name="connsiteY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b="b" l="l" r="r" t="t"/>
              <a:pathLst>
                <a:path h="969838" w="999764">
                  <a:moveTo>
                    <a:pt x="60017" y="896689"/>
                  </a:moveTo>
                  <a:lnTo>
                    <a:pt x="107628" y="869483"/>
                  </a:lnTo>
                  <a:lnTo>
                    <a:pt x="191628" y="925052"/>
                  </a:lnTo>
                  <a:lnTo>
                    <a:pt x="538100" y="915802"/>
                  </a:lnTo>
                  <a:lnTo>
                    <a:pt x="588022" y="953958"/>
                  </a:lnTo>
                  <a:lnTo>
                    <a:pt x="706641" y="950082"/>
                  </a:lnTo>
                  <a:lnTo>
                    <a:pt x="779489" y="963075"/>
                  </a:lnTo>
                  <a:lnTo>
                    <a:pt x="903618" y="938452"/>
                  </a:lnTo>
                  <a:lnTo>
                    <a:pt x="814311" y="857717"/>
                  </a:lnTo>
                  <a:lnTo>
                    <a:pt x="822610" y="549673"/>
                  </a:lnTo>
                  <a:lnTo>
                    <a:pt x="989929" y="557358"/>
                  </a:lnTo>
                  <a:lnTo>
                    <a:pt x="978638" y="528249"/>
                  </a:lnTo>
                  <a:lnTo>
                    <a:pt x="993058" y="428945"/>
                  </a:lnTo>
                  <a:lnTo>
                    <a:pt x="980404" y="405684"/>
                  </a:lnTo>
                  <a:lnTo>
                    <a:pt x="881034" y="410447"/>
                  </a:lnTo>
                  <a:lnTo>
                    <a:pt x="857910" y="444455"/>
                  </a:lnTo>
                  <a:lnTo>
                    <a:pt x="817439" y="410447"/>
                  </a:lnTo>
                  <a:lnTo>
                    <a:pt x="847026" y="370929"/>
                  </a:lnTo>
                  <a:lnTo>
                    <a:pt x="817100" y="308559"/>
                  </a:lnTo>
                  <a:lnTo>
                    <a:pt x="815808" y="230680"/>
                  </a:lnTo>
                  <a:lnTo>
                    <a:pt x="799824" y="110224"/>
                  </a:lnTo>
                  <a:lnTo>
                    <a:pt x="730380" y="104578"/>
                  </a:lnTo>
                  <a:lnTo>
                    <a:pt x="721131" y="71454"/>
                  </a:lnTo>
                  <a:lnTo>
                    <a:pt x="706236" y="69890"/>
                  </a:lnTo>
                  <a:lnTo>
                    <a:pt x="692088" y="78870"/>
                  </a:lnTo>
                  <a:lnTo>
                    <a:pt x="635361" y="77645"/>
                  </a:lnTo>
                  <a:lnTo>
                    <a:pt x="614142" y="170349"/>
                  </a:lnTo>
                  <a:lnTo>
                    <a:pt x="562108" y="165726"/>
                  </a:lnTo>
                  <a:lnTo>
                    <a:pt x="464644" y="182185"/>
                  </a:lnTo>
                  <a:lnTo>
                    <a:pt x="432267" y="146750"/>
                  </a:lnTo>
                  <a:lnTo>
                    <a:pt x="405060" y="82948"/>
                  </a:lnTo>
                  <a:lnTo>
                    <a:pt x="371936" y="-5472"/>
                  </a:lnTo>
                  <a:lnTo>
                    <a:pt x="105588" y="-6764"/>
                  </a:lnTo>
                  <a:lnTo>
                    <a:pt x="35394" y="20442"/>
                  </a:lnTo>
                  <a:lnTo>
                    <a:pt x="35394" y="26022"/>
                  </a:lnTo>
                  <a:lnTo>
                    <a:pt x="69402" y="68395"/>
                  </a:lnTo>
                  <a:lnTo>
                    <a:pt x="84433" y="106415"/>
                  </a:lnTo>
                  <a:lnTo>
                    <a:pt x="100962" y="156680"/>
                  </a:lnTo>
                  <a:lnTo>
                    <a:pt x="116063" y="191843"/>
                  </a:lnTo>
                  <a:lnTo>
                    <a:pt x="113885" y="247886"/>
                  </a:lnTo>
                  <a:lnTo>
                    <a:pt x="105316" y="261490"/>
                  </a:lnTo>
                  <a:lnTo>
                    <a:pt x="118919" y="311073"/>
                  </a:lnTo>
                  <a:lnTo>
                    <a:pt x="136196" y="354128"/>
                  </a:lnTo>
                  <a:lnTo>
                    <a:pt x="156258" y="367731"/>
                  </a:lnTo>
                  <a:lnTo>
                    <a:pt x="162721" y="382762"/>
                  </a:lnTo>
                  <a:lnTo>
                    <a:pt x="162721" y="394256"/>
                  </a:lnTo>
                  <a:lnTo>
                    <a:pt x="158437" y="405751"/>
                  </a:lnTo>
                  <a:lnTo>
                    <a:pt x="158437" y="424252"/>
                  </a:lnTo>
                  <a:lnTo>
                    <a:pt x="148371" y="502537"/>
                  </a:lnTo>
                  <a:lnTo>
                    <a:pt x="118919" y="542735"/>
                  </a:lnTo>
                  <a:lnTo>
                    <a:pt x="93822" y="555658"/>
                  </a:lnTo>
                  <a:lnTo>
                    <a:pt x="88787" y="575724"/>
                  </a:lnTo>
                  <a:lnTo>
                    <a:pt x="63623" y="600140"/>
                  </a:lnTo>
                  <a:lnTo>
                    <a:pt x="60764" y="621701"/>
                  </a:lnTo>
                  <a:lnTo>
                    <a:pt x="51448" y="630339"/>
                  </a:lnTo>
                  <a:lnTo>
                    <a:pt x="50698" y="648977"/>
                  </a:lnTo>
                  <a:lnTo>
                    <a:pt x="38523" y="672646"/>
                  </a:lnTo>
                  <a:lnTo>
                    <a:pt x="25600" y="745899"/>
                  </a:lnTo>
                  <a:lnTo>
                    <a:pt x="13359" y="791876"/>
                  </a:lnTo>
                  <a:lnTo>
                    <a:pt x="4040" y="808405"/>
                  </a:lnTo>
                  <a:lnTo>
                    <a:pt x="1184" y="874448"/>
                  </a:lnTo>
                  <a:lnTo>
                    <a:pt x="-6707" y="874448"/>
                  </a:lnTo>
                  <a:lnTo>
                    <a:pt x="-3715" y="910768"/>
                  </a:lnTo>
                  <a:cubicBezTo>
                    <a:pt x="32063" y="892063"/>
                    <a:pt x="34717" y="892063"/>
                    <a:pt x="36756" y="892063"/>
                  </a:cubicBezTo>
                  <a:cubicBezTo>
                    <a:pt x="44647" y="892950"/>
                    <a:pt x="52398" y="894514"/>
                    <a:pt x="60017" y="896689"/>
                  </a:cubicBezTo>
                  <a:close/>
                </a:path>
              </a:pathLst>
            </a:custGeom>
            <a:solidFill>
              <a:srgbClr val="A0ADBA"/>
            </a:solidFill>
            <a:ln cap="flat" w="13602">
              <a:solidFill>
                <a:srgbClr val="FFFFFF"/>
              </a:solidFill>
              <a:prstDash val="solid"/>
              <a:miter/>
            </a:ln>
          </p:spPr>
          <p:txBody>
            <a:bodyPr anchor="ctr" rtlCol="0"/>
            <a:lstStyle/>
            <a:p>
              <a:endParaRPr lang="en-GB"/>
            </a:p>
          </p:txBody>
        </p:sp>
        <p:sp>
          <p:nvSpPr>
            <p:cNvPr id="56" name="Graphic 10">
              <a:extLst>
                <a:ext uri="{FF2B5EF4-FFF2-40B4-BE49-F238E27FC236}">
                  <a16:creationId xmlns:a16="http://schemas.microsoft.com/office/drawing/2014/main" id="{3924C2DE-D62B-48E8-958E-C2C9F0517236}"/>
                </a:ext>
              </a:extLst>
            </p:cNvPr>
            <p:cNvSpPr/>
            <p:nvPr/>
          </p:nvSpPr>
          <p:spPr>
            <a:xfrm>
              <a:off x="8534294" y="3745499"/>
              <a:ext cx="120661" cy="140793"/>
            </a:xfrm>
            <a:custGeom>
              <a:avLst/>
              <a:gdLst>
                <a:gd fmla="*/ 113954 w 120661" name="connsiteX0"/>
                <a:gd fmla="*/ 55878 h 140793" name="connsiteY0"/>
                <a:gd fmla="*/ 113954 w 120661" name="connsiteX1"/>
                <a:gd fmla="*/ 33707 h 140793" name="connsiteY1"/>
                <a:gd fmla="*/ 98787 w 120661" name="connsiteX2"/>
                <a:gd fmla="*/ 14252 h 140793" name="connsiteY2"/>
                <a:gd fmla="*/ 98787 w 120661" name="connsiteX3"/>
                <a:gd fmla="*/ -6764 h 140793" name="connsiteY3"/>
                <a:gd fmla="*/ 64234 w 120661" name="connsiteX4"/>
                <a:gd fmla="*/ -5539 h 140793" name="connsiteY4"/>
                <a:gd fmla="*/ 55663 w 120661" name="connsiteX5"/>
                <a:gd fmla="*/ 24388 h 140793" name="connsiteY5"/>
                <a:gd fmla="*/ 20227 w 120661" name="connsiteX6"/>
                <a:gd fmla="*/ 27586 h 140793" name="connsiteY6"/>
                <a:gd fmla="*/ -4529 w 120661" name="connsiteX7"/>
                <a:gd fmla="*/ 785 h 140793" name="connsiteY7"/>
                <a:gd fmla="*/ -6707 w 120661" name="connsiteX8"/>
                <a:gd fmla="*/ 1602 h 140793" name="connsiteY8"/>
                <a:gd fmla="*/ 5740 w 120661" name="connsiteX9"/>
                <a:gd fmla="*/ 39352 h 140793" name="connsiteY9"/>
                <a:gd fmla="*/ 12542 w 120661" name="connsiteX10"/>
                <a:gd fmla="*/ 74516 h 140793" name="connsiteY10"/>
                <a:gd fmla="*/ 16554 w 120661" name="connsiteX11"/>
                <a:gd fmla="*/ 104578 h 140793" name="connsiteY11"/>
                <a:gd fmla="*/ 37300 w 120661" name="connsiteX12"/>
                <a:gd fmla="*/ 134030 h 140793" name="connsiteY12"/>
                <a:gd fmla="*/ 74301 w 120661" name="connsiteX13"/>
                <a:gd fmla="*/ 125594 h 14079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40793" w="120661">
                  <a:moveTo>
                    <a:pt x="113954" y="55878"/>
                  </a:moveTo>
                  <a:lnTo>
                    <a:pt x="113954" y="33707"/>
                  </a:lnTo>
                  <a:lnTo>
                    <a:pt x="98787" y="14252"/>
                  </a:lnTo>
                  <a:lnTo>
                    <a:pt x="98787" y="-6764"/>
                  </a:lnTo>
                  <a:lnTo>
                    <a:pt x="64234" y="-5539"/>
                  </a:lnTo>
                  <a:lnTo>
                    <a:pt x="55663" y="24388"/>
                  </a:lnTo>
                  <a:lnTo>
                    <a:pt x="20227" y="27586"/>
                  </a:lnTo>
                  <a:lnTo>
                    <a:pt x="-4529" y="785"/>
                  </a:lnTo>
                  <a:lnTo>
                    <a:pt x="-6707" y="1602"/>
                  </a:lnTo>
                  <a:lnTo>
                    <a:pt x="5740" y="39352"/>
                  </a:lnTo>
                  <a:lnTo>
                    <a:pt x="12542" y="74516"/>
                  </a:lnTo>
                  <a:lnTo>
                    <a:pt x="16554" y="104578"/>
                  </a:lnTo>
                  <a:lnTo>
                    <a:pt x="37300" y="134030"/>
                  </a:lnTo>
                  <a:lnTo>
                    <a:pt x="74301" y="12559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7" name="Graphic 10">
              <a:extLst>
                <a:ext uri="{FF2B5EF4-FFF2-40B4-BE49-F238E27FC236}">
                  <a16:creationId xmlns:a16="http://schemas.microsoft.com/office/drawing/2014/main" id="{2AD30DD3-D7D2-4A29-8561-B4AF45FD3CDD}"/>
                </a:ext>
              </a:extLst>
            </p:cNvPr>
            <p:cNvSpPr/>
            <p:nvPr/>
          </p:nvSpPr>
          <p:spPr>
            <a:xfrm>
              <a:off x="7109773" y="3909009"/>
              <a:ext cx="69648" cy="106580"/>
            </a:xfrm>
            <a:custGeom>
              <a:avLst/>
              <a:gdLst>
                <a:gd fmla="*/ 42306 w 69648" name="connsiteX0"/>
                <a:gd fmla="*/ 36116 h 106580" name="connsiteY0"/>
                <a:gd fmla="*/ 69648 w 69648" name="connsiteX1"/>
                <a:gd fmla="*/ 17888 h 106580" name="connsiteY1"/>
                <a:gd fmla="*/ 60330 w 69648" name="connsiteX2"/>
                <a:gd fmla="*/ 68 h 106580" name="connsiteY2"/>
                <a:gd fmla="*/ 59854 w 69648" name="connsiteX3"/>
                <a:gd fmla="*/ 0 h 106580" name="connsiteY3"/>
                <a:gd fmla="*/ 20065 w 69648" name="connsiteX4"/>
                <a:gd fmla="*/ 41013 h 106580" name="connsiteY4"/>
                <a:gd fmla="*/ 0 w 69648" name="connsiteX5"/>
                <a:gd fmla="*/ 51760 h 106580" name="connsiteY5"/>
                <a:gd fmla="*/ 5305 w 69648" name="connsiteX6"/>
                <a:gd fmla="*/ 61758 h 106580" name="connsiteY6"/>
                <a:gd fmla="*/ 10339 w 69648" name="connsiteX7"/>
                <a:gd fmla="*/ 106309 h 106580" name="connsiteY7"/>
                <a:gd fmla="*/ 10679 w 69648" name="connsiteX8"/>
                <a:gd fmla="*/ 106581 h 106580" name="connsiteY8"/>
                <a:gd fmla="*/ 26526 w 69648" name="connsiteX9"/>
                <a:gd fmla="*/ 95426 h 106580" name="connsiteY9"/>
                <a:gd fmla="*/ 42306 w 69648" name="connsiteX10"/>
                <a:gd fmla="*/ 36116 h 106580"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6580" w="69648">
                  <a:moveTo>
                    <a:pt x="42306" y="36116"/>
                  </a:moveTo>
                  <a:lnTo>
                    <a:pt x="69648" y="17888"/>
                  </a:lnTo>
                  <a:lnTo>
                    <a:pt x="60330" y="68"/>
                  </a:lnTo>
                  <a:lnTo>
                    <a:pt x="59854" y="0"/>
                  </a:lnTo>
                  <a:lnTo>
                    <a:pt x="20065" y="41013"/>
                  </a:lnTo>
                  <a:lnTo>
                    <a:pt x="0" y="51760"/>
                  </a:lnTo>
                  <a:lnTo>
                    <a:pt x="5305" y="61758"/>
                  </a:lnTo>
                  <a:lnTo>
                    <a:pt x="10339" y="106309"/>
                  </a:lnTo>
                  <a:lnTo>
                    <a:pt x="10679" y="106581"/>
                  </a:lnTo>
                  <a:lnTo>
                    <a:pt x="26526" y="95426"/>
                  </a:lnTo>
                  <a:lnTo>
                    <a:pt x="42306" y="3611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8" name="Graphic 10">
              <a:extLst>
                <a:ext uri="{FF2B5EF4-FFF2-40B4-BE49-F238E27FC236}">
                  <a16:creationId xmlns:a16="http://schemas.microsoft.com/office/drawing/2014/main" id="{85B16DD5-3168-403C-948D-DB59C09CAB0E}"/>
                </a:ext>
              </a:extLst>
            </p:cNvPr>
            <p:cNvSpPr/>
            <p:nvPr/>
          </p:nvSpPr>
          <p:spPr>
            <a:xfrm>
              <a:off x="7246893" y="1630074"/>
              <a:ext cx="834213" cy="1276791"/>
            </a:xfrm>
            <a:custGeom>
              <a:avLst/>
              <a:gdLst>
                <a:gd fmla="*/ 81143 w 834213" name="connsiteX0"/>
                <a:gd fmla="*/ 1089000 h 1276791" name="connsiteY0"/>
                <a:gd fmla="*/ 46319 w 834213" name="connsiteX1"/>
                <a:gd fmla="*/ 1089952 h 1276791" name="connsiteY1"/>
                <a:gd fmla="*/ 54413 w 834213" name="connsiteX2"/>
                <a:gd fmla="*/ 1141712 h 1276791" name="connsiteY2"/>
                <a:gd fmla="*/ 114267 w 834213" name="connsiteX3"/>
                <a:gd fmla="*/ 1182046 h 1276791" name="connsiteY3"/>
                <a:gd fmla="*/ 142357 w 834213" name="connsiteX4"/>
                <a:gd fmla="*/ 1270262 h 1276791" name="connsiteY4"/>
                <a:gd fmla="*/ 183779 w 834213" name="connsiteX5"/>
                <a:gd fmla="*/ 1276791 h 1276791" name="connsiteY5"/>
                <a:gd fmla="*/ 206292 w 834213" name="connsiteX6"/>
                <a:gd fmla="*/ 1268221 h 1276791" name="connsiteY6"/>
                <a:gd fmla="*/ 223568 w 834213" name="connsiteX7"/>
                <a:gd fmla="*/ 1245164 h 1276791" name="connsiteY7"/>
                <a:gd fmla="*/ 252747 w 834213" name="connsiteX8"/>
                <a:gd fmla="*/ 1247273 h 1276791" name="connsiteY8"/>
                <a:gd fmla="*/ 266758 w 834213" name="connsiteX9"/>
                <a:gd fmla="*/ 1272983 h 1276791" name="connsiteY9"/>
                <a:gd fmla="*/ 349057 w 834213" name="connsiteX10"/>
                <a:gd fmla="*/ 1236662 h 1276791" name="connsiteY10"/>
                <a:gd fmla="*/ 402653 w 834213" name="connsiteX11"/>
                <a:gd fmla="*/ 1227752 h 1276791" name="connsiteY11"/>
                <a:gd fmla="*/ 431084 w 834213" name="connsiteX12"/>
                <a:gd fmla="*/ 1201362 h 1276791" name="connsiteY12"/>
                <a:gd fmla="*/ 417345 w 834213" name="connsiteX13"/>
                <a:gd fmla="*/ 1181365 h 1276791" name="connsiteY13"/>
                <a:gd fmla="*/ 442851 w 834213" name="connsiteX14"/>
                <a:gd fmla="*/ 1148582 h 1276791" name="connsiteY14"/>
                <a:gd fmla="*/ 564259 w 834213" name="connsiteX15"/>
                <a:gd fmla="*/ 1138039 h 1276791" name="connsiteY15"/>
                <a:gd fmla="*/ 600647 w 834213" name="connsiteX16"/>
                <a:gd fmla="*/ 1096618 h 1276791" name="connsiteY16"/>
                <a:gd fmla="*/ 650435 w 834213" name="connsiteX17"/>
                <a:gd fmla="*/ 1063426 h 1276791" name="connsiteY17"/>
                <a:gd fmla="*/ 675056 w 834213" name="connsiteX18"/>
                <a:gd fmla="*/ 1000512 h 1276791" name="connsiteY18"/>
                <a:gd fmla="*/ 744228 w 834213" name="connsiteX19"/>
                <a:gd fmla="*/ 989493 h 1276791" name="connsiteY19"/>
                <a:gd fmla="*/ 752322 w 834213" name="connsiteX20"/>
                <a:gd fmla="*/ 972013 h 1276791" name="connsiteY20"/>
                <a:gd fmla="*/ 704983 w 834213" name="connsiteX21"/>
                <a:gd fmla="*/ 918485 h 1276791" name="connsiteY21"/>
                <a:gd fmla="*/ 695257 w 834213" name="connsiteX22"/>
                <a:gd fmla="*/ 866112 h 1276791" name="connsiteY22"/>
                <a:gd fmla="*/ 665738 w 834213" name="connsiteX23"/>
                <a:gd fmla="*/ 868561 h 1276791" name="connsiteY23"/>
                <a:gd fmla="*/ 680974 w 834213" name="connsiteX24"/>
                <a:gd fmla="*/ 767150 h 1276791" name="connsiteY24"/>
                <a:gd fmla="*/ 693761 w 834213" name="connsiteX25"/>
                <a:gd fmla="*/ 750146 h 1276791" name="connsiteY25"/>
                <a:gd fmla="*/ 695801 w 834213" name="connsiteX26"/>
                <a:gd fmla="*/ 720695 h 1276791" name="connsiteY26"/>
                <a:gd fmla="*/ 755587 w 834213" name="connsiteX27"/>
                <a:gd fmla="*/ 605748 h 1276791" name="connsiteY27"/>
                <a:gd fmla="*/ 834213 w 834213" name="connsiteX28"/>
                <a:gd fmla="*/ 599559 h 1276791" name="connsiteY28"/>
                <a:gd fmla="*/ 834213 w 834213" name="connsiteX29"/>
                <a:gd fmla="*/ 313757 h 1276791" name="connsiteY29"/>
                <a:gd fmla="*/ 223908 w 834213" name="connsiteX30"/>
                <a:gd fmla="*/ 0 h 1276791" name="connsiteY30"/>
                <a:gd fmla="*/ 148274 w 834213" name="connsiteX31"/>
                <a:gd fmla="*/ 23329 h 1276791" name="connsiteY31"/>
                <a:gd fmla="*/ 139636 w 834213" name="connsiteX32"/>
                <a:gd fmla="*/ 128210 h 1276791" name="connsiteY32"/>
                <a:gd fmla="*/ 180650 w 834213" name="connsiteX33"/>
                <a:gd fmla="*/ 200170 h 1276791" name="connsiteY33"/>
                <a:gd fmla="*/ 217854 w 834213" name="connsiteX34"/>
                <a:gd fmla="*/ 229689 h 1276791" name="connsiteY34"/>
                <a:gd fmla="*/ 191668 w 834213" name="connsiteX35"/>
                <a:gd fmla="*/ 268254 h 1276791" name="connsiteY35"/>
                <a:gd fmla="*/ 158681 w 834213" name="connsiteX36"/>
                <a:gd fmla="*/ 524333 h 1276791" name="connsiteY36"/>
                <a:gd fmla="*/ 30607 w 834213" name="connsiteX37"/>
                <a:gd fmla="*/ 661657 h 1276791" name="connsiteY37"/>
                <a:gd fmla="*/ 19180 w 834213" name="connsiteX38"/>
                <a:gd fmla="*/ 704371 h 1276791" name="connsiteY38"/>
                <a:gd fmla="*/ 0 w 834213" name="connsiteX39"/>
                <a:gd fmla="*/ 709200 h 1276791" name="connsiteY39"/>
                <a:gd fmla="*/ 0 w 834213" name="connsiteX40"/>
                <a:gd fmla="*/ 724028 h 1276791" name="connsiteY40"/>
                <a:gd fmla="*/ 45775 w 834213" name="connsiteX41"/>
                <a:gd fmla="*/ 744364 h 1276791" name="connsiteY41"/>
                <a:gd fmla="*/ 55705 w 834213" name="connsiteX42"/>
                <a:gd fmla="*/ 780412 h 1276791" name="connsiteY42"/>
                <a:gd fmla="*/ 125421 w 834213" name="connsiteX43"/>
                <a:gd fmla="*/ 787010 h 1276791" name="connsiteY43"/>
                <a:gd fmla="*/ 136984 w 834213" name="connsiteX44"/>
                <a:gd fmla="*/ 829316 h 1276791" name="connsiteY44"/>
                <a:gd fmla="*/ 102092 w 834213" name="connsiteX45"/>
                <a:gd fmla="*/ 853393 h 1276791" name="connsiteY45"/>
                <a:gd fmla="*/ 111818 w 834213" name="connsiteX46"/>
                <a:gd fmla="*/ 915084 h 1276791" name="connsiteY46"/>
                <a:gd fmla="*/ 113110 w 834213" name="connsiteX47"/>
                <a:gd fmla="*/ 1004593 h 1276791" name="connsiteY47"/>
                <a:gd fmla="*/ 147526 w 834213" name="connsiteX48"/>
                <a:gd fmla="*/ 1048327 h 1276791" name="connsiteY48"/>
                <a:gd fmla="*/ 143921 w 834213" name="connsiteX49"/>
                <a:gd fmla="*/ 1104712 h 1276791" name="connsiteY49"/>
                <a:gd fmla="*/ 81143 w 834213" name="connsiteX50"/>
                <a:gd fmla="*/ 1089000 h 1276791" name="connsiteY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b="b" l="l" r="r" t="t"/>
              <a:pathLst>
                <a:path h="1276791" w="834213">
                  <a:moveTo>
                    <a:pt x="81143" y="1089000"/>
                  </a:moveTo>
                  <a:lnTo>
                    <a:pt x="46319" y="1089952"/>
                  </a:lnTo>
                  <a:lnTo>
                    <a:pt x="54413" y="1141712"/>
                  </a:lnTo>
                  <a:lnTo>
                    <a:pt x="114267" y="1182046"/>
                  </a:lnTo>
                  <a:lnTo>
                    <a:pt x="142357" y="1270262"/>
                  </a:lnTo>
                  <a:lnTo>
                    <a:pt x="183779" y="1276791"/>
                  </a:lnTo>
                  <a:lnTo>
                    <a:pt x="206292" y="1268221"/>
                  </a:lnTo>
                  <a:lnTo>
                    <a:pt x="223568" y="1245164"/>
                  </a:lnTo>
                  <a:lnTo>
                    <a:pt x="252747" y="1247273"/>
                  </a:lnTo>
                  <a:lnTo>
                    <a:pt x="266758" y="1272983"/>
                  </a:lnTo>
                  <a:lnTo>
                    <a:pt x="349057" y="1236662"/>
                  </a:lnTo>
                  <a:lnTo>
                    <a:pt x="402653" y="1227752"/>
                  </a:lnTo>
                  <a:lnTo>
                    <a:pt x="431084" y="1201362"/>
                  </a:lnTo>
                  <a:lnTo>
                    <a:pt x="417345" y="1181365"/>
                  </a:lnTo>
                  <a:lnTo>
                    <a:pt x="442851" y="1148582"/>
                  </a:lnTo>
                  <a:lnTo>
                    <a:pt x="564259" y="1138039"/>
                  </a:lnTo>
                  <a:lnTo>
                    <a:pt x="600647" y="1096618"/>
                  </a:lnTo>
                  <a:lnTo>
                    <a:pt x="650435" y="1063426"/>
                  </a:lnTo>
                  <a:lnTo>
                    <a:pt x="675056" y="1000512"/>
                  </a:lnTo>
                  <a:lnTo>
                    <a:pt x="744228" y="989493"/>
                  </a:lnTo>
                  <a:lnTo>
                    <a:pt x="752322" y="972013"/>
                  </a:lnTo>
                  <a:lnTo>
                    <a:pt x="704983" y="918485"/>
                  </a:lnTo>
                  <a:lnTo>
                    <a:pt x="695257" y="866112"/>
                  </a:lnTo>
                  <a:lnTo>
                    <a:pt x="665738" y="868561"/>
                  </a:lnTo>
                  <a:lnTo>
                    <a:pt x="680974" y="767150"/>
                  </a:lnTo>
                  <a:lnTo>
                    <a:pt x="693761" y="750146"/>
                  </a:lnTo>
                  <a:lnTo>
                    <a:pt x="695801" y="720695"/>
                  </a:lnTo>
                  <a:lnTo>
                    <a:pt x="755587" y="605748"/>
                  </a:lnTo>
                  <a:lnTo>
                    <a:pt x="834213" y="599559"/>
                  </a:lnTo>
                  <a:lnTo>
                    <a:pt x="834213" y="313757"/>
                  </a:lnTo>
                  <a:lnTo>
                    <a:pt x="223908" y="0"/>
                  </a:lnTo>
                  <a:lnTo>
                    <a:pt x="148274" y="23329"/>
                  </a:lnTo>
                  <a:lnTo>
                    <a:pt x="139636" y="128210"/>
                  </a:lnTo>
                  <a:lnTo>
                    <a:pt x="180650" y="200170"/>
                  </a:lnTo>
                  <a:lnTo>
                    <a:pt x="217854" y="229689"/>
                  </a:lnTo>
                  <a:lnTo>
                    <a:pt x="191668" y="268254"/>
                  </a:lnTo>
                  <a:lnTo>
                    <a:pt x="158681" y="524333"/>
                  </a:lnTo>
                  <a:lnTo>
                    <a:pt x="30607" y="661657"/>
                  </a:lnTo>
                  <a:lnTo>
                    <a:pt x="19180" y="704371"/>
                  </a:lnTo>
                  <a:lnTo>
                    <a:pt x="0" y="709200"/>
                  </a:lnTo>
                  <a:lnTo>
                    <a:pt x="0" y="724028"/>
                  </a:lnTo>
                  <a:lnTo>
                    <a:pt x="45775" y="744364"/>
                  </a:lnTo>
                  <a:lnTo>
                    <a:pt x="55705" y="780412"/>
                  </a:lnTo>
                  <a:lnTo>
                    <a:pt x="125421" y="787010"/>
                  </a:lnTo>
                  <a:lnTo>
                    <a:pt x="136984" y="829316"/>
                  </a:lnTo>
                  <a:lnTo>
                    <a:pt x="102092" y="853393"/>
                  </a:lnTo>
                  <a:lnTo>
                    <a:pt x="111818" y="915084"/>
                  </a:lnTo>
                  <a:lnTo>
                    <a:pt x="113110" y="1004593"/>
                  </a:lnTo>
                  <a:lnTo>
                    <a:pt x="147526" y="1048327"/>
                  </a:lnTo>
                  <a:lnTo>
                    <a:pt x="143921" y="1104712"/>
                  </a:lnTo>
                  <a:lnTo>
                    <a:pt x="81143" y="108900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59" name="Graphic 10">
              <a:extLst>
                <a:ext uri="{FF2B5EF4-FFF2-40B4-BE49-F238E27FC236}">
                  <a16:creationId xmlns:a16="http://schemas.microsoft.com/office/drawing/2014/main" id="{E34479A1-03CA-4FAE-A17E-0F5B0658E713}"/>
                </a:ext>
              </a:extLst>
            </p:cNvPr>
            <p:cNvSpPr/>
            <p:nvPr/>
          </p:nvSpPr>
          <p:spPr>
            <a:xfrm>
              <a:off x="8817717" y="4335536"/>
              <a:ext cx="223499" cy="609761"/>
            </a:xfrm>
            <a:custGeom>
              <a:avLst/>
              <a:gdLst>
                <a:gd fmla="*/ 217718 w 223499" name="connsiteX0"/>
                <a:gd fmla="*/ 514743 h 609761" name="connsiteY0"/>
                <a:gd fmla="*/ 223500 w 223499" name="connsiteX1"/>
                <a:gd fmla="*/ 428159 h 609761" name="connsiteY1"/>
                <a:gd fmla="*/ 189560 w 223499" name="connsiteX2"/>
                <a:gd fmla="*/ 401905 h 609761" name="connsiteY2"/>
                <a:gd fmla="*/ 158749 w 223499" name="connsiteX3"/>
                <a:gd fmla="*/ 401905 h 609761" name="connsiteY3"/>
                <a:gd fmla="*/ 122632 w 223499" name="connsiteX4"/>
                <a:gd fmla="*/ 381500 h 609761" name="connsiteY4"/>
                <a:gd fmla="*/ 111002 w 223499" name="connsiteX5"/>
                <a:gd fmla="*/ 339331 h 609761" name="connsiteY5"/>
                <a:gd fmla="*/ 78422 w 223499" name="connsiteX6"/>
                <a:gd fmla="*/ 218398 h 609761" name="connsiteY6"/>
                <a:gd fmla="*/ 107805 w 223499" name="connsiteX7"/>
                <a:gd fmla="*/ 164870 h 609761" name="connsiteY7"/>
                <a:gd fmla="*/ 99099 w 223499" name="connsiteX8"/>
                <a:gd fmla="*/ 67812 h 609761" name="connsiteY8"/>
                <a:gd fmla="*/ 77198 w 223499" name="connsiteX9"/>
                <a:gd fmla="*/ 35573 h 609761" name="connsiteY9"/>
                <a:gd fmla="*/ 69240 w 223499" name="connsiteX10"/>
                <a:gd fmla="*/ 3129 h 609761" name="connsiteY10"/>
                <a:gd fmla="*/ 39857 w 223499" name="connsiteX11"/>
                <a:gd fmla="*/ 0 h 609761" name="connsiteY11"/>
                <a:gd fmla="*/ 83183 w 223499" name="connsiteX12"/>
                <a:gd fmla="*/ 97127 h 609761" name="connsiteY12"/>
                <a:gd fmla="*/ 53665 w 223499" name="connsiteX13"/>
                <a:gd fmla="*/ 137936 h 609761" name="connsiteY13"/>
                <a:gd fmla="*/ 44278 w 223499" name="connsiteX14"/>
                <a:gd fmla="*/ 202279 h 609761" name="connsiteY14"/>
                <a:gd fmla="*/ 57201 w 223499" name="connsiteX15"/>
                <a:gd fmla="*/ 212617 h 609761" name="connsiteY15"/>
                <a:gd fmla="*/ 53528 w 223499" name="connsiteX16"/>
                <a:gd fmla="*/ 252542 h 609761" name="connsiteY16"/>
                <a:gd fmla="*/ 22173 w 223499" name="connsiteX17"/>
                <a:gd fmla="*/ 266894 h 609761" name="connsiteY17"/>
                <a:gd fmla="*/ 19724 w 223499" name="connsiteX18"/>
                <a:gd fmla="*/ 311784 h 609761" name="connsiteY18"/>
                <a:gd fmla="*/ 0 w 223499" name="connsiteX19"/>
                <a:gd fmla="*/ 333889 h 609761" name="connsiteY19"/>
                <a:gd fmla="*/ 5577 w 223499" name="connsiteX20"/>
                <a:gd fmla="*/ 352594 h 609761" name="connsiteY20"/>
                <a:gd fmla="*/ 51216 w 223499" name="connsiteX21"/>
                <a:gd fmla="*/ 398164 h 609761" name="connsiteY21"/>
                <a:gd fmla="*/ 121136 w 223499" name="connsiteX22"/>
                <a:gd fmla="*/ 402245 h 609761" name="connsiteY22"/>
                <a:gd fmla="*/ 145894 w 223499" name="connsiteX23"/>
                <a:gd fmla="*/ 473457 h 609761" name="connsiteY23"/>
                <a:gd fmla="*/ 111274 w 223499" name="connsiteX24"/>
                <a:gd fmla="*/ 529843 h 609761" name="connsiteY24"/>
                <a:gd fmla="*/ 152695 w 223499" name="connsiteX25"/>
                <a:gd fmla="*/ 589493 h 609761" name="connsiteY25"/>
                <a:gd fmla="*/ 163374 w 223499" name="connsiteX26"/>
                <a:gd fmla="*/ 609761 h 609761" name="connsiteY26"/>
                <a:gd fmla="*/ 178541 w 223499" name="connsiteX27"/>
                <a:gd fmla="*/ 609761 h 609761" name="connsiteY27"/>
                <a:gd fmla="*/ 180106 w 223499" name="connsiteX28"/>
                <a:gd fmla="*/ 590105 h 609761" name="connsiteY28"/>
                <a:gd fmla="*/ 162625 w 223499" name="connsiteX29"/>
                <a:gd fmla="*/ 569904 h 609761" name="connsiteY29"/>
                <a:gd fmla="*/ 169767 w 223499" name="connsiteX30"/>
                <a:gd fmla="*/ 529027 h 609761" name="connsiteY30"/>
                <a:gd fmla="*/ 217718 w 223499" name="connsiteX31"/>
                <a:gd fmla="*/ 514743 h 609761"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609761" w="223499">
                  <a:moveTo>
                    <a:pt x="217718" y="514743"/>
                  </a:moveTo>
                  <a:lnTo>
                    <a:pt x="223500" y="428159"/>
                  </a:lnTo>
                  <a:lnTo>
                    <a:pt x="189560" y="401905"/>
                  </a:lnTo>
                  <a:lnTo>
                    <a:pt x="158749" y="401905"/>
                  </a:lnTo>
                  <a:lnTo>
                    <a:pt x="122632" y="381500"/>
                  </a:lnTo>
                  <a:lnTo>
                    <a:pt x="111002" y="339331"/>
                  </a:lnTo>
                  <a:lnTo>
                    <a:pt x="78422" y="218398"/>
                  </a:lnTo>
                  <a:lnTo>
                    <a:pt x="107805" y="164870"/>
                  </a:lnTo>
                  <a:lnTo>
                    <a:pt x="99099" y="67812"/>
                  </a:lnTo>
                  <a:lnTo>
                    <a:pt x="77198" y="35573"/>
                  </a:lnTo>
                  <a:lnTo>
                    <a:pt x="69240" y="3129"/>
                  </a:lnTo>
                  <a:lnTo>
                    <a:pt x="39857" y="0"/>
                  </a:lnTo>
                  <a:lnTo>
                    <a:pt x="83183" y="97127"/>
                  </a:lnTo>
                  <a:lnTo>
                    <a:pt x="53665" y="137936"/>
                  </a:lnTo>
                  <a:lnTo>
                    <a:pt x="44278" y="202279"/>
                  </a:lnTo>
                  <a:lnTo>
                    <a:pt x="57201" y="212617"/>
                  </a:lnTo>
                  <a:lnTo>
                    <a:pt x="53528" y="252542"/>
                  </a:lnTo>
                  <a:lnTo>
                    <a:pt x="22173" y="266894"/>
                  </a:lnTo>
                  <a:lnTo>
                    <a:pt x="19724" y="311784"/>
                  </a:lnTo>
                  <a:lnTo>
                    <a:pt x="0" y="333889"/>
                  </a:lnTo>
                  <a:lnTo>
                    <a:pt x="5577" y="352594"/>
                  </a:lnTo>
                  <a:lnTo>
                    <a:pt x="51216" y="398164"/>
                  </a:lnTo>
                  <a:lnTo>
                    <a:pt x="121136" y="402245"/>
                  </a:lnTo>
                  <a:lnTo>
                    <a:pt x="145894" y="473457"/>
                  </a:lnTo>
                  <a:lnTo>
                    <a:pt x="111274" y="529843"/>
                  </a:lnTo>
                  <a:lnTo>
                    <a:pt x="152695" y="589493"/>
                  </a:lnTo>
                  <a:lnTo>
                    <a:pt x="163374" y="609761"/>
                  </a:lnTo>
                  <a:lnTo>
                    <a:pt x="178541" y="609761"/>
                  </a:lnTo>
                  <a:lnTo>
                    <a:pt x="180106" y="590105"/>
                  </a:lnTo>
                  <a:lnTo>
                    <a:pt x="162625" y="569904"/>
                  </a:lnTo>
                  <a:lnTo>
                    <a:pt x="169767" y="529027"/>
                  </a:lnTo>
                  <a:lnTo>
                    <a:pt x="217718" y="51474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0" name="Graphic 10">
              <a:extLst>
                <a:ext uri="{FF2B5EF4-FFF2-40B4-BE49-F238E27FC236}">
                  <a16:creationId xmlns:a16="http://schemas.microsoft.com/office/drawing/2014/main" id="{0D536E27-EECF-4050-9083-3AF2B72F139E}"/>
                </a:ext>
              </a:extLst>
            </p:cNvPr>
            <p:cNvSpPr/>
            <p:nvPr/>
          </p:nvSpPr>
          <p:spPr>
            <a:xfrm>
              <a:off x="7935144" y="4228479"/>
              <a:ext cx="943106" cy="785105"/>
            </a:xfrm>
            <a:custGeom>
              <a:avLst/>
              <a:gdLst>
                <a:gd fmla="*/ 885701 w 943106" name="connsiteX0"/>
                <a:gd fmla="*/ 361028 h 785105" name="connsiteY0"/>
                <a:gd fmla="*/ 917533 w 943106" name="connsiteX1"/>
                <a:gd fmla="*/ 346404 h 785105" name="connsiteY1"/>
                <a:gd fmla="*/ 919165 w 943106" name="connsiteX2"/>
                <a:gd fmla="*/ 328448 h 785105" name="connsiteY2"/>
                <a:gd fmla="*/ 905697 w 943106" name="connsiteX3"/>
                <a:gd fmla="*/ 317702 h 785105" name="connsiteY3"/>
                <a:gd fmla="*/ 917396 w 943106" name="connsiteX4"/>
                <a:gd fmla="*/ 237375 h 785105" name="connsiteY4"/>
                <a:gd fmla="*/ 943106 w 943106" name="connsiteX5"/>
                <a:gd fmla="*/ 201803 h 785105" name="connsiteY5"/>
                <a:gd fmla="*/ 898692 w 943106" name="connsiteX6"/>
                <a:gd fmla="*/ 102296 h 785105" name="connsiteY6"/>
                <a:gd fmla="*/ 857338 w 943106" name="connsiteX7"/>
                <a:gd fmla="*/ 77334 h 785105" name="connsiteY7"/>
                <a:gd fmla="*/ 781569 w 943106" name="connsiteX8"/>
                <a:gd fmla="*/ 48767 h 785105" name="connsiteY8"/>
                <a:gd fmla="*/ 755587 w 943106" name="connsiteX9"/>
                <a:gd fmla="*/ 29791 h 785105" name="connsiteY9"/>
                <a:gd fmla="*/ 753411 w 943106" name="connsiteX10"/>
                <a:gd fmla="*/ 29179 h 785105" name="connsiteY10"/>
                <a:gd fmla="*/ 734774 w 943106" name="connsiteX11"/>
                <a:gd fmla="*/ 50944 h 785105" name="connsiteY11"/>
                <a:gd fmla="*/ 703011 w 943106" name="connsiteX12"/>
                <a:gd fmla="*/ 29723 h 785105" name="connsiteY12"/>
                <a:gd fmla="*/ 695393 w 943106" name="connsiteX13"/>
                <a:gd fmla="*/ 0 h 785105" name="connsiteY13"/>
                <a:gd fmla="*/ 593709 w 943106" name="connsiteX14"/>
                <a:gd fmla="*/ 9658 h 785105" name="connsiteY14"/>
                <a:gd fmla="*/ 576978 w 943106" name="connsiteX15"/>
                <a:gd fmla="*/ 43190 h 785105" name="connsiteY15"/>
                <a:gd fmla="*/ 553716 w 943106" name="connsiteX16"/>
                <a:gd fmla="*/ 65295 h 785105" name="connsiteY16"/>
                <a:gd fmla="*/ 565619 w 943106" name="connsiteX17"/>
                <a:gd fmla="*/ 106785 h 785105" name="connsiteY17"/>
                <a:gd fmla="*/ 566979 w 943106" name="connsiteX18"/>
                <a:gd fmla="*/ 166094 h 785105" name="connsiteY18"/>
                <a:gd fmla="*/ 539025 w 943106" name="connsiteX19"/>
                <a:gd fmla="*/ 267778 h 785105" name="connsiteY19"/>
                <a:gd fmla="*/ 564531 w 943106" name="connsiteX20"/>
                <a:gd fmla="*/ 298589 h 785105" name="connsiteY20"/>
                <a:gd fmla="*/ 626969 w 943106" name="connsiteX21"/>
                <a:gd fmla="*/ 301446 h 785105" name="connsiteY21"/>
                <a:gd fmla="*/ 633499 w 943106" name="connsiteX22"/>
                <a:gd fmla="*/ 421834 h 785105" name="connsiteY22"/>
                <a:gd fmla="*/ 525014 w 943106" name="connsiteX23"/>
                <a:gd fmla="*/ 388778 h 785105" name="connsiteY23"/>
                <a:gd fmla="*/ 499371 w 943106" name="connsiteX24"/>
                <a:gd fmla="*/ 334841 h 785105" name="connsiteY24"/>
                <a:gd fmla="*/ 462439 w 943106" name="connsiteX25"/>
                <a:gd fmla="*/ 332393 h 785105" name="connsiteY25"/>
                <a:gd fmla="*/ 410067 w 943106" name="connsiteX26"/>
                <a:gd fmla="*/ 288931 h 785105" name="connsiteY26"/>
                <a:gd fmla="*/ 352730 w 943106" name="connsiteX27"/>
                <a:gd fmla="*/ 305527 h 785105" name="connsiteY27"/>
                <a:gd fmla="*/ 275940 w 943106" name="connsiteX28"/>
                <a:gd fmla="*/ 276552 h 785105" name="connsiteY28"/>
                <a:gd fmla="*/ 260092 w 943106" name="connsiteX29"/>
                <a:gd fmla="*/ 238327 h 785105" name="connsiteY29"/>
                <a:gd fmla="*/ 250230 w 943106" name="connsiteX30"/>
                <a:gd fmla="*/ 234518 h 785105" name="connsiteY30"/>
                <a:gd fmla="*/ 198878 w 943106" name="connsiteX31"/>
                <a:gd fmla="*/ 251114 h 785105" name="connsiteY31"/>
                <a:gd fmla="*/ 189356 w 943106" name="connsiteX32"/>
                <a:gd fmla="*/ 214794 h 785105" name="connsiteY32"/>
                <a:gd fmla="*/ 176637 w 943106" name="connsiteX33"/>
                <a:gd fmla="*/ 207652 h 785105" name="connsiteY33"/>
                <a:gd fmla="*/ 165278 w 943106" name="connsiteX34"/>
                <a:gd fmla="*/ 213638 h 785105" name="connsiteY34"/>
                <a:gd fmla="*/ 179154 w 943106" name="connsiteX35"/>
                <a:gd fmla="*/ 239347 h 785105" name="connsiteY35"/>
                <a:gd fmla="*/ 164598 w 943106" name="connsiteX36"/>
                <a:gd fmla="*/ 340011 h 785105" name="connsiteY36"/>
                <a:gd fmla="*/ 184935 w 943106" name="connsiteX37"/>
                <a:gd fmla="*/ 392519 h 785105" name="connsiteY37"/>
                <a:gd fmla="*/ 7482 w 943106" name="connsiteX38"/>
                <a:gd fmla="*/ 384357 h 785105" name="connsiteY38"/>
                <a:gd fmla="*/ 0 w 943106" name="connsiteX39"/>
                <a:gd fmla="*/ 663222 h 785105" name="connsiteY39"/>
                <a:gd fmla="*/ 92637 w 943106" name="connsiteX40"/>
                <a:gd fmla="*/ 747017 h 785105" name="connsiteY40"/>
                <a:gd fmla="*/ 91685 w 943106" name="connsiteX41"/>
                <a:gd fmla="*/ 748037 h 785105" name="connsiteY41"/>
                <a:gd fmla="*/ 163442 w 943106" name="connsiteX42"/>
                <a:gd fmla="*/ 733754 h 785105" name="connsiteY42"/>
                <a:gd fmla="*/ 230641 w 943106" name="connsiteX43"/>
                <a:gd fmla="*/ 744024 h 785105" name="connsiteY43"/>
                <a:gd fmla="*/ 241932 w 943106" name="connsiteX44"/>
                <a:gd fmla="*/ 765517 h 785105" name="connsiteY44"/>
                <a:gd fmla="*/ 282673 w 943106" name="connsiteX45"/>
                <a:gd fmla="*/ 778780 h 785105" name="connsiteY45"/>
                <a:gd fmla="*/ 380072 w 943106" name="connsiteX46"/>
                <a:gd fmla="*/ 785106 h 785105" name="connsiteY46"/>
                <a:gd fmla="*/ 390546 w 943106" name="connsiteX47"/>
                <a:gd fmla="*/ 779869 h 785105" name="connsiteY47"/>
                <a:gd fmla="*/ 386194 w 943106" name="connsiteX48"/>
                <a:gd fmla="*/ 777964 h 785105" name="connsiteY48"/>
                <a:gd fmla="*/ 408571 w 943106" name="connsiteX49"/>
                <a:gd fmla="*/ 727632 h 785105" name="connsiteY49"/>
                <a:gd fmla="*/ 482299 w 943106" name="connsiteX50"/>
                <a:gd fmla="*/ 685871 h 785105" name="connsiteY50"/>
                <a:gd fmla="*/ 514063 w 943106" name="connsiteX51"/>
                <a:gd fmla="*/ 677641 h 785105" name="connsiteY51"/>
                <a:gd fmla="*/ 534808 w 943106" name="connsiteX52"/>
                <a:gd fmla="*/ 622072 h 785105" name="connsiteY52"/>
                <a:gd fmla="*/ 611054 w 943106" name="connsiteX53"/>
                <a:gd fmla="*/ 586840 h 785105" name="connsiteY53"/>
                <a:gd fmla="*/ 642136 w 943106" name="connsiteX54"/>
                <a:gd fmla="*/ 601463 h 785105" name="connsiteY54"/>
                <a:gd fmla="*/ 631186 w 943106" name="connsiteX55"/>
                <a:gd fmla="*/ 547731 h 785105" name="connsiteY55"/>
                <a:gd fmla="*/ 869853 w 943106" name="connsiteX56"/>
                <a:gd fmla="*/ 467336 h 785105" name="connsiteY56"/>
                <a:gd fmla="*/ 860535 w 943106" name="connsiteX57"/>
                <a:gd fmla="*/ 436117 h 785105" name="connsiteY57"/>
                <a:gd fmla="*/ 882912 w 943106" name="connsiteX58"/>
                <a:gd fmla="*/ 410883 h 785105" name="connsiteY58"/>
                <a:gd fmla="*/ 885701 w 943106" name="connsiteX59"/>
                <a:gd fmla="*/ 361028 h 785105"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785105" w="943106">
                  <a:moveTo>
                    <a:pt x="885701" y="361028"/>
                  </a:moveTo>
                  <a:lnTo>
                    <a:pt x="917533" y="346404"/>
                  </a:lnTo>
                  <a:lnTo>
                    <a:pt x="919165" y="328448"/>
                  </a:lnTo>
                  <a:lnTo>
                    <a:pt x="905697" y="317702"/>
                  </a:lnTo>
                  <a:lnTo>
                    <a:pt x="917396" y="237375"/>
                  </a:lnTo>
                  <a:lnTo>
                    <a:pt x="943106" y="201803"/>
                  </a:lnTo>
                  <a:lnTo>
                    <a:pt x="898692" y="102296"/>
                  </a:lnTo>
                  <a:lnTo>
                    <a:pt x="857338" y="77334"/>
                  </a:lnTo>
                  <a:lnTo>
                    <a:pt x="781569" y="48767"/>
                  </a:lnTo>
                  <a:lnTo>
                    <a:pt x="755587" y="29791"/>
                  </a:lnTo>
                  <a:lnTo>
                    <a:pt x="753411" y="29179"/>
                  </a:lnTo>
                  <a:lnTo>
                    <a:pt x="734774" y="50944"/>
                  </a:lnTo>
                  <a:lnTo>
                    <a:pt x="703011" y="29723"/>
                  </a:lnTo>
                  <a:lnTo>
                    <a:pt x="695393" y="0"/>
                  </a:lnTo>
                  <a:lnTo>
                    <a:pt x="593709" y="9658"/>
                  </a:lnTo>
                  <a:lnTo>
                    <a:pt x="576978" y="43190"/>
                  </a:lnTo>
                  <a:lnTo>
                    <a:pt x="553716" y="65295"/>
                  </a:lnTo>
                  <a:lnTo>
                    <a:pt x="565619" y="106785"/>
                  </a:lnTo>
                  <a:lnTo>
                    <a:pt x="566979" y="166094"/>
                  </a:lnTo>
                  <a:lnTo>
                    <a:pt x="539025" y="267778"/>
                  </a:lnTo>
                  <a:lnTo>
                    <a:pt x="564531" y="298589"/>
                  </a:lnTo>
                  <a:lnTo>
                    <a:pt x="626969" y="301446"/>
                  </a:lnTo>
                  <a:lnTo>
                    <a:pt x="633499" y="421834"/>
                  </a:lnTo>
                  <a:lnTo>
                    <a:pt x="525014" y="388778"/>
                  </a:lnTo>
                  <a:lnTo>
                    <a:pt x="499371" y="334841"/>
                  </a:lnTo>
                  <a:lnTo>
                    <a:pt x="462439" y="332393"/>
                  </a:lnTo>
                  <a:lnTo>
                    <a:pt x="410067" y="288931"/>
                  </a:lnTo>
                  <a:lnTo>
                    <a:pt x="352730" y="305527"/>
                  </a:lnTo>
                  <a:lnTo>
                    <a:pt x="275940" y="276552"/>
                  </a:lnTo>
                  <a:lnTo>
                    <a:pt x="260092" y="238327"/>
                  </a:lnTo>
                  <a:lnTo>
                    <a:pt x="250230" y="234518"/>
                  </a:lnTo>
                  <a:lnTo>
                    <a:pt x="198878" y="251114"/>
                  </a:lnTo>
                  <a:lnTo>
                    <a:pt x="189356" y="214794"/>
                  </a:lnTo>
                  <a:lnTo>
                    <a:pt x="176637" y="207652"/>
                  </a:lnTo>
                  <a:lnTo>
                    <a:pt x="165278" y="213638"/>
                  </a:lnTo>
                  <a:lnTo>
                    <a:pt x="179154" y="239347"/>
                  </a:lnTo>
                  <a:lnTo>
                    <a:pt x="164598" y="340011"/>
                  </a:lnTo>
                  <a:lnTo>
                    <a:pt x="184935" y="392519"/>
                  </a:lnTo>
                  <a:lnTo>
                    <a:pt x="7482" y="384357"/>
                  </a:lnTo>
                  <a:lnTo>
                    <a:pt x="0" y="663222"/>
                  </a:lnTo>
                  <a:lnTo>
                    <a:pt x="92637" y="747017"/>
                  </a:lnTo>
                  <a:lnTo>
                    <a:pt x="91685" y="748037"/>
                  </a:lnTo>
                  <a:lnTo>
                    <a:pt x="163442" y="733754"/>
                  </a:lnTo>
                  <a:lnTo>
                    <a:pt x="230641" y="744024"/>
                  </a:lnTo>
                  <a:lnTo>
                    <a:pt x="241932" y="765517"/>
                  </a:lnTo>
                  <a:lnTo>
                    <a:pt x="282673" y="778780"/>
                  </a:lnTo>
                  <a:lnTo>
                    <a:pt x="380072" y="785106"/>
                  </a:lnTo>
                  <a:lnTo>
                    <a:pt x="390546" y="779869"/>
                  </a:lnTo>
                  <a:lnTo>
                    <a:pt x="386194" y="777964"/>
                  </a:lnTo>
                  <a:lnTo>
                    <a:pt x="408571" y="727632"/>
                  </a:lnTo>
                  <a:lnTo>
                    <a:pt x="482299" y="685871"/>
                  </a:lnTo>
                  <a:lnTo>
                    <a:pt x="514063" y="677641"/>
                  </a:lnTo>
                  <a:lnTo>
                    <a:pt x="534808" y="622072"/>
                  </a:lnTo>
                  <a:lnTo>
                    <a:pt x="611054" y="586840"/>
                  </a:lnTo>
                  <a:lnTo>
                    <a:pt x="642136" y="601463"/>
                  </a:lnTo>
                  <a:lnTo>
                    <a:pt x="631186" y="547731"/>
                  </a:lnTo>
                  <a:lnTo>
                    <a:pt x="869853" y="467336"/>
                  </a:lnTo>
                  <a:lnTo>
                    <a:pt x="860535" y="436117"/>
                  </a:lnTo>
                  <a:lnTo>
                    <a:pt x="882912" y="410883"/>
                  </a:lnTo>
                  <a:lnTo>
                    <a:pt x="885701" y="3610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1" name="Graphic 10">
              <a:extLst>
                <a:ext uri="{FF2B5EF4-FFF2-40B4-BE49-F238E27FC236}">
                  <a16:creationId xmlns:a16="http://schemas.microsoft.com/office/drawing/2014/main" id="{E853B43B-C0EB-4A5A-97C6-DE582CC3FBB8}"/>
                </a:ext>
              </a:extLst>
            </p:cNvPr>
            <p:cNvSpPr/>
            <p:nvPr/>
          </p:nvSpPr>
          <p:spPr>
            <a:xfrm>
              <a:off x="8579593" y="3628376"/>
              <a:ext cx="861419" cy="869104"/>
            </a:xfrm>
            <a:custGeom>
              <a:avLst/>
              <a:gdLst>
                <a:gd fmla="*/ 787826 w 861419" name="connsiteX0"/>
                <a:gd fmla="*/ 297909 h 869104" name="connsiteY0"/>
                <a:gd fmla="*/ 791907 w 861419" name="connsiteX1"/>
                <a:gd fmla="*/ 295256 h 869104" name="connsiteY1"/>
                <a:gd fmla="*/ 658597 w 861419" name="connsiteX2"/>
                <a:gd fmla="*/ 218875 h 869104" name="connsiteY2"/>
                <a:gd fmla="*/ 649958 w 861419" name="connsiteX3"/>
                <a:gd fmla="*/ 160449 h 869104" name="connsiteY3"/>
                <a:gd fmla="*/ 369733 w 861419" name="connsiteX4"/>
                <a:gd fmla="*/ 884 h 869104" name="connsiteY4"/>
                <a:gd fmla="*/ 367217 w 861419" name="connsiteX5"/>
                <a:gd fmla="*/ 16052 h 869104" name="connsiteY5"/>
                <a:gd fmla="*/ 345316 w 861419" name="connsiteX6"/>
                <a:gd fmla="*/ 37953 h 869104" name="connsiteY6"/>
                <a:gd fmla="*/ 315729 w 861419" name="connsiteX7"/>
                <a:gd fmla="*/ 65907 h 869104" name="connsiteY7"/>
                <a:gd fmla="*/ 356266 w 861419" name="connsiteX8"/>
                <a:gd fmla="*/ 90733 h 869104" name="connsiteY8"/>
                <a:gd fmla="*/ 318722 w 861419" name="connsiteX9"/>
                <a:gd fmla="*/ 118075 h 869104" name="connsiteY9"/>
                <a:gd fmla="*/ 294644 w 861419" name="connsiteX10"/>
                <a:gd fmla="*/ 122428 h 869104" name="connsiteY10"/>
                <a:gd fmla="*/ 244721 w 861419" name="connsiteX11"/>
                <a:gd fmla="*/ 155756 h 869104" name="connsiteY11"/>
                <a:gd fmla="*/ 238531 w 861419" name="connsiteX12"/>
                <a:gd fmla="*/ 118619 h 869104" name="connsiteY12"/>
                <a:gd fmla="*/ 216222 w 861419" name="connsiteX13"/>
                <a:gd fmla="*/ 101887 h 869104" name="connsiteY13"/>
                <a:gd fmla="*/ 202551 w 861419" name="connsiteX14"/>
                <a:gd fmla="*/ 127530 h 869104" name="connsiteY14"/>
                <a:gd fmla="*/ 165618 w 861419" name="connsiteX15"/>
                <a:gd fmla="*/ 140996 h 869104" name="connsiteY15"/>
                <a:gd fmla="*/ 142085 w 861419" name="connsiteX16"/>
                <a:gd fmla="*/ 70328 h 869104" name="connsiteY16"/>
                <a:gd fmla="*/ 157320 w 861419" name="connsiteX17"/>
                <a:gd fmla="*/ 0 h 869104" name="connsiteY17"/>
                <a:gd fmla="*/ 78422 w 861419" name="connsiteX18"/>
                <a:gd fmla="*/ 3197 h 869104" name="connsiteY18"/>
                <a:gd fmla="*/ 112090 w 861419" name="connsiteX19"/>
                <a:gd fmla="*/ 59378 h 869104" name="connsiteY19"/>
                <a:gd fmla="*/ 79918 w 861419" name="connsiteX20"/>
                <a:gd fmla="*/ 105356 h 869104" name="connsiteY20"/>
                <a:gd fmla="*/ 79918 w 861419" name="connsiteX21"/>
                <a:gd fmla="*/ 131338 h 869104" name="connsiteY21"/>
                <a:gd fmla="*/ 95086 w 861419" name="connsiteX22"/>
                <a:gd fmla="*/ 150859 h 869104" name="connsiteY22"/>
                <a:gd fmla="*/ 95086 w 861419" name="connsiteX23"/>
                <a:gd fmla="*/ 185003 h 869104" name="connsiteY23"/>
                <a:gd fmla="*/ 48291 w 861419" name="connsiteX24"/>
                <a:gd fmla="*/ 266826 h 869104" name="connsiteY24"/>
                <a:gd fmla="*/ 3537 w 861419" name="connsiteX25"/>
                <a:gd fmla="*/ 277028 h 869104" name="connsiteY25"/>
                <a:gd fmla="*/ 0 w 861419" name="connsiteX26"/>
                <a:gd fmla="*/ 320150 h 869104" name="connsiteY26"/>
                <a:gd fmla="*/ 19249 w 861419" name="connsiteX27"/>
                <a:gd fmla="*/ 330420 h 869104" name="connsiteY27"/>
                <a:gd fmla="*/ 21697 w 861419" name="connsiteX28"/>
                <a:gd fmla="*/ 406802 h 869104" name="connsiteY28"/>
                <a:gd fmla="*/ 12311 w 861419" name="connsiteX29"/>
                <a:gd fmla="*/ 421221 h 869104" name="connsiteY29"/>
                <a:gd fmla="*/ 20269 w 861419" name="connsiteX30"/>
                <a:gd fmla="*/ 438770 h 869104" name="connsiteY30"/>
                <a:gd fmla="*/ 76314 w 861419" name="connsiteX31"/>
                <a:gd fmla="*/ 478559 h 869104" name="connsiteY31"/>
                <a:gd fmla="*/ 76314 w 861419" name="connsiteX32"/>
                <a:gd fmla="*/ 520116 h 869104" name="connsiteY32"/>
                <a:gd fmla="*/ 112906 w 861419" name="connsiteX33"/>
                <a:gd fmla="*/ 609897 h 869104" name="connsiteY33"/>
                <a:gd fmla="*/ 119912 w 861419" name="connsiteX34"/>
                <a:gd fmla="*/ 611869 h 869104" name="connsiteY34"/>
                <a:gd fmla="*/ 146574 w 861419" name="connsiteX35"/>
                <a:gd fmla="*/ 631322 h 869104" name="connsiteY35"/>
                <a:gd fmla="*/ 221527 w 861419" name="connsiteX36"/>
                <a:gd fmla="*/ 659616 h 869104" name="connsiteY36"/>
                <a:gd fmla="*/ 265261 w 861419" name="connsiteX37"/>
                <a:gd fmla="*/ 685939 h 869104" name="connsiteY37"/>
                <a:gd fmla="*/ 317702 w 861419" name="connsiteX38"/>
                <a:gd fmla="*/ 691584 h 869104" name="connsiteY38"/>
                <a:gd fmla="*/ 353818 w 861419" name="connsiteX39"/>
                <a:gd fmla="*/ 705867 h 869104" name="connsiteY39"/>
                <a:gd fmla="*/ 382929 w 861419" name="connsiteX40"/>
                <a:gd fmla="*/ 722939 h 869104" name="connsiteY40"/>
                <a:gd fmla="*/ 395239 w 861419" name="connsiteX41"/>
                <a:gd fmla="*/ 831969 h 869104" name="connsiteY41"/>
                <a:gd fmla="*/ 412719 w 861419" name="connsiteX42"/>
                <a:gd fmla="*/ 856182 h 869104" name="connsiteY42"/>
                <a:gd fmla="*/ 466860 w 861419" name="connsiteX43"/>
                <a:gd fmla="*/ 854958 h 869104" name="connsiteY43"/>
                <a:gd fmla="*/ 507670 w 861419" name="connsiteX44"/>
                <a:gd fmla="*/ 850197 h 869104" name="connsiteY44"/>
                <a:gd fmla="*/ 528959 w 861419" name="connsiteX45"/>
                <a:gd fmla="*/ 868561 h 869104" name="connsiteY45"/>
                <a:gd fmla="*/ 543582 w 861419" name="connsiteX46"/>
                <a:gd fmla="*/ 869105 h 869104" name="connsiteY46"/>
                <a:gd fmla="*/ 570244 w 861419" name="connsiteX47"/>
                <a:gd fmla="*/ 859923 h 869104" name="connsiteY47"/>
                <a:gd fmla="*/ 625133 w 861419" name="connsiteX48"/>
                <a:gd fmla="*/ 858563 h 869104" name="connsiteY48"/>
                <a:gd fmla="*/ 639892 w 861419" name="connsiteX49"/>
                <a:gd fmla="*/ 837478 h 869104" name="connsiteY49"/>
                <a:gd fmla="*/ 685871 w 861419" name="connsiteX50"/>
                <a:gd fmla="*/ 834213 h 869104" name="connsiteY50"/>
                <a:gd fmla="*/ 716342 w 861419" name="connsiteX51"/>
                <a:gd fmla="*/ 841150 h 869104" name="connsiteY51"/>
                <a:gd fmla="*/ 797553 w 861419" name="connsiteX52"/>
                <a:gd fmla="*/ 821494 h 869104" name="connsiteY52"/>
                <a:gd fmla="*/ 861420 w 861419" name="connsiteX53"/>
                <a:gd fmla="*/ 775991 h 869104" name="connsiteY53"/>
                <a:gd fmla="*/ 858223 w 861419" name="connsiteX54"/>
                <a:gd fmla="*/ 773203 h 869104" name="connsiteY54"/>
                <a:gd fmla="*/ 841695 w 861419" name="connsiteX55"/>
                <a:gd fmla="*/ 768170 h 869104" name="connsiteY55"/>
                <a:gd fmla="*/ 833805 w 861419" name="connsiteX56"/>
                <a:gd fmla="*/ 748785 h 869104" name="connsiteY56"/>
                <a:gd fmla="*/ 818025 w 861419" name="connsiteX57"/>
                <a:gd fmla="*/ 740215 h 869104" name="connsiteY57"/>
                <a:gd fmla="*/ 819454 w 861419" name="connsiteX58"/>
                <a:gd fmla="*/ 710016 h 869104" name="connsiteY58"/>
                <a:gd fmla="*/ 807279 w 861419" name="connsiteX59"/>
                <a:gd fmla="*/ 696413 h 869104" name="connsiteY59"/>
                <a:gd fmla="*/ 805783 w 861419" name="connsiteX60"/>
                <a:gd fmla="*/ 679137 h 869104" name="connsiteY60"/>
                <a:gd fmla="*/ 788575 w 861419" name="connsiteX61"/>
                <a:gd fmla="*/ 653291 h 869104" name="connsiteY61"/>
                <a:gd fmla="*/ 794356 w 861419" name="connsiteX62"/>
                <a:gd fmla="*/ 643973 h 869104" name="connsiteY62"/>
                <a:gd fmla="*/ 773475 w 861419" name="connsiteX63"/>
                <a:gd fmla="*/ 595138 h 869104" name="connsiteY63"/>
                <a:gd fmla="*/ 789323 w 861419" name="connsiteX64"/>
                <a:gd fmla="*/ 585820 h 869104" name="connsiteY64"/>
                <a:gd fmla="*/ 787146 w 861419" name="connsiteX65"/>
                <a:gd fmla="*/ 545622 h 869104" name="connsiteY65"/>
                <a:gd fmla="*/ 789323 w 861419" name="connsiteX66"/>
                <a:gd fmla="*/ 529842 h 869104" name="connsiteY66"/>
                <a:gd fmla="*/ 805102 w 861419" name="connsiteX67"/>
                <a:gd fmla="*/ 507533 h 869104" name="connsiteY67"/>
                <a:gd fmla="*/ 797893 w 861419" name="connsiteX68"/>
                <a:gd fmla="*/ 483864 h 869104" name="connsiteY68"/>
                <a:gd fmla="*/ 751982 w 861419" name="connsiteX69"/>
                <a:gd fmla="*/ 442918 h 869104" name="connsiteY69"/>
                <a:gd fmla="*/ 746201 w 861419" name="connsiteX70"/>
                <a:gd fmla="*/ 420677 h 869104" name="connsiteY70"/>
                <a:gd fmla="*/ 767762 w 861419" name="connsiteX71"/>
                <a:gd fmla="*/ 358239 h 869104" name="connsiteY71"/>
                <a:gd fmla="*/ 787826 w 861419" name="connsiteX72"/>
                <a:gd fmla="*/ 297909 h 869104" name="connsiteY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b="b" l="l" r="r" t="t"/>
              <a:pathLst>
                <a:path h="869104" w="861419">
                  <a:moveTo>
                    <a:pt x="787826" y="297909"/>
                  </a:moveTo>
                  <a:lnTo>
                    <a:pt x="791907" y="295256"/>
                  </a:lnTo>
                  <a:lnTo>
                    <a:pt x="658597" y="218875"/>
                  </a:lnTo>
                  <a:lnTo>
                    <a:pt x="649958" y="160449"/>
                  </a:lnTo>
                  <a:lnTo>
                    <a:pt x="369733" y="884"/>
                  </a:lnTo>
                  <a:lnTo>
                    <a:pt x="367217" y="16052"/>
                  </a:lnTo>
                  <a:lnTo>
                    <a:pt x="345316" y="37953"/>
                  </a:lnTo>
                  <a:lnTo>
                    <a:pt x="315729" y="65907"/>
                  </a:lnTo>
                  <a:lnTo>
                    <a:pt x="356266" y="90733"/>
                  </a:lnTo>
                  <a:lnTo>
                    <a:pt x="318722" y="118075"/>
                  </a:lnTo>
                  <a:lnTo>
                    <a:pt x="294644" y="122428"/>
                  </a:lnTo>
                  <a:lnTo>
                    <a:pt x="244721" y="155756"/>
                  </a:lnTo>
                  <a:lnTo>
                    <a:pt x="238531" y="118619"/>
                  </a:lnTo>
                  <a:lnTo>
                    <a:pt x="216222" y="101887"/>
                  </a:lnTo>
                  <a:lnTo>
                    <a:pt x="202551" y="127530"/>
                  </a:lnTo>
                  <a:lnTo>
                    <a:pt x="165618" y="140996"/>
                  </a:lnTo>
                  <a:lnTo>
                    <a:pt x="142085" y="70328"/>
                  </a:lnTo>
                  <a:lnTo>
                    <a:pt x="157320" y="0"/>
                  </a:lnTo>
                  <a:lnTo>
                    <a:pt x="78422" y="3197"/>
                  </a:lnTo>
                  <a:lnTo>
                    <a:pt x="112090" y="59378"/>
                  </a:lnTo>
                  <a:lnTo>
                    <a:pt x="79918" y="105356"/>
                  </a:lnTo>
                  <a:lnTo>
                    <a:pt x="79918" y="131338"/>
                  </a:lnTo>
                  <a:lnTo>
                    <a:pt x="95086" y="150859"/>
                  </a:lnTo>
                  <a:lnTo>
                    <a:pt x="95086" y="185003"/>
                  </a:lnTo>
                  <a:lnTo>
                    <a:pt x="48291" y="266826"/>
                  </a:lnTo>
                  <a:lnTo>
                    <a:pt x="3537" y="277028"/>
                  </a:lnTo>
                  <a:lnTo>
                    <a:pt x="0" y="320150"/>
                  </a:lnTo>
                  <a:lnTo>
                    <a:pt x="19249" y="330420"/>
                  </a:lnTo>
                  <a:lnTo>
                    <a:pt x="21697" y="406802"/>
                  </a:lnTo>
                  <a:lnTo>
                    <a:pt x="12311" y="421221"/>
                  </a:lnTo>
                  <a:lnTo>
                    <a:pt x="20269" y="438770"/>
                  </a:lnTo>
                  <a:lnTo>
                    <a:pt x="76314" y="478559"/>
                  </a:lnTo>
                  <a:lnTo>
                    <a:pt x="76314" y="520116"/>
                  </a:lnTo>
                  <a:lnTo>
                    <a:pt x="112906" y="609897"/>
                  </a:lnTo>
                  <a:lnTo>
                    <a:pt x="119912" y="611869"/>
                  </a:lnTo>
                  <a:lnTo>
                    <a:pt x="146574" y="631322"/>
                  </a:lnTo>
                  <a:lnTo>
                    <a:pt x="221527" y="659616"/>
                  </a:lnTo>
                  <a:lnTo>
                    <a:pt x="265261" y="685939"/>
                  </a:lnTo>
                  <a:lnTo>
                    <a:pt x="317702" y="691584"/>
                  </a:lnTo>
                  <a:lnTo>
                    <a:pt x="353818" y="705867"/>
                  </a:lnTo>
                  <a:lnTo>
                    <a:pt x="382929" y="722939"/>
                  </a:lnTo>
                  <a:lnTo>
                    <a:pt x="395239" y="831969"/>
                  </a:lnTo>
                  <a:lnTo>
                    <a:pt x="412719" y="856182"/>
                  </a:lnTo>
                  <a:lnTo>
                    <a:pt x="466860" y="854958"/>
                  </a:lnTo>
                  <a:lnTo>
                    <a:pt x="507670" y="850197"/>
                  </a:lnTo>
                  <a:lnTo>
                    <a:pt x="528959" y="868561"/>
                  </a:lnTo>
                  <a:lnTo>
                    <a:pt x="543582" y="869105"/>
                  </a:lnTo>
                  <a:lnTo>
                    <a:pt x="570244" y="859923"/>
                  </a:lnTo>
                  <a:lnTo>
                    <a:pt x="625133" y="858563"/>
                  </a:lnTo>
                  <a:lnTo>
                    <a:pt x="639892" y="837478"/>
                  </a:lnTo>
                  <a:lnTo>
                    <a:pt x="685871" y="834213"/>
                  </a:lnTo>
                  <a:lnTo>
                    <a:pt x="716342" y="841150"/>
                  </a:lnTo>
                  <a:lnTo>
                    <a:pt x="797553" y="821494"/>
                  </a:lnTo>
                  <a:lnTo>
                    <a:pt x="861420" y="775991"/>
                  </a:lnTo>
                  <a:lnTo>
                    <a:pt x="858223" y="773203"/>
                  </a:lnTo>
                  <a:lnTo>
                    <a:pt x="841695" y="768170"/>
                  </a:lnTo>
                  <a:lnTo>
                    <a:pt x="833805" y="748785"/>
                  </a:lnTo>
                  <a:lnTo>
                    <a:pt x="818025" y="740215"/>
                  </a:lnTo>
                  <a:lnTo>
                    <a:pt x="819454" y="710016"/>
                  </a:lnTo>
                  <a:lnTo>
                    <a:pt x="807279" y="696413"/>
                  </a:lnTo>
                  <a:lnTo>
                    <a:pt x="805783" y="679137"/>
                  </a:lnTo>
                  <a:lnTo>
                    <a:pt x="788575" y="653291"/>
                  </a:lnTo>
                  <a:lnTo>
                    <a:pt x="794356" y="643973"/>
                  </a:lnTo>
                  <a:lnTo>
                    <a:pt x="773475" y="595138"/>
                  </a:lnTo>
                  <a:lnTo>
                    <a:pt x="789323" y="585820"/>
                  </a:lnTo>
                  <a:lnTo>
                    <a:pt x="787146" y="545622"/>
                  </a:lnTo>
                  <a:lnTo>
                    <a:pt x="789323" y="529842"/>
                  </a:lnTo>
                  <a:lnTo>
                    <a:pt x="805102" y="507533"/>
                  </a:lnTo>
                  <a:lnTo>
                    <a:pt x="797893" y="483864"/>
                  </a:lnTo>
                  <a:lnTo>
                    <a:pt x="751982" y="442918"/>
                  </a:lnTo>
                  <a:lnTo>
                    <a:pt x="746201" y="420677"/>
                  </a:lnTo>
                  <a:lnTo>
                    <a:pt x="767762" y="358239"/>
                  </a:lnTo>
                  <a:lnTo>
                    <a:pt x="787826" y="29790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2" name="Graphic 10">
              <a:extLst>
                <a:ext uri="{FF2B5EF4-FFF2-40B4-BE49-F238E27FC236}">
                  <a16:creationId xmlns:a16="http://schemas.microsoft.com/office/drawing/2014/main" id="{71B9B0F3-84CB-4237-B2CD-67C49E66F02C}"/>
                </a:ext>
              </a:extLst>
            </p:cNvPr>
            <p:cNvSpPr/>
            <p:nvPr/>
          </p:nvSpPr>
          <p:spPr>
            <a:xfrm>
              <a:off x="6135040" y="2634122"/>
              <a:ext cx="142424" cy="403809"/>
            </a:xfrm>
            <a:custGeom>
              <a:avLst/>
              <a:gdLst>
                <a:gd fmla="*/ 123381 w 142424" name="connsiteX0"/>
                <a:gd fmla="*/ 350349 h 403809" name="connsiteY0"/>
                <a:gd fmla="*/ 141881 w 142424" name="connsiteX1"/>
                <a:gd fmla="*/ 212685 h 403809" name="connsiteY1"/>
                <a:gd fmla="*/ 101684 w 142424" name="connsiteX2"/>
                <a:gd fmla="*/ 78082 h 403809" name="connsiteY2"/>
                <a:gd fmla="*/ 55705 w 142424" name="connsiteX3"/>
                <a:gd fmla="*/ 55841 h 403809" name="connsiteY3"/>
                <a:gd fmla="*/ 61962 w 142424" name="connsiteX4"/>
                <a:gd fmla="*/ 9658 h 403809" name="connsiteY4"/>
                <a:gd fmla="*/ 0 w 142424" name="connsiteX5"/>
                <a:gd fmla="*/ 0 h 403809" name="connsiteY5"/>
                <a:gd fmla="*/ 39381 w 142424" name="connsiteX6"/>
                <a:gd fmla="*/ 60126 h 403809" name="connsiteY6"/>
                <a:gd fmla="*/ 40742 w 142424" name="connsiteX7"/>
                <a:gd fmla="*/ 105561 h 403809" name="connsiteY7"/>
                <a:gd fmla="*/ 47339 w 142424" name="connsiteX8"/>
                <a:gd fmla="*/ 141473 h 403809" name="connsiteY8"/>
                <a:gd fmla="*/ 60330 w 142424" name="connsiteX9"/>
                <a:gd fmla="*/ 335250 h 403809" name="connsiteY9"/>
                <a:gd fmla="*/ 99983 w 142424" name="connsiteX10"/>
                <a:gd fmla="*/ 403809 h 403809" name="connsiteY10"/>
                <a:gd fmla="*/ 142425 w 142424" name="connsiteX11"/>
                <a:gd fmla="*/ 389934 h 403809" name="connsiteY11"/>
                <a:gd fmla="*/ 123381 w 142424" name="connsiteX12"/>
                <a:gd fmla="*/ 350349 h 40380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03809" w="142424">
                  <a:moveTo>
                    <a:pt x="123381" y="350349"/>
                  </a:moveTo>
                  <a:lnTo>
                    <a:pt x="141881" y="212685"/>
                  </a:lnTo>
                  <a:lnTo>
                    <a:pt x="101684" y="78082"/>
                  </a:lnTo>
                  <a:lnTo>
                    <a:pt x="55705" y="55841"/>
                  </a:lnTo>
                  <a:lnTo>
                    <a:pt x="61962" y="9658"/>
                  </a:lnTo>
                  <a:lnTo>
                    <a:pt x="0" y="0"/>
                  </a:lnTo>
                  <a:lnTo>
                    <a:pt x="39381" y="60126"/>
                  </a:lnTo>
                  <a:lnTo>
                    <a:pt x="40742" y="105561"/>
                  </a:lnTo>
                  <a:lnTo>
                    <a:pt x="47339" y="141473"/>
                  </a:lnTo>
                  <a:lnTo>
                    <a:pt x="60330" y="335250"/>
                  </a:lnTo>
                  <a:lnTo>
                    <a:pt x="99983" y="403809"/>
                  </a:lnTo>
                  <a:lnTo>
                    <a:pt x="142425" y="389934"/>
                  </a:lnTo>
                  <a:lnTo>
                    <a:pt x="123381" y="35034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3" name="Graphic 10">
              <a:extLst>
                <a:ext uri="{FF2B5EF4-FFF2-40B4-BE49-F238E27FC236}">
                  <a16:creationId xmlns:a16="http://schemas.microsoft.com/office/drawing/2014/main" id="{F3CE73C6-5DB0-4702-ACC2-BB0C38444F45}"/>
                </a:ext>
              </a:extLst>
            </p:cNvPr>
            <p:cNvSpPr/>
            <p:nvPr/>
          </p:nvSpPr>
          <p:spPr>
            <a:xfrm>
              <a:off x="9561197" y="2486052"/>
              <a:ext cx="101343" cy="157660"/>
            </a:xfrm>
            <a:custGeom>
              <a:avLst/>
              <a:gdLst>
                <a:gd fmla="*/ 0 w 101343" name="connsiteX0"/>
                <a:gd fmla="*/ 130114 h 157660" name="connsiteY0"/>
                <a:gd fmla="*/ 6733 w 101343" name="connsiteX1"/>
                <a:gd fmla="*/ 140180 h 157660" name="connsiteY1"/>
                <a:gd fmla="*/ 52304 w 101343" name="connsiteX2"/>
                <a:gd fmla="*/ 131542 h 157660" name="connsiteY2"/>
                <a:gd fmla="*/ 69240 w 101343" name="connsiteX3"/>
                <a:gd fmla="*/ 157660 h 157660" name="connsiteY3"/>
                <a:gd fmla="*/ 89781 w 101343" name="connsiteX4"/>
                <a:gd fmla="*/ 104404 h 157660" name="connsiteY4"/>
                <a:gd fmla="*/ 87740 w 101343" name="connsiteX5"/>
                <a:gd fmla="*/ 103316 h 157660" name="connsiteY5"/>
                <a:gd fmla="*/ 61146 w 101343" name="connsiteX6"/>
                <a:gd fmla="*/ 109029 h 157660" name="connsiteY6"/>
                <a:gd fmla="*/ 47475 w 101343" name="connsiteX7"/>
                <a:gd fmla="*/ 96106 h 157660" name="connsiteY7"/>
                <a:gd fmla="*/ 53256 w 101343" name="connsiteX8"/>
                <a:gd fmla="*/ 96854 h 157660" name="connsiteY8"/>
                <a:gd fmla="*/ 57541 w 101343" name="connsiteX9"/>
                <a:gd fmla="*/ 87536 h 157660" name="connsiteY9"/>
                <a:gd fmla="*/ 79102 w 101343" name="connsiteX10"/>
                <a:gd fmla="*/ 65975 h 157660" name="connsiteY10"/>
                <a:gd fmla="*/ 101344 w 101343" name="connsiteX11"/>
                <a:gd fmla="*/ 42986 h 157660" name="connsiteY11"/>
                <a:gd fmla="*/ 83387 w 101343" name="connsiteX12"/>
                <a:gd fmla="*/ 12855 h 157660" name="connsiteY12"/>
                <a:gd fmla="*/ 78966 w 101343" name="connsiteX13"/>
                <a:gd fmla="*/ 0 h 157660" name="connsiteY13"/>
                <a:gd fmla="*/ 30063 w 101343" name="connsiteX14"/>
                <a:gd fmla="*/ 35912 h 157660" name="connsiteY14"/>
                <a:gd fmla="*/ 0 w 101343" name="connsiteX15"/>
                <a:gd fmla="*/ 130114 h 15766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57660" w="101343">
                  <a:moveTo>
                    <a:pt x="0" y="130114"/>
                  </a:moveTo>
                  <a:lnTo>
                    <a:pt x="6733" y="140180"/>
                  </a:lnTo>
                  <a:lnTo>
                    <a:pt x="52304" y="131542"/>
                  </a:lnTo>
                  <a:lnTo>
                    <a:pt x="69240" y="157660"/>
                  </a:lnTo>
                  <a:lnTo>
                    <a:pt x="89781" y="104404"/>
                  </a:lnTo>
                  <a:lnTo>
                    <a:pt x="87740" y="103316"/>
                  </a:lnTo>
                  <a:lnTo>
                    <a:pt x="61146" y="109029"/>
                  </a:lnTo>
                  <a:lnTo>
                    <a:pt x="47475" y="96106"/>
                  </a:lnTo>
                  <a:lnTo>
                    <a:pt x="53256" y="96854"/>
                  </a:lnTo>
                  <a:lnTo>
                    <a:pt x="57541" y="87536"/>
                  </a:lnTo>
                  <a:lnTo>
                    <a:pt x="79102" y="65975"/>
                  </a:lnTo>
                  <a:lnTo>
                    <a:pt x="101344" y="42986"/>
                  </a:lnTo>
                  <a:lnTo>
                    <a:pt x="83387" y="12855"/>
                  </a:lnTo>
                  <a:lnTo>
                    <a:pt x="78966" y="0"/>
                  </a:lnTo>
                  <a:lnTo>
                    <a:pt x="30063" y="35912"/>
                  </a:lnTo>
                  <a:lnTo>
                    <a:pt x="0" y="1301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4" name="Graphic 10">
              <a:extLst>
                <a:ext uri="{FF2B5EF4-FFF2-40B4-BE49-F238E27FC236}">
                  <a16:creationId xmlns:a16="http://schemas.microsoft.com/office/drawing/2014/main" id="{9FFAD52B-9D6E-4BC8-BD96-3E229EB42D87}"/>
                </a:ext>
              </a:extLst>
            </p:cNvPr>
            <p:cNvSpPr/>
            <p:nvPr/>
          </p:nvSpPr>
          <p:spPr>
            <a:xfrm>
              <a:off x="8190271" y="4837084"/>
              <a:ext cx="603911" cy="560585"/>
            </a:xfrm>
            <a:custGeom>
              <a:avLst/>
              <a:gdLst>
                <a:gd fmla="*/ 602687 w 603911" name="connsiteX0"/>
                <a:gd fmla="*/ 84272 h 560585" name="connsiteY0"/>
                <a:gd fmla="*/ 527530 w 603911" name="connsiteX1"/>
                <a:gd fmla="*/ 39381 h 560585" name="connsiteY1"/>
                <a:gd fmla="*/ 392315 w 603911" name="connsiteX2"/>
                <a:gd fmla="*/ 18909 h 560585" name="connsiteY2"/>
                <a:gd fmla="*/ 391975 w 603911" name="connsiteX3"/>
                <a:gd fmla="*/ 17004 h 560585" name="connsiteY3"/>
                <a:gd fmla="*/ 355858 w 603911" name="connsiteX4"/>
                <a:gd fmla="*/ 0 h 560585" name="connsiteY4"/>
                <a:gd fmla="*/ 295324 w 603911" name="connsiteX5"/>
                <a:gd fmla="*/ 27955 h 560585" name="connsiteY5"/>
                <a:gd fmla="*/ 275532 w 603911" name="connsiteX6"/>
                <a:gd fmla="*/ 81143 h 560585" name="connsiteY6"/>
                <a:gd fmla="*/ 262609 w 603911" name="connsiteX7"/>
                <a:gd fmla="*/ 111342 h 560585" name="connsiteY7"/>
                <a:gd fmla="*/ 179426 w 603911" name="connsiteX8"/>
                <a:gd fmla="*/ 171264 h 560585" name="connsiteY8"/>
                <a:gd fmla="*/ 128958 w 603911" name="connsiteX9"/>
                <a:gd fmla="*/ 196498 h 560585" name="connsiteY9"/>
                <a:gd fmla="*/ 23806 w 603911" name="connsiteX10"/>
                <a:gd fmla="*/ 189696 h 560585" name="connsiteY10"/>
                <a:gd fmla="*/ 0 w 603911" name="connsiteX11"/>
                <a:gd fmla="*/ 181942 h 560585" name="connsiteY11"/>
                <a:gd fmla="*/ 15984 w 603911" name="connsiteX12"/>
                <a:gd fmla="*/ 212345 h 560585" name="connsiteY12"/>
                <a:gd fmla="*/ 43394 w 603911" name="connsiteX13"/>
                <a:gd fmla="*/ 228805 h 560585" name="connsiteY13"/>
                <a:gd fmla="*/ 58085 w 603911" name="connsiteX14"/>
                <a:gd fmla="*/ 286210 h 560585" name="connsiteY14"/>
                <a:gd fmla="*/ 125013 w 603911" name="connsiteX15"/>
                <a:gd fmla="*/ 341779 h 560585" name="connsiteY15"/>
                <a:gd fmla="*/ 194253 w 603911" name="connsiteX16"/>
                <a:gd fmla="*/ 388846 h 560585" name="connsiteY16"/>
                <a:gd fmla="*/ 200918 w 603911" name="connsiteX17"/>
                <a:gd fmla="*/ 461011 h 560585" name="connsiteY17"/>
                <a:gd fmla="*/ 223023 w 603911" name="connsiteX18"/>
                <a:gd fmla="*/ 483048 h 560585" name="connsiteY18"/>
                <a:gd fmla="*/ 257644 w 603911" name="connsiteX19"/>
                <a:gd fmla="*/ 481824 h 560585" name="connsiteY19"/>
                <a:gd fmla="*/ 321919 w 603911" name="connsiteX20"/>
                <a:gd fmla="*/ 507261 h 560585" name="connsiteY20"/>
                <a:gd fmla="*/ 376807 w 603911" name="connsiteX21"/>
                <a:gd fmla="*/ 518756 h 560585" name="connsiteY21"/>
                <a:gd fmla="*/ 436797 w 603911" name="connsiteX22"/>
                <a:gd fmla="*/ 520185 h 560585" name="connsiteY22"/>
                <a:gd fmla="*/ 472165 w 603911" name="connsiteX23"/>
                <a:gd fmla="*/ 560586 h 560585" name="connsiteY23"/>
                <a:gd fmla="*/ 478423 w 603911" name="connsiteX24"/>
                <a:gd fmla="*/ 525966 h 560585" name="connsiteY24"/>
                <a:gd fmla="*/ 512635 w 603911" name="connsiteX25"/>
                <a:gd fmla="*/ 497263 h 560585" name="connsiteY25"/>
                <a:gd fmla="*/ 541269 w 603911" name="connsiteX26"/>
                <a:gd fmla="*/ 444891 h 560585" name="connsiteY26"/>
                <a:gd fmla="*/ 547799 w 603911" name="connsiteX27"/>
                <a:gd fmla="*/ 412039 h 560585" name="connsiteY27"/>
                <a:gd fmla="*/ 585207 w 603911" name="connsiteX28"/>
                <a:gd fmla="*/ 342459 h 560585" name="connsiteY28"/>
                <a:gd fmla="*/ 577453 w 603911" name="connsiteX29"/>
                <a:gd fmla="*/ 273968 h 560585" name="connsiteY29"/>
                <a:gd fmla="*/ 603912 w 603911" name="connsiteX30"/>
                <a:gd fmla="*/ 172148 h 560585" name="connsiteY30"/>
                <a:gd fmla="*/ 602687 w 603911" name="connsiteX31"/>
                <a:gd fmla="*/ 84272 h 560585"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60585" w="603911">
                  <a:moveTo>
                    <a:pt x="602687" y="84272"/>
                  </a:moveTo>
                  <a:lnTo>
                    <a:pt x="527530" y="39381"/>
                  </a:lnTo>
                  <a:lnTo>
                    <a:pt x="392315" y="18909"/>
                  </a:lnTo>
                  <a:lnTo>
                    <a:pt x="391975" y="17004"/>
                  </a:lnTo>
                  <a:lnTo>
                    <a:pt x="355858" y="0"/>
                  </a:lnTo>
                  <a:lnTo>
                    <a:pt x="295324" y="27955"/>
                  </a:lnTo>
                  <a:lnTo>
                    <a:pt x="275532" y="81143"/>
                  </a:lnTo>
                  <a:lnTo>
                    <a:pt x="262609" y="111342"/>
                  </a:lnTo>
                  <a:lnTo>
                    <a:pt x="179426" y="171264"/>
                  </a:lnTo>
                  <a:lnTo>
                    <a:pt x="128958" y="196498"/>
                  </a:lnTo>
                  <a:lnTo>
                    <a:pt x="23806" y="189696"/>
                  </a:lnTo>
                  <a:lnTo>
                    <a:pt x="0" y="181942"/>
                  </a:lnTo>
                  <a:lnTo>
                    <a:pt x="15984" y="212345"/>
                  </a:lnTo>
                  <a:lnTo>
                    <a:pt x="43394" y="228805"/>
                  </a:lnTo>
                  <a:lnTo>
                    <a:pt x="58085" y="286210"/>
                  </a:lnTo>
                  <a:lnTo>
                    <a:pt x="125013" y="341779"/>
                  </a:lnTo>
                  <a:lnTo>
                    <a:pt x="194253" y="388846"/>
                  </a:lnTo>
                  <a:lnTo>
                    <a:pt x="200918" y="461011"/>
                  </a:lnTo>
                  <a:lnTo>
                    <a:pt x="223023" y="483048"/>
                  </a:lnTo>
                  <a:lnTo>
                    <a:pt x="257644" y="481824"/>
                  </a:lnTo>
                  <a:lnTo>
                    <a:pt x="321919" y="507261"/>
                  </a:lnTo>
                  <a:lnTo>
                    <a:pt x="376807" y="518756"/>
                  </a:lnTo>
                  <a:lnTo>
                    <a:pt x="436797" y="520185"/>
                  </a:lnTo>
                  <a:lnTo>
                    <a:pt x="472165" y="560586"/>
                  </a:lnTo>
                  <a:lnTo>
                    <a:pt x="478423" y="525966"/>
                  </a:lnTo>
                  <a:lnTo>
                    <a:pt x="512635" y="497263"/>
                  </a:lnTo>
                  <a:lnTo>
                    <a:pt x="541269" y="444891"/>
                  </a:lnTo>
                  <a:lnTo>
                    <a:pt x="547799" y="412039"/>
                  </a:lnTo>
                  <a:lnTo>
                    <a:pt x="585207" y="342459"/>
                  </a:lnTo>
                  <a:lnTo>
                    <a:pt x="577453" y="273968"/>
                  </a:lnTo>
                  <a:lnTo>
                    <a:pt x="603912" y="172148"/>
                  </a:lnTo>
                  <a:lnTo>
                    <a:pt x="602687" y="842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5" name="Graphic 10">
              <a:extLst>
                <a:ext uri="{FF2B5EF4-FFF2-40B4-BE49-F238E27FC236}">
                  <a16:creationId xmlns:a16="http://schemas.microsoft.com/office/drawing/2014/main" id="{94775DEE-2928-4122-A917-2F19E855A9EC}"/>
                </a:ext>
              </a:extLst>
            </p:cNvPr>
            <p:cNvSpPr/>
            <p:nvPr/>
          </p:nvSpPr>
          <p:spPr>
            <a:xfrm>
              <a:off x="6174081" y="1607969"/>
              <a:ext cx="1264072" cy="938753"/>
            </a:xfrm>
            <a:custGeom>
              <a:avLst/>
              <a:gdLst>
                <a:gd fmla="*/ 1053020 w 1264072" name="connsiteX0"/>
                <a:gd fmla="*/ 741372 h 938753" name="connsiteY0"/>
                <a:gd fmla="*/ 1053020 w 1264072" name="connsiteX1"/>
                <a:gd fmla="*/ 715866 h 938753" name="connsiteY1"/>
                <a:gd fmla="*/ 1075941 w 1264072" name="connsiteX2"/>
                <a:gd fmla="*/ 710152 h 938753" name="connsiteY2"/>
                <a:gd fmla="*/ 1085599 w 1264072" name="connsiteX3"/>
                <a:gd fmla="*/ 673900 h 938753" name="connsiteY3"/>
                <a:gd fmla="*/ 1212721 w 1264072" name="connsiteX4"/>
                <a:gd fmla="*/ 537596 h 938753" name="connsiteY4"/>
                <a:gd fmla="*/ 1245504 w 1264072" name="connsiteX5"/>
                <a:gd fmla="*/ 283150 h 938753" name="connsiteY5"/>
                <a:gd fmla="*/ 1264072 w 1264072" name="connsiteX6"/>
                <a:gd fmla="*/ 255875 h 938753" name="connsiteY6"/>
                <a:gd fmla="*/ 1238158 w 1264072" name="connsiteX7"/>
                <a:gd fmla="*/ 235402 h 938753" name="connsiteY7"/>
                <a:gd fmla="*/ 1192316 w 1264072" name="connsiteX8"/>
                <a:gd fmla="*/ 154736 h 938753" name="connsiteY8"/>
                <a:gd fmla="*/ 1200818 w 1264072" name="connsiteX9"/>
                <a:gd fmla="*/ 51692 h 938753" name="connsiteY9"/>
                <a:gd fmla="*/ 1182114 w 1264072" name="connsiteX10"/>
                <a:gd fmla="*/ 57405 h 938753" name="connsiteY10"/>
                <a:gd fmla="*/ 1141508 w 1264072" name="connsiteX11"/>
                <a:gd fmla="*/ 14555 h 938753" name="connsiteY11"/>
                <a:gd fmla="*/ 953921 w 1264072" name="connsiteX12"/>
                <a:gd fmla="*/ 0 h 938753" name="connsiteY12"/>
                <a:gd fmla="*/ 476110 w 1264072" name="connsiteX13"/>
                <a:gd fmla="*/ 328856 h 938753" name="connsiteY13"/>
                <a:gd fmla="*/ 340963 w 1264072" name="connsiteX14"/>
                <a:gd fmla="*/ 357899 h 938753" name="connsiteY14"/>
                <a:gd fmla="*/ 333209 w 1264072" name="connsiteX15"/>
                <a:gd fmla="*/ 601735 h 938753" name="connsiteY15"/>
                <a:gd fmla="*/ 262881 w 1264072" name="connsiteX16"/>
                <a:gd fmla="*/ 666282 h 938753" name="connsiteY16"/>
                <a:gd fmla="*/ 92365 w 1264072" name="connsiteX17"/>
                <a:gd fmla="*/ 668935 h 938753" name="connsiteY17"/>
                <a:gd fmla="*/ 64411 w 1264072" name="connsiteX18"/>
                <a:gd fmla="*/ 699542 h 938753" name="connsiteY18"/>
                <a:gd fmla="*/ 7073 w 1264072" name="connsiteX19"/>
                <a:gd fmla="*/ 695801 h 938753" name="connsiteY19"/>
                <a:gd fmla="*/ 0 w 1264072" name="connsiteX20"/>
                <a:gd fmla="*/ 720627 h 938753" name="connsiteY20"/>
                <a:gd fmla="*/ 15712 w 1264072" name="connsiteX21"/>
                <a:gd fmla="*/ 744908 h 938753" name="connsiteY21"/>
                <a:gd fmla="*/ 20745 w 1264072" name="connsiteX22"/>
                <a:gd fmla="*/ 773543 h 938753" name="connsiteY22"/>
                <a:gd fmla="*/ 58289 w 1264072" name="connsiteX23"/>
                <a:gd fmla="*/ 804694 h 938753" name="connsiteY23"/>
                <a:gd fmla="*/ 71484 w 1264072" name="connsiteX24"/>
                <a:gd fmla="*/ 846864 h 938753" name="connsiteY24"/>
                <a:gd fmla="*/ 92773 w 1264072" name="connsiteX25"/>
                <a:gd fmla="*/ 864888 h 938753" name="connsiteY25"/>
                <a:gd fmla="*/ 135691 w 1264072" name="connsiteX26"/>
                <a:gd fmla="*/ 863596 h 938753" name="connsiteY26"/>
                <a:gd fmla="*/ 162150 w 1264072" name="connsiteX27"/>
                <a:gd fmla="*/ 893795 h 938753" name="connsiteY27"/>
                <a:gd fmla="*/ 148750 w 1264072" name="connsiteX28"/>
                <a:gd fmla="*/ 913995 h 938753" name="connsiteY28"/>
                <a:gd fmla="*/ 162013 w 1264072" name="connsiteX29"/>
                <a:gd fmla="*/ 931408 h 938753" name="connsiteY29"/>
                <a:gd fmla="*/ 174052 w 1264072" name="connsiteX30"/>
                <a:gd fmla="*/ 929707 h 938753" name="connsiteY30"/>
                <a:gd fmla="*/ 170447 w 1264072" name="connsiteX31"/>
                <a:gd fmla="*/ 905358 h 938753" name="connsiteY31"/>
                <a:gd fmla="*/ 200510 w 1264072" name="connsiteX32"/>
                <a:gd fmla="*/ 893795 h 938753" name="connsiteY32"/>
                <a:gd fmla="*/ 251182 w 1264072" name="connsiteX33"/>
                <a:gd fmla="*/ 938753 h 938753" name="connsiteY33"/>
                <a:gd fmla="*/ 254719 w 1264072" name="connsiteX34"/>
                <a:gd fmla="*/ 881076 h 938753" name="connsiteY34"/>
                <a:gd fmla="*/ 284782 w 1264072" name="connsiteX35"/>
                <a:gd fmla="*/ 861964 h 938753" name="connsiteY35"/>
                <a:gd fmla="*/ 305119 w 1264072" name="connsiteX36"/>
                <a:gd fmla="*/ 792791 h 938753" name="connsiteY36"/>
                <a:gd fmla="*/ 431220 w 1264072" name="connsiteX37"/>
                <a:gd fmla="*/ 765857 h 938753" name="connsiteY37"/>
                <a:gd fmla="*/ 498555 w 1264072" name="connsiteX38"/>
                <a:gd fmla="*/ 797349 h 938753" name="connsiteY38"/>
                <a:gd fmla="*/ 532631 w 1264072" name="connsiteX39"/>
                <a:gd fmla="*/ 847884 h 938753" name="connsiteY39"/>
                <a:gd fmla="*/ 542902 w 1264072" name="connsiteX40"/>
                <a:gd fmla="*/ 847884 h 938753" name="connsiteY40"/>
                <a:gd fmla="*/ 564939 w 1264072" name="connsiteX41"/>
                <a:gd fmla="*/ 824555 h 938753" name="connsiteY41"/>
                <a:gd fmla="*/ 618807 w 1264072" name="connsiteX42"/>
                <a:gd fmla="*/ 820066 h 938753" name="connsiteY42"/>
                <a:gd fmla="*/ 702058 w 1264072" name="connsiteX43"/>
                <a:gd fmla="*/ 861079 h 938753" name="connsiteY43"/>
                <a:gd fmla="*/ 749261 w 1264072" name="connsiteX44"/>
                <a:gd fmla="*/ 861079 h 938753" name="connsiteY44"/>
                <a:gd fmla="*/ 810883 w 1264072" name="connsiteX45"/>
                <a:gd fmla="*/ 817821 h 938753" name="connsiteY45"/>
                <a:gd fmla="*/ 917260 w 1264072" name="connsiteX46"/>
                <a:gd fmla="*/ 812312 h 938753" name="connsiteY46"/>
                <a:gd fmla="*/ 970312 w 1264072" name="connsiteX47"/>
                <a:gd fmla="*/ 834485 h 938753" name="connsiteY47"/>
                <a:gd fmla="*/ 997723 w 1264072" name="connsiteX48"/>
                <a:gd fmla="*/ 810612 h 938753" name="connsiteY48"/>
                <a:gd fmla="*/ 1030439 w 1264072" name="connsiteX49"/>
                <a:gd fmla="*/ 802654 h 938753" name="connsiteY49"/>
                <a:gd fmla="*/ 1020168 w 1264072" name="connsiteX50"/>
                <a:gd fmla="*/ 778168 h 938753" name="connsiteY50"/>
                <a:gd fmla="*/ 1020168 w 1264072" name="connsiteX51"/>
                <a:gd fmla="*/ 737427 h 938753" name="connsiteY51"/>
                <a:gd fmla="*/ 1053020 w 1264072" name="connsiteX52"/>
                <a:gd fmla="*/ 741372 h 938753" name="connsiteY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b="b" l="l" r="r" t="t"/>
              <a:pathLst>
                <a:path h="938753" w="1264072">
                  <a:moveTo>
                    <a:pt x="1053020" y="741372"/>
                  </a:moveTo>
                  <a:lnTo>
                    <a:pt x="1053020" y="715866"/>
                  </a:lnTo>
                  <a:lnTo>
                    <a:pt x="1075941" y="710152"/>
                  </a:lnTo>
                  <a:lnTo>
                    <a:pt x="1085599" y="673900"/>
                  </a:lnTo>
                  <a:lnTo>
                    <a:pt x="1212721" y="537596"/>
                  </a:lnTo>
                  <a:lnTo>
                    <a:pt x="1245504" y="283150"/>
                  </a:lnTo>
                  <a:lnTo>
                    <a:pt x="1264072" y="255875"/>
                  </a:lnTo>
                  <a:lnTo>
                    <a:pt x="1238158" y="235402"/>
                  </a:lnTo>
                  <a:lnTo>
                    <a:pt x="1192316" y="154736"/>
                  </a:lnTo>
                  <a:lnTo>
                    <a:pt x="1200818" y="51692"/>
                  </a:lnTo>
                  <a:lnTo>
                    <a:pt x="1182114" y="57405"/>
                  </a:lnTo>
                  <a:lnTo>
                    <a:pt x="1141508" y="14555"/>
                  </a:lnTo>
                  <a:lnTo>
                    <a:pt x="953921" y="0"/>
                  </a:lnTo>
                  <a:lnTo>
                    <a:pt x="476110" y="328856"/>
                  </a:lnTo>
                  <a:lnTo>
                    <a:pt x="340963" y="357899"/>
                  </a:lnTo>
                  <a:lnTo>
                    <a:pt x="333209" y="601735"/>
                  </a:lnTo>
                  <a:lnTo>
                    <a:pt x="262881" y="666282"/>
                  </a:lnTo>
                  <a:lnTo>
                    <a:pt x="92365" y="668935"/>
                  </a:lnTo>
                  <a:lnTo>
                    <a:pt x="64411" y="699542"/>
                  </a:lnTo>
                  <a:lnTo>
                    <a:pt x="7073" y="695801"/>
                  </a:lnTo>
                  <a:lnTo>
                    <a:pt x="0" y="720627"/>
                  </a:lnTo>
                  <a:lnTo>
                    <a:pt x="15712" y="744908"/>
                  </a:lnTo>
                  <a:lnTo>
                    <a:pt x="20745" y="773543"/>
                  </a:lnTo>
                  <a:lnTo>
                    <a:pt x="58289" y="804694"/>
                  </a:lnTo>
                  <a:lnTo>
                    <a:pt x="71484" y="846864"/>
                  </a:lnTo>
                  <a:lnTo>
                    <a:pt x="92773" y="864888"/>
                  </a:lnTo>
                  <a:lnTo>
                    <a:pt x="135691" y="863596"/>
                  </a:lnTo>
                  <a:lnTo>
                    <a:pt x="162150" y="893795"/>
                  </a:lnTo>
                  <a:lnTo>
                    <a:pt x="148750" y="913995"/>
                  </a:lnTo>
                  <a:lnTo>
                    <a:pt x="162013" y="931408"/>
                  </a:lnTo>
                  <a:lnTo>
                    <a:pt x="174052" y="929707"/>
                  </a:lnTo>
                  <a:lnTo>
                    <a:pt x="170447" y="905358"/>
                  </a:lnTo>
                  <a:lnTo>
                    <a:pt x="200510" y="893795"/>
                  </a:lnTo>
                  <a:lnTo>
                    <a:pt x="251182" y="938753"/>
                  </a:lnTo>
                  <a:lnTo>
                    <a:pt x="254719" y="881076"/>
                  </a:lnTo>
                  <a:lnTo>
                    <a:pt x="284782" y="861964"/>
                  </a:lnTo>
                  <a:lnTo>
                    <a:pt x="305119" y="792791"/>
                  </a:lnTo>
                  <a:lnTo>
                    <a:pt x="431220" y="765857"/>
                  </a:lnTo>
                  <a:lnTo>
                    <a:pt x="498555" y="797349"/>
                  </a:lnTo>
                  <a:lnTo>
                    <a:pt x="532631" y="847884"/>
                  </a:lnTo>
                  <a:lnTo>
                    <a:pt x="542902" y="847884"/>
                  </a:lnTo>
                  <a:lnTo>
                    <a:pt x="564939" y="824555"/>
                  </a:lnTo>
                  <a:lnTo>
                    <a:pt x="618807" y="820066"/>
                  </a:lnTo>
                  <a:lnTo>
                    <a:pt x="702058" y="861079"/>
                  </a:lnTo>
                  <a:lnTo>
                    <a:pt x="749261" y="861079"/>
                  </a:lnTo>
                  <a:lnTo>
                    <a:pt x="810883" y="817821"/>
                  </a:lnTo>
                  <a:lnTo>
                    <a:pt x="917260" y="812312"/>
                  </a:lnTo>
                  <a:lnTo>
                    <a:pt x="970312" y="834485"/>
                  </a:lnTo>
                  <a:lnTo>
                    <a:pt x="997723" y="810612"/>
                  </a:lnTo>
                  <a:lnTo>
                    <a:pt x="1030439" y="802654"/>
                  </a:lnTo>
                  <a:lnTo>
                    <a:pt x="1020168" y="778168"/>
                  </a:lnTo>
                  <a:lnTo>
                    <a:pt x="1020168" y="737427"/>
                  </a:lnTo>
                  <a:lnTo>
                    <a:pt x="1053020" y="74137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6" name="Graphic 10">
              <a:extLst>
                <a:ext uri="{FF2B5EF4-FFF2-40B4-BE49-F238E27FC236}">
                  <a16:creationId xmlns:a16="http://schemas.microsoft.com/office/drawing/2014/main" id="{BB425FD5-6EA2-467C-A0A4-80601DAB057F}"/>
                </a:ext>
              </a:extLst>
            </p:cNvPr>
            <p:cNvSpPr/>
            <p:nvPr/>
          </p:nvSpPr>
          <p:spPr>
            <a:xfrm>
              <a:off x="6212238" y="2524481"/>
              <a:ext cx="227784" cy="495562"/>
            </a:xfrm>
            <a:custGeom>
              <a:avLst/>
              <a:gdLst>
                <a:gd fmla="*/ 227785 w 227784" name="connsiteX0"/>
                <a:gd fmla="*/ 94202 h 495562" name="connsiteY0"/>
                <a:gd fmla="*/ 210849 w 227784" name="connsiteX1"/>
                <a:gd fmla="*/ 59038 h 495562" name="connsiteY1"/>
                <a:gd fmla="*/ 211529 w 227784" name="connsiteX2"/>
                <a:gd fmla="*/ 47271 h 495562" name="connsiteY2"/>
                <a:gd fmla="*/ 158273 w 227784" name="connsiteX3"/>
                <a:gd fmla="*/ 0 h 495562" name="connsiteY3"/>
                <a:gd fmla="*/ 154124 w 227784" name="connsiteX4"/>
                <a:gd fmla="*/ 1564 h 495562" name="connsiteY4"/>
                <a:gd fmla="*/ 158409 w 227784" name="connsiteX5"/>
                <a:gd fmla="*/ 29927 h 495562" name="connsiteY5"/>
                <a:gd fmla="*/ 126237 w 227784" name="connsiteX6"/>
                <a:gd fmla="*/ 34484 h 495562" name="connsiteY6"/>
                <a:gd fmla="*/ 110253 w 227784" name="connsiteX7"/>
                <a:gd fmla="*/ 69036 h 495562" name="connsiteY7"/>
                <a:gd fmla="*/ 47543 w 227784" name="connsiteX8"/>
                <a:gd fmla="*/ 74477 h 495562" name="connsiteY8"/>
                <a:gd fmla="*/ 5169 w 227784" name="connsiteX9"/>
                <a:gd fmla="*/ 115695 h 495562" name="connsiteY9"/>
                <a:gd fmla="*/ 0 w 227784" name="connsiteX10"/>
                <a:gd fmla="*/ 153920 h 495562" name="connsiteY10"/>
                <a:gd fmla="*/ 40878 w 227784" name="connsiteX11"/>
                <a:gd fmla="*/ 173780 h 495562" name="connsiteY11"/>
                <a:gd fmla="*/ 84816 w 227784" name="connsiteX12"/>
                <a:gd fmla="*/ 320762 h 495562" name="connsiteY12"/>
                <a:gd fmla="*/ 66519 w 227784" name="connsiteX13"/>
                <a:gd fmla="*/ 456726 h 495562" name="connsiteY13"/>
                <a:gd fmla="*/ 85224 w 227784" name="connsiteX14"/>
                <a:gd fmla="*/ 495563 h 495562" name="connsiteY14"/>
                <a:gd fmla="*/ 122088 w 227784" name="connsiteX15"/>
                <a:gd fmla="*/ 493182 h 495562" name="connsiteY15"/>
                <a:gd fmla="*/ 140180 w 227784" name="connsiteX16"/>
                <a:gd fmla="*/ 297297 h 495562" name="connsiteY16"/>
                <a:gd fmla="*/ 169699 w 227784" name="connsiteX17"/>
                <a:gd fmla="*/ 248938 h 495562" name="connsiteY17"/>
                <a:gd fmla="*/ 179426 w 227784" name="connsiteX18"/>
                <a:gd fmla="*/ 219691 h 495562" name="connsiteY18"/>
                <a:gd fmla="*/ 210645 w 227784" name="connsiteX19"/>
                <a:gd fmla="*/ 193505 h 495562" name="connsiteY19"/>
                <a:gd fmla="*/ 206632 w 227784" name="connsiteX20"/>
                <a:gd fmla="*/ 138888 h 495562" name="connsiteY20"/>
                <a:gd fmla="*/ 223432 w 227784" name="connsiteX21"/>
                <a:gd fmla="*/ 127665 h 495562" name="connsiteY21"/>
                <a:gd fmla="*/ 227785 w 227784" name="connsiteX22"/>
                <a:gd fmla="*/ 94202 h 495562"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495562" w="227784">
                  <a:moveTo>
                    <a:pt x="227785" y="94202"/>
                  </a:moveTo>
                  <a:lnTo>
                    <a:pt x="210849" y="59038"/>
                  </a:lnTo>
                  <a:lnTo>
                    <a:pt x="211529" y="47271"/>
                  </a:lnTo>
                  <a:lnTo>
                    <a:pt x="158273" y="0"/>
                  </a:lnTo>
                  <a:lnTo>
                    <a:pt x="154124" y="1564"/>
                  </a:lnTo>
                  <a:lnTo>
                    <a:pt x="158409" y="29927"/>
                  </a:lnTo>
                  <a:lnTo>
                    <a:pt x="126237" y="34484"/>
                  </a:lnTo>
                  <a:lnTo>
                    <a:pt x="110253" y="69036"/>
                  </a:lnTo>
                  <a:lnTo>
                    <a:pt x="47543" y="74477"/>
                  </a:lnTo>
                  <a:lnTo>
                    <a:pt x="5169" y="115695"/>
                  </a:lnTo>
                  <a:lnTo>
                    <a:pt x="0" y="153920"/>
                  </a:lnTo>
                  <a:lnTo>
                    <a:pt x="40878" y="173780"/>
                  </a:lnTo>
                  <a:lnTo>
                    <a:pt x="84816" y="320762"/>
                  </a:lnTo>
                  <a:lnTo>
                    <a:pt x="66519" y="456726"/>
                  </a:lnTo>
                  <a:lnTo>
                    <a:pt x="85224" y="495563"/>
                  </a:lnTo>
                  <a:lnTo>
                    <a:pt x="122088" y="493182"/>
                  </a:lnTo>
                  <a:lnTo>
                    <a:pt x="140180" y="297297"/>
                  </a:lnTo>
                  <a:lnTo>
                    <a:pt x="169699" y="248938"/>
                  </a:lnTo>
                  <a:lnTo>
                    <a:pt x="179426" y="219691"/>
                  </a:lnTo>
                  <a:lnTo>
                    <a:pt x="210645" y="193505"/>
                  </a:lnTo>
                  <a:lnTo>
                    <a:pt x="206632" y="138888"/>
                  </a:lnTo>
                  <a:lnTo>
                    <a:pt x="223432" y="127665"/>
                  </a:lnTo>
                  <a:lnTo>
                    <a:pt x="227785" y="9420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7" name="Graphic 10">
              <a:extLst>
                <a:ext uri="{FF2B5EF4-FFF2-40B4-BE49-F238E27FC236}">
                  <a16:creationId xmlns:a16="http://schemas.microsoft.com/office/drawing/2014/main" id="{4FF3E83E-2EB3-4977-AD9A-56A5C21F79B2}"/>
                </a:ext>
              </a:extLst>
            </p:cNvPr>
            <p:cNvSpPr/>
            <p:nvPr/>
          </p:nvSpPr>
          <p:spPr>
            <a:xfrm>
              <a:off x="8088316" y="2542573"/>
              <a:ext cx="990309" cy="681857"/>
            </a:xfrm>
            <a:custGeom>
              <a:avLst/>
              <a:gdLst>
                <a:gd fmla="*/ 990309 w 990309" name="connsiteX0"/>
                <a:gd fmla="*/ 606156 h 681857" name="connsiteY0"/>
                <a:gd fmla="*/ 979222 w 990309" name="connsiteX1"/>
                <a:gd fmla="*/ 562014 h 681857" name="connsiteY1"/>
                <a:gd fmla="*/ 907398 w 990309" name="connsiteX2"/>
                <a:gd fmla="*/ 516239 h 681857" name="connsiteY2"/>
                <a:gd fmla="*/ 896787 w 990309" name="connsiteX3"/>
                <a:gd fmla="*/ 450468 h 681857" name="connsiteY3"/>
                <a:gd fmla="*/ 837614 w 990309" name="connsiteX4"/>
                <a:gd fmla="*/ 428567 h 681857" name="connsiteY4"/>
                <a:gd fmla="*/ 835437 w 990309" name="connsiteX5"/>
                <a:gd fmla="*/ 387486 h 681857" name="connsiteY5"/>
                <a:gd fmla="*/ 741644 w 990309" name="connsiteX6"/>
                <a:gd fmla="*/ 353954 h 681857" name="connsiteY6"/>
                <a:gd fmla="*/ 754431 w 990309" name="connsiteX7"/>
                <a:gd fmla="*/ 315593 h 681857" name="connsiteY7"/>
                <a:gd fmla="*/ 740011 w 990309" name="connsiteX8"/>
                <a:gd fmla="*/ 275260 h 681857" name="connsiteY8"/>
                <a:gd fmla="*/ 829044 w 990309" name="connsiteX9"/>
                <a:gd fmla="*/ 275260 h 681857" name="connsiteY9"/>
                <a:gd fmla="*/ 834825 w 990309" name="connsiteX10"/>
                <a:gd fmla="*/ 154464 h 681857" name="connsiteY10"/>
                <a:gd fmla="*/ 770618 w 990309" name="connsiteX11"/>
                <a:gd fmla="*/ 120252 h 681857" name="connsiteY11"/>
                <a:gd fmla="*/ 760280 w 990309" name="connsiteX12"/>
                <a:gd fmla="*/ 0 h 681857" name="connsiteY12"/>
                <a:gd fmla="*/ 715934 w 990309" name="connsiteX13"/>
                <a:gd fmla="*/ 7346 h 681857" name="connsiteY13"/>
                <a:gd fmla="*/ 730149 w 990309" name="connsiteX14"/>
                <a:gd fmla="*/ 76382 h 681857" name="connsiteY14"/>
                <a:gd fmla="*/ 608809 w 990309" name="connsiteX15"/>
                <a:gd fmla="*/ 190852 h 681857" name="connsiteY15"/>
                <a:gd fmla="*/ 568680 w 990309" name="connsiteX16"/>
                <a:gd fmla="*/ 193505 h 681857" name="connsiteY16"/>
                <a:gd fmla="*/ 513043 w 990309" name="connsiteX17"/>
                <a:gd fmla="*/ 144533 h 681857" name="connsiteY17"/>
                <a:gd fmla="*/ 490733 w 990309" name="connsiteX18"/>
                <a:gd fmla="*/ 137528 h 681857" name="connsiteY18"/>
                <a:gd fmla="*/ 480531 w 990309" name="connsiteX19"/>
                <a:gd fmla="*/ 184595 h 681857" name="connsiteY19"/>
                <a:gd fmla="*/ 442918 w 990309" name="connsiteX20"/>
                <a:gd fmla="*/ 184595 h 681857" name="connsiteY20"/>
                <a:gd fmla="*/ 414828 w 990309" name="connsiteX21"/>
                <a:gd fmla="*/ 223568 h 681857" name="connsiteY21"/>
                <a:gd fmla="*/ 331373 w 990309" name="connsiteX22"/>
                <a:gd fmla="*/ 223568 h 681857" name="connsiteY22"/>
                <a:gd fmla="*/ 314233 w 990309" name="connsiteX23"/>
                <a:gd fmla="*/ 202143 h 681857" name="connsiteY23"/>
                <a:gd fmla="*/ 185819 w 990309" name="connsiteX24"/>
                <a:gd fmla="*/ 208808 h 681857" name="connsiteY24"/>
                <a:gd fmla="*/ 166434 w 990309" name="connsiteX25"/>
                <a:gd fmla="*/ 137732 h 681857" name="connsiteY25"/>
                <a:gd fmla="*/ 93862 w 990309" name="connsiteX26"/>
                <a:gd fmla="*/ 144942 h 681857" name="connsiteY26"/>
                <a:gd fmla="*/ 53528 w 990309" name="connsiteX27"/>
                <a:gd fmla="*/ 238463 h 681857" name="connsiteY27"/>
                <a:gd fmla="*/ 0 w 990309" name="connsiteX28"/>
                <a:gd fmla="*/ 262609 h 681857" name="connsiteY28"/>
                <a:gd fmla="*/ 29111 w 990309" name="connsiteX29"/>
                <a:gd fmla="*/ 275192 h 681857" name="connsiteY29"/>
                <a:gd fmla="*/ 45706 w 990309" name="connsiteX30"/>
                <a:gd fmla="*/ 304302 h 681857" name="connsiteY30"/>
                <a:gd fmla="*/ 111614 w 990309" name="connsiteX31"/>
                <a:gd fmla="*/ 315321 h 681857" name="connsiteY31"/>
                <a:gd fmla="*/ 127870 w 990309" name="connsiteX32"/>
                <a:gd fmla="*/ 357151 h 681857" name="connsiteY32"/>
                <a:gd fmla="*/ 209556 w 990309" name="connsiteX33"/>
                <a:gd fmla="*/ 425915 h 681857" name="connsiteY33"/>
                <a:gd fmla="*/ 239824 w 990309" name="connsiteX34"/>
                <a:gd fmla="*/ 477879 h 681857" name="connsiteY34"/>
                <a:gd fmla="*/ 307023 w 990309" name="connsiteX35"/>
                <a:gd fmla="*/ 533855 h 681857" name="connsiteY35"/>
                <a:gd fmla="*/ 307023 w 990309" name="connsiteX36"/>
                <a:gd fmla="*/ 560586 h 681857" name="connsiteY36"/>
                <a:gd fmla="*/ 367693 w 990309" name="connsiteX37"/>
                <a:gd fmla="*/ 625133 h 681857" name="connsiteY37"/>
                <a:gd fmla="*/ 395784 w 990309" name="connsiteX38"/>
                <a:gd fmla="*/ 619555 h 681857" name="connsiteY38"/>
                <a:gd fmla="*/ 442170 w 990309" name="connsiteX39"/>
                <a:gd fmla="*/ 619555 h 681857" name="connsiteY39"/>
                <a:gd fmla="*/ 482572 w 990309" name="connsiteX40"/>
                <a:gd fmla="*/ 600579 h 681857" name="connsiteY40"/>
                <a:gd fmla="*/ 584527 w 990309" name="connsiteX41"/>
                <a:gd fmla="*/ 681858 h 681857" name="connsiteY41"/>
                <a:gd fmla="*/ 600579 w 990309" name="connsiteX42"/>
                <a:gd fmla="*/ 681042 h 681857" name="connsiteY42"/>
                <a:gd fmla="*/ 661589 w 990309" name="connsiteX43"/>
                <a:gd fmla="*/ 681042 h 681857" name="connsiteY43"/>
                <a:gd fmla="*/ 762388 w 990309" name="connsiteX44"/>
                <a:gd fmla="*/ 677165 h 681857" name="connsiteY44"/>
                <a:gd fmla="*/ 828160 w 990309" name="connsiteX45"/>
                <a:gd fmla="*/ 651591 h 681857" name="connsiteY45"/>
                <a:gd fmla="*/ 863868 w 990309" name="connsiteX46"/>
                <a:gd fmla="*/ 602075 h 681857" name="connsiteY46"/>
                <a:gd fmla="*/ 990309 w 990309" name="connsiteX47"/>
                <a:gd fmla="*/ 606156 h 681857" name="connsiteY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b="b" l="l" r="r" t="t"/>
              <a:pathLst>
                <a:path h="681857" w="990309">
                  <a:moveTo>
                    <a:pt x="990309" y="606156"/>
                  </a:moveTo>
                  <a:lnTo>
                    <a:pt x="979222" y="562014"/>
                  </a:lnTo>
                  <a:lnTo>
                    <a:pt x="907398" y="516239"/>
                  </a:lnTo>
                  <a:lnTo>
                    <a:pt x="896787" y="450468"/>
                  </a:lnTo>
                  <a:lnTo>
                    <a:pt x="837614" y="428567"/>
                  </a:lnTo>
                  <a:lnTo>
                    <a:pt x="835437" y="387486"/>
                  </a:lnTo>
                  <a:lnTo>
                    <a:pt x="741644" y="353954"/>
                  </a:lnTo>
                  <a:lnTo>
                    <a:pt x="754431" y="315593"/>
                  </a:lnTo>
                  <a:lnTo>
                    <a:pt x="740011" y="275260"/>
                  </a:lnTo>
                  <a:lnTo>
                    <a:pt x="829044" y="275260"/>
                  </a:lnTo>
                  <a:lnTo>
                    <a:pt x="834825" y="154464"/>
                  </a:lnTo>
                  <a:lnTo>
                    <a:pt x="770618" y="120252"/>
                  </a:lnTo>
                  <a:lnTo>
                    <a:pt x="760280" y="0"/>
                  </a:lnTo>
                  <a:lnTo>
                    <a:pt x="715934" y="7346"/>
                  </a:lnTo>
                  <a:lnTo>
                    <a:pt x="730149" y="76382"/>
                  </a:lnTo>
                  <a:lnTo>
                    <a:pt x="608809" y="190852"/>
                  </a:lnTo>
                  <a:lnTo>
                    <a:pt x="568680" y="193505"/>
                  </a:lnTo>
                  <a:lnTo>
                    <a:pt x="513043" y="144533"/>
                  </a:lnTo>
                  <a:lnTo>
                    <a:pt x="490733" y="137528"/>
                  </a:lnTo>
                  <a:lnTo>
                    <a:pt x="480531" y="184595"/>
                  </a:lnTo>
                  <a:lnTo>
                    <a:pt x="442918" y="184595"/>
                  </a:lnTo>
                  <a:lnTo>
                    <a:pt x="414828" y="223568"/>
                  </a:lnTo>
                  <a:lnTo>
                    <a:pt x="331373" y="223568"/>
                  </a:lnTo>
                  <a:lnTo>
                    <a:pt x="314233" y="202143"/>
                  </a:lnTo>
                  <a:lnTo>
                    <a:pt x="185819" y="208808"/>
                  </a:lnTo>
                  <a:lnTo>
                    <a:pt x="166434" y="137732"/>
                  </a:lnTo>
                  <a:lnTo>
                    <a:pt x="93862" y="144942"/>
                  </a:lnTo>
                  <a:lnTo>
                    <a:pt x="53528" y="238463"/>
                  </a:lnTo>
                  <a:lnTo>
                    <a:pt x="0" y="262609"/>
                  </a:lnTo>
                  <a:lnTo>
                    <a:pt x="29111" y="275192"/>
                  </a:lnTo>
                  <a:lnTo>
                    <a:pt x="45706" y="304302"/>
                  </a:lnTo>
                  <a:lnTo>
                    <a:pt x="111614" y="315321"/>
                  </a:lnTo>
                  <a:lnTo>
                    <a:pt x="127870" y="357151"/>
                  </a:lnTo>
                  <a:lnTo>
                    <a:pt x="209556" y="425915"/>
                  </a:lnTo>
                  <a:lnTo>
                    <a:pt x="239824" y="477879"/>
                  </a:lnTo>
                  <a:lnTo>
                    <a:pt x="307023" y="533855"/>
                  </a:lnTo>
                  <a:lnTo>
                    <a:pt x="307023" y="560586"/>
                  </a:lnTo>
                  <a:lnTo>
                    <a:pt x="367693" y="625133"/>
                  </a:lnTo>
                  <a:lnTo>
                    <a:pt x="395784" y="619555"/>
                  </a:lnTo>
                  <a:lnTo>
                    <a:pt x="442170" y="619555"/>
                  </a:lnTo>
                  <a:lnTo>
                    <a:pt x="482572" y="600579"/>
                  </a:lnTo>
                  <a:lnTo>
                    <a:pt x="584527" y="681858"/>
                  </a:lnTo>
                  <a:lnTo>
                    <a:pt x="600579" y="681042"/>
                  </a:lnTo>
                  <a:lnTo>
                    <a:pt x="661589" y="681042"/>
                  </a:lnTo>
                  <a:lnTo>
                    <a:pt x="762388" y="677165"/>
                  </a:lnTo>
                  <a:lnTo>
                    <a:pt x="828160" y="651591"/>
                  </a:lnTo>
                  <a:lnTo>
                    <a:pt x="863868" y="602075"/>
                  </a:lnTo>
                  <a:lnTo>
                    <a:pt x="990309" y="60615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8" name="Graphic 10">
              <a:extLst>
                <a:ext uri="{FF2B5EF4-FFF2-40B4-BE49-F238E27FC236}">
                  <a16:creationId xmlns:a16="http://schemas.microsoft.com/office/drawing/2014/main" id="{C359DD36-21ED-4C5F-8DC1-B9BA4AEF9339}"/>
                </a:ext>
              </a:extLst>
            </p:cNvPr>
            <p:cNvSpPr/>
            <p:nvPr/>
          </p:nvSpPr>
          <p:spPr>
            <a:xfrm>
              <a:off x="7765241" y="5010660"/>
              <a:ext cx="719606" cy="718382"/>
            </a:xfrm>
            <a:custGeom>
              <a:avLst/>
              <a:gdLst>
                <a:gd fmla="*/ 67335 w 719606" name="connsiteX0"/>
                <a:gd fmla="*/ 702262 h 718382" name="connsiteY0"/>
                <a:gd fmla="*/ 119231 w 719606" name="connsiteX1"/>
                <a:gd fmla="*/ 718382 h 718382" name="connsiteY1"/>
                <a:gd fmla="*/ 155824 w 719606" name="connsiteX2"/>
                <a:gd fmla="*/ 708112 h 718382" name="connsiteY2"/>
                <a:gd fmla="*/ 247713 w 719606" name="connsiteX3"/>
                <a:gd fmla="*/ 608401 h 718382" name="connsiteY3"/>
                <a:gd fmla="*/ 282605 w 719606" name="connsiteX4"/>
                <a:gd fmla="*/ 595682 h 718382" name="connsiteY4"/>
                <a:gd fmla="*/ 349329 w 719606" name="connsiteX5"/>
                <a:gd fmla="*/ 625065 h 718382" name="connsiteY5"/>
                <a:gd fmla="*/ 414080 w 719606" name="connsiteX6"/>
                <a:gd fmla="*/ 614454 h 718382" name="connsiteY6"/>
                <a:gd fmla="*/ 451012 w 719606" name="connsiteX7"/>
                <a:gd fmla="*/ 546915 h 718382" name="connsiteY7"/>
                <a:gd fmla="*/ 512295 w 719606" name="connsiteX8"/>
                <a:gd fmla="*/ 504337 h 718382" name="connsiteY8"/>
                <a:gd fmla="*/ 569224 w 719606" name="connsiteX9"/>
                <a:gd fmla="*/ 432784 h 718382" name="connsiteY9"/>
                <a:gd fmla="*/ 611937 w 719606" name="connsiteX10"/>
                <a:gd fmla="*/ 410067 h 718382" name="connsiteY10"/>
                <a:gd fmla="*/ 641048 w 719606" name="connsiteX11"/>
                <a:gd fmla="*/ 382317 h 718382" name="connsiteY11"/>
                <a:gd fmla="*/ 719606 w 719606" name="connsiteX12"/>
                <a:gd fmla="*/ 344092 h 718382" name="connsiteY12"/>
                <a:gd fmla="*/ 679205 w 719606" name="connsiteX13"/>
                <a:gd fmla="*/ 328108 h 718382" name="connsiteY13"/>
                <a:gd fmla="*/ 640164 w 719606" name="connsiteX14"/>
                <a:gd fmla="*/ 329536 h 718382" name="connsiteY14"/>
                <a:gd fmla="*/ 606972 w 719606" name="connsiteX15"/>
                <a:gd fmla="*/ 296345 h 718382" name="connsiteY15"/>
                <a:gd fmla="*/ 600511 w 719606" name="connsiteX16"/>
                <a:gd fmla="*/ 226357 h 718382" name="connsiteY16"/>
                <a:gd fmla="*/ 537801 w 719606" name="connsiteX17"/>
                <a:gd fmla="*/ 183642 h 718382" name="connsiteY17"/>
                <a:gd fmla="*/ 465568 w 719606" name="connsiteX18"/>
                <a:gd fmla="*/ 123721 h 718382" name="connsiteY18"/>
                <a:gd fmla="*/ 451352 w 719606" name="connsiteX19"/>
                <a:gd fmla="*/ 68016 h 718382" name="connsiteY19"/>
                <a:gd fmla="*/ 426118 w 719606" name="connsiteX20"/>
                <a:gd fmla="*/ 52848 h 718382" name="connsiteY20"/>
                <a:gd fmla="*/ 398300 w 719606" name="connsiteX21"/>
                <a:gd fmla="*/ 0 h 718382" name="connsiteY21"/>
                <a:gd fmla="*/ 330761 w 719606" name="connsiteX22"/>
                <a:gd fmla="*/ 30675 h 718382" name="connsiteY22"/>
                <a:gd fmla="*/ 282673 w 719606" name="connsiteX23"/>
                <a:gd fmla="*/ 67132 h 718382" name="connsiteY23"/>
                <a:gd fmla="*/ 269886 w 719606" name="connsiteX24"/>
                <a:gd fmla="*/ 30539 h 718382" name="connsiteY24"/>
                <a:gd fmla="*/ 226492 w 719606" name="connsiteX25"/>
                <a:gd fmla="*/ 29383 h 718382" name="connsiteY25"/>
                <a:gd fmla="*/ 116103 w 719606" name="connsiteX26"/>
                <a:gd fmla="*/ 50400 h 718382" name="connsiteY26"/>
                <a:gd fmla="*/ 91889 w 719606" name="connsiteX27"/>
                <a:gd fmla="*/ 50400 h 718382" name="connsiteY27"/>
                <a:gd fmla="*/ 83999 w 719606" name="connsiteX28"/>
                <a:gd fmla="*/ 333685 h 718382" name="connsiteY28"/>
                <a:gd fmla="*/ 5101 w 719606" name="connsiteX29"/>
                <a:gd fmla="*/ 341575 h 718382" name="connsiteY29"/>
                <a:gd fmla="*/ 0 w 719606" name="connsiteX30"/>
                <a:gd fmla="*/ 550996 h 718382" name="connsiteY30"/>
                <a:gd fmla="*/ 76178 w 719606" name="connsiteX31"/>
                <a:gd fmla="*/ 628397 h 718382" name="connsiteY31"/>
                <a:gd fmla="*/ 77742 w 719606" name="connsiteX32"/>
                <a:gd fmla="*/ 664514 h 718382" name="connsiteY32"/>
                <a:gd fmla="*/ 65227 w 719606" name="connsiteX33"/>
                <a:gd fmla="*/ 697025 h 718382" name="connsiteY33"/>
                <a:gd fmla="*/ 67335 w 719606" name="connsiteX34"/>
                <a:gd fmla="*/ 702262 h 718382"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718382" w="719606">
                  <a:moveTo>
                    <a:pt x="67335" y="702262"/>
                  </a:moveTo>
                  <a:lnTo>
                    <a:pt x="119231" y="718382"/>
                  </a:lnTo>
                  <a:lnTo>
                    <a:pt x="155824" y="708112"/>
                  </a:lnTo>
                  <a:lnTo>
                    <a:pt x="247713" y="608401"/>
                  </a:lnTo>
                  <a:lnTo>
                    <a:pt x="282605" y="595682"/>
                  </a:lnTo>
                  <a:lnTo>
                    <a:pt x="349329" y="625065"/>
                  </a:lnTo>
                  <a:lnTo>
                    <a:pt x="414080" y="614454"/>
                  </a:lnTo>
                  <a:lnTo>
                    <a:pt x="451012" y="546915"/>
                  </a:lnTo>
                  <a:lnTo>
                    <a:pt x="512295" y="504337"/>
                  </a:lnTo>
                  <a:lnTo>
                    <a:pt x="569224" y="432784"/>
                  </a:lnTo>
                  <a:lnTo>
                    <a:pt x="611937" y="410067"/>
                  </a:lnTo>
                  <a:lnTo>
                    <a:pt x="641048" y="382317"/>
                  </a:lnTo>
                  <a:lnTo>
                    <a:pt x="719606" y="344092"/>
                  </a:lnTo>
                  <a:lnTo>
                    <a:pt x="679205" y="328108"/>
                  </a:lnTo>
                  <a:lnTo>
                    <a:pt x="640164" y="329536"/>
                  </a:lnTo>
                  <a:lnTo>
                    <a:pt x="606972" y="296345"/>
                  </a:lnTo>
                  <a:lnTo>
                    <a:pt x="600511" y="226357"/>
                  </a:lnTo>
                  <a:lnTo>
                    <a:pt x="537801" y="183642"/>
                  </a:lnTo>
                  <a:lnTo>
                    <a:pt x="465568" y="123721"/>
                  </a:lnTo>
                  <a:lnTo>
                    <a:pt x="451352" y="68016"/>
                  </a:lnTo>
                  <a:lnTo>
                    <a:pt x="426118" y="52848"/>
                  </a:lnTo>
                  <a:lnTo>
                    <a:pt x="398300" y="0"/>
                  </a:lnTo>
                  <a:lnTo>
                    <a:pt x="330761" y="30675"/>
                  </a:lnTo>
                  <a:lnTo>
                    <a:pt x="282673" y="67132"/>
                  </a:lnTo>
                  <a:lnTo>
                    <a:pt x="269886" y="30539"/>
                  </a:lnTo>
                  <a:lnTo>
                    <a:pt x="226492" y="29383"/>
                  </a:lnTo>
                  <a:lnTo>
                    <a:pt x="116103" y="50400"/>
                  </a:lnTo>
                  <a:lnTo>
                    <a:pt x="91889" y="50400"/>
                  </a:lnTo>
                  <a:lnTo>
                    <a:pt x="83999" y="333685"/>
                  </a:lnTo>
                  <a:lnTo>
                    <a:pt x="5101" y="341575"/>
                  </a:lnTo>
                  <a:lnTo>
                    <a:pt x="0" y="550996"/>
                  </a:lnTo>
                  <a:lnTo>
                    <a:pt x="76178" y="628397"/>
                  </a:lnTo>
                  <a:lnTo>
                    <a:pt x="77742" y="664514"/>
                  </a:lnTo>
                  <a:lnTo>
                    <a:pt x="65227" y="697025"/>
                  </a:lnTo>
                  <a:lnTo>
                    <a:pt x="67335" y="70226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69" name="Graphic 10">
              <a:extLst>
                <a:ext uri="{FF2B5EF4-FFF2-40B4-BE49-F238E27FC236}">
                  <a16:creationId xmlns:a16="http://schemas.microsoft.com/office/drawing/2014/main" id="{713C09E0-01C6-48F2-966F-3153A0185157}"/>
                </a:ext>
              </a:extLst>
            </p:cNvPr>
            <p:cNvSpPr/>
            <p:nvPr/>
          </p:nvSpPr>
          <p:spPr>
            <a:xfrm>
              <a:off x="7046723" y="3244359"/>
              <a:ext cx="602687" cy="698997"/>
            </a:xfrm>
            <a:custGeom>
              <a:avLst/>
              <a:gdLst>
                <a:gd fmla="*/ 0 w 602687" name="connsiteX0"/>
                <a:gd fmla="*/ 630166 h 698997" name="connsiteY0"/>
                <a:gd fmla="*/ 4489 w 602687" name="connsiteX1"/>
                <a:gd fmla="*/ 631662 h 698997" name="connsiteY1"/>
                <a:gd fmla="*/ 38905 w 602687" name="connsiteX2"/>
                <a:gd fmla="*/ 671179 h 698997" name="connsiteY2"/>
                <a:gd fmla="*/ 53800 w 602687" name="connsiteX3"/>
                <a:gd fmla="*/ 698998 h 698997" name="connsiteY3"/>
                <a:gd fmla="*/ 71077 w 602687" name="connsiteX4"/>
                <a:gd fmla="*/ 689680 h 698997" name="connsiteY4"/>
                <a:gd fmla="*/ 115559 w 602687" name="connsiteX5"/>
                <a:gd fmla="*/ 643837 h 698997" name="connsiteY5"/>
                <a:gd fmla="*/ 136100 w 602687" name="connsiteX6"/>
                <a:gd fmla="*/ 646422 h 698997" name="connsiteY6"/>
                <a:gd fmla="*/ 151879 w 602687" name="connsiteX7"/>
                <a:gd fmla="*/ 676757 h 698997" name="connsiteY7"/>
                <a:gd fmla="*/ 180310 w 602687" name="connsiteX8"/>
                <a:gd fmla="*/ 680498 h 698997" name="connsiteY8"/>
                <a:gd fmla="*/ 203299 w 602687" name="connsiteX9"/>
                <a:gd fmla="*/ 647306 h 698997" name="connsiteY9"/>
                <a:gd fmla="*/ 266554 w 602687" name="connsiteX10"/>
                <a:gd fmla="*/ 643905 h 698997" name="connsiteY10"/>
                <a:gd fmla="*/ 269274 w 602687" name="connsiteX11"/>
                <a:gd fmla="*/ 682946 h 698997" name="connsiteY11"/>
                <a:gd fmla="*/ 284646 w 602687" name="connsiteX12"/>
                <a:gd fmla="*/ 683694 h 698997" name="connsiteY12"/>
                <a:gd fmla="*/ 373134 w 602687" name="connsiteX13"/>
                <a:gd fmla="*/ 618875 h 698997" name="connsiteY13"/>
                <a:gd fmla="*/ 392315 w 602687" name="connsiteX14"/>
                <a:gd fmla="*/ 575617 h 698997" name="connsiteY14"/>
                <a:gd fmla="*/ 396328 w 602687" name="connsiteX15"/>
                <a:gd fmla="*/ 488217 h 698997" name="connsiteY15"/>
                <a:gd fmla="*/ 451489 w 602687" name="connsiteX16"/>
                <a:gd fmla="*/ 394355 h 698997" name="connsiteY16"/>
                <a:gd fmla="*/ 528346 w 602687" name="connsiteX17"/>
                <a:gd fmla="*/ 350825 h 698997" name="connsiteY17"/>
                <a:gd fmla="*/ 534400 w 602687" name="connsiteX18"/>
                <a:gd fmla="*/ 294032 h 698997" name="connsiteY18"/>
                <a:gd fmla="*/ 552968 w 602687" name="connsiteX19"/>
                <a:gd fmla="*/ 137256 h 698997" name="connsiteY19"/>
                <a:gd fmla="*/ 597858 w 602687" name="connsiteX20"/>
                <a:gd fmla="*/ 30335 h 698997" name="connsiteY20"/>
                <a:gd fmla="*/ 602687 w 602687" name="connsiteX21"/>
                <a:gd fmla="*/ 5237 h 698997" name="connsiteY21"/>
                <a:gd fmla="*/ 549295 w 602687" name="connsiteX22"/>
                <a:gd fmla="*/ 23057 h 698997" name="connsiteY22"/>
                <a:gd fmla="*/ 519708 w 602687" name="connsiteX23"/>
                <a:gd fmla="*/ 3265 h 698997" name="connsiteY23"/>
                <a:gd fmla="*/ 489101 w 602687" name="connsiteX24"/>
                <a:gd fmla="*/ 0 h 698997" name="connsiteY24"/>
                <a:gd fmla="*/ 405510 w 602687" name="connsiteX25"/>
                <a:gd fmla="*/ 61758 h 698997" name="connsiteY25"/>
                <a:gd fmla="*/ 408298 w 602687" name="connsiteX26"/>
                <a:gd fmla="*/ 164870 h 698997" name="connsiteY26"/>
                <a:gd fmla="*/ 374427 w 602687" name="connsiteX27"/>
                <a:gd fmla="*/ 166979 h 698997" name="connsiteY27"/>
                <a:gd fmla="*/ 305731 w 602687" name="connsiteX28"/>
                <a:gd fmla="*/ 122020 h 698997" name="connsiteY28"/>
                <a:gd fmla="*/ 171536 w 602687" name="connsiteX29"/>
                <a:gd fmla="*/ 120796 h 698997" name="connsiteY29"/>
                <a:gd fmla="*/ 156232 w 602687" name="connsiteX30"/>
                <a:gd fmla="*/ 177725 h 698997" name="connsiteY30"/>
                <a:gd fmla="*/ 170243 w 602687" name="connsiteX31"/>
                <a:gd fmla="*/ 181874 h 698997" name="connsiteY31"/>
                <a:gd fmla="*/ 184663 w 602687" name="connsiteX32"/>
                <a:gd fmla="*/ 149091 h 698997" name="connsiteY32"/>
                <a:gd fmla="*/ 250638 w 602687" name="connsiteX33"/>
                <a:gd fmla="*/ 167183 h 698997" name="connsiteY33"/>
                <a:gd fmla="*/ 269546 w 602687" name="connsiteX34"/>
                <a:gd fmla="*/ 225540 h 698997" name="connsiteY34"/>
                <a:gd fmla="*/ 232818 w 602687" name="connsiteX35"/>
                <a:gd fmla="*/ 279341 h 698997" name="connsiteY35"/>
                <a:gd fmla="*/ 260908 w 602687" name="connsiteX36"/>
                <a:gd fmla="*/ 357219 h 698997" name="connsiteY36"/>
                <a:gd fmla="*/ 238259 w 602687" name="connsiteX37"/>
                <a:gd fmla="*/ 507193 h 698997" name="connsiteY37"/>
                <a:gd fmla="*/ 192689 w 602687" name="connsiteX38"/>
                <a:gd fmla="*/ 509166 h 698997" name="connsiteY38"/>
                <a:gd fmla="*/ 182146 w 602687" name="connsiteX39"/>
                <a:gd fmla="*/ 480191 h 698997" name="connsiteY39"/>
                <a:gd fmla="*/ 149635 w 602687" name="connsiteX40"/>
                <a:gd fmla="*/ 481347 h 698997" name="connsiteY40"/>
                <a:gd fmla="*/ 119164 w 602687" name="connsiteX41"/>
                <a:gd fmla="*/ 463731 h 698997" name="connsiteY41"/>
                <a:gd fmla="*/ 98487 w 602687" name="connsiteX42"/>
                <a:gd fmla="*/ 482232 h 698997" name="connsiteY42"/>
                <a:gd fmla="*/ 33056 w 602687" name="connsiteX43"/>
                <a:gd fmla="*/ 514947 h 698997" name="connsiteY43"/>
                <a:gd fmla="*/ 49584 w 602687" name="connsiteX44"/>
                <a:gd fmla="*/ 596226 h 698997" name="connsiteY44"/>
                <a:gd fmla="*/ 6325 w 602687" name="connsiteX45"/>
                <a:gd fmla="*/ 599151 h 698997" name="connsiteY45"/>
                <a:gd fmla="*/ 0 w 602687" name="connsiteX46"/>
                <a:gd fmla="*/ 630166 h 698997"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698997" w="602687">
                  <a:moveTo>
                    <a:pt x="0" y="630166"/>
                  </a:moveTo>
                  <a:lnTo>
                    <a:pt x="4489" y="631662"/>
                  </a:lnTo>
                  <a:lnTo>
                    <a:pt x="38905" y="671179"/>
                  </a:lnTo>
                  <a:lnTo>
                    <a:pt x="53800" y="698998"/>
                  </a:lnTo>
                  <a:lnTo>
                    <a:pt x="71077" y="689680"/>
                  </a:lnTo>
                  <a:lnTo>
                    <a:pt x="115559" y="643837"/>
                  </a:lnTo>
                  <a:lnTo>
                    <a:pt x="136100" y="646422"/>
                  </a:lnTo>
                  <a:lnTo>
                    <a:pt x="151879" y="676757"/>
                  </a:lnTo>
                  <a:lnTo>
                    <a:pt x="180310" y="680498"/>
                  </a:lnTo>
                  <a:lnTo>
                    <a:pt x="203299" y="647306"/>
                  </a:lnTo>
                  <a:lnTo>
                    <a:pt x="266554" y="643905"/>
                  </a:lnTo>
                  <a:lnTo>
                    <a:pt x="269274" y="682946"/>
                  </a:lnTo>
                  <a:lnTo>
                    <a:pt x="284646" y="683694"/>
                  </a:lnTo>
                  <a:lnTo>
                    <a:pt x="373134" y="618875"/>
                  </a:lnTo>
                  <a:lnTo>
                    <a:pt x="392315" y="575617"/>
                  </a:lnTo>
                  <a:lnTo>
                    <a:pt x="396328" y="488217"/>
                  </a:lnTo>
                  <a:lnTo>
                    <a:pt x="451489" y="394355"/>
                  </a:lnTo>
                  <a:lnTo>
                    <a:pt x="528346" y="350825"/>
                  </a:lnTo>
                  <a:lnTo>
                    <a:pt x="534400" y="294032"/>
                  </a:lnTo>
                  <a:lnTo>
                    <a:pt x="552968" y="137256"/>
                  </a:lnTo>
                  <a:lnTo>
                    <a:pt x="597858" y="30335"/>
                  </a:lnTo>
                  <a:lnTo>
                    <a:pt x="602687" y="5237"/>
                  </a:lnTo>
                  <a:lnTo>
                    <a:pt x="549295" y="23057"/>
                  </a:lnTo>
                  <a:lnTo>
                    <a:pt x="519708" y="3265"/>
                  </a:lnTo>
                  <a:lnTo>
                    <a:pt x="489101" y="0"/>
                  </a:lnTo>
                  <a:lnTo>
                    <a:pt x="405510" y="61758"/>
                  </a:lnTo>
                  <a:lnTo>
                    <a:pt x="408298" y="164870"/>
                  </a:lnTo>
                  <a:lnTo>
                    <a:pt x="374427" y="166979"/>
                  </a:lnTo>
                  <a:lnTo>
                    <a:pt x="305731" y="122020"/>
                  </a:lnTo>
                  <a:lnTo>
                    <a:pt x="171536" y="120796"/>
                  </a:lnTo>
                  <a:lnTo>
                    <a:pt x="156232" y="177725"/>
                  </a:lnTo>
                  <a:lnTo>
                    <a:pt x="170243" y="181874"/>
                  </a:lnTo>
                  <a:lnTo>
                    <a:pt x="184663" y="149091"/>
                  </a:lnTo>
                  <a:lnTo>
                    <a:pt x="250638" y="167183"/>
                  </a:lnTo>
                  <a:lnTo>
                    <a:pt x="269546" y="225540"/>
                  </a:lnTo>
                  <a:lnTo>
                    <a:pt x="232818" y="279341"/>
                  </a:lnTo>
                  <a:lnTo>
                    <a:pt x="260908" y="357219"/>
                  </a:lnTo>
                  <a:lnTo>
                    <a:pt x="238259" y="507193"/>
                  </a:lnTo>
                  <a:lnTo>
                    <a:pt x="192689" y="509166"/>
                  </a:lnTo>
                  <a:lnTo>
                    <a:pt x="182146" y="480191"/>
                  </a:lnTo>
                  <a:lnTo>
                    <a:pt x="149635" y="481347"/>
                  </a:lnTo>
                  <a:lnTo>
                    <a:pt x="119164" y="463731"/>
                  </a:lnTo>
                  <a:lnTo>
                    <a:pt x="98487" y="482232"/>
                  </a:lnTo>
                  <a:lnTo>
                    <a:pt x="33056" y="514947"/>
                  </a:lnTo>
                  <a:lnTo>
                    <a:pt x="49584" y="596226"/>
                  </a:lnTo>
                  <a:lnTo>
                    <a:pt x="6325" y="599151"/>
                  </a:lnTo>
                  <a:lnTo>
                    <a:pt x="0" y="63016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0" name="Graphic 10">
              <a:extLst>
                <a:ext uri="{FF2B5EF4-FFF2-40B4-BE49-F238E27FC236}">
                  <a16:creationId xmlns:a16="http://schemas.microsoft.com/office/drawing/2014/main" id="{DC55DC69-8A16-4A00-96EB-577284FD23A5}"/>
                </a:ext>
              </a:extLst>
            </p:cNvPr>
            <p:cNvSpPr/>
            <p:nvPr/>
          </p:nvSpPr>
          <p:spPr>
            <a:xfrm>
              <a:off x="6885457" y="3341622"/>
              <a:ext cx="145689" cy="104268"/>
            </a:xfrm>
            <a:custGeom>
              <a:avLst/>
              <a:gdLst>
                <a:gd fmla="*/ 138820 w 145689" name="connsiteX0"/>
                <a:gd fmla="*/ 37545 h 104268" name="connsiteY0"/>
                <a:gd fmla="*/ 144669 w 145689" name="connsiteX1"/>
                <a:gd fmla="*/ 20813 h 104268" name="connsiteY1"/>
                <a:gd fmla="*/ 52576 w 145689" name="connsiteX2"/>
                <a:gd fmla="*/ 19452 h 104268" name="connsiteY2"/>
                <a:gd fmla="*/ 33736 w 145689" name="connsiteX3"/>
                <a:gd fmla="*/ 0 h 104268" name="connsiteY3"/>
                <a:gd fmla="*/ 30199 w 145689" name="connsiteX4"/>
                <a:gd fmla="*/ 37953 h 104268" name="connsiteY4"/>
                <a:gd fmla="*/ 0 w 145689" name="connsiteX5"/>
                <a:gd fmla="*/ 98351 h 104268" name="connsiteY5"/>
                <a:gd fmla="*/ 8842 w 145689" name="connsiteX6"/>
                <a:gd fmla="*/ 104268 h 104268" name="connsiteY6"/>
                <a:gd fmla="*/ 145690 w 145689" name="connsiteX7"/>
                <a:gd fmla="*/ 90325 h 104268" name="connsiteY7"/>
                <a:gd fmla="*/ 138820 w 145689" name="connsiteX8"/>
                <a:gd fmla="*/ 37545 h 1042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268" w="145689">
                  <a:moveTo>
                    <a:pt x="138820" y="37545"/>
                  </a:moveTo>
                  <a:lnTo>
                    <a:pt x="144669" y="20813"/>
                  </a:lnTo>
                  <a:lnTo>
                    <a:pt x="52576" y="19452"/>
                  </a:lnTo>
                  <a:lnTo>
                    <a:pt x="33736" y="0"/>
                  </a:lnTo>
                  <a:lnTo>
                    <a:pt x="30199" y="37953"/>
                  </a:lnTo>
                  <a:lnTo>
                    <a:pt x="0" y="98351"/>
                  </a:lnTo>
                  <a:lnTo>
                    <a:pt x="8842" y="104268"/>
                  </a:lnTo>
                  <a:lnTo>
                    <a:pt x="145690" y="90325"/>
                  </a:lnTo>
                  <a:lnTo>
                    <a:pt x="138820" y="3754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1" name="Graphic 10">
              <a:extLst>
                <a:ext uri="{FF2B5EF4-FFF2-40B4-BE49-F238E27FC236}">
                  <a16:creationId xmlns:a16="http://schemas.microsoft.com/office/drawing/2014/main" id="{7AAEC9F3-B821-4D91-B2C1-EFB811E2E257}"/>
                </a:ext>
              </a:extLst>
            </p:cNvPr>
            <p:cNvSpPr/>
            <p:nvPr/>
          </p:nvSpPr>
          <p:spPr>
            <a:xfrm>
              <a:off x="6354254" y="2394503"/>
              <a:ext cx="946574" cy="793539"/>
            </a:xfrm>
            <a:custGeom>
              <a:avLst/>
              <a:gdLst>
                <a:gd fmla="*/ 481415 w 946574" name="connsiteX0"/>
                <a:gd fmla="*/ 701582 h 793539" name="connsiteY0"/>
                <a:gd fmla="*/ 493386 w 946574" name="connsiteX1"/>
                <a:gd fmla="*/ 646966 h 793539" name="connsiteY1"/>
                <a:gd fmla="*/ 536372 w 946574" name="connsiteX2"/>
                <a:gd fmla="*/ 597178 h 793539" name="connsiteY2"/>
                <a:gd fmla="*/ 550315 w 946574" name="connsiteX3"/>
                <a:gd fmla="*/ 570924 h 793539" name="connsiteY3"/>
                <a:gd fmla="*/ 650843 w 946574" name="connsiteX4"/>
                <a:gd fmla="*/ 565007 h 793539" name="connsiteY4"/>
                <a:gd fmla="*/ 677913 w 946574" name="connsiteX5"/>
                <a:gd fmla="*/ 603708 h 793539" name="connsiteY5"/>
                <a:gd fmla="*/ 699610 w 946574" name="connsiteX6"/>
                <a:gd fmla="*/ 599355 h 793539" name="connsiteY6"/>
                <a:gd fmla="*/ 784425 w 946574" name="connsiteX7"/>
                <a:gd fmla="*/ 416596 h 793539" name="connsiteY7"/>
                <a:gd fmla="*/ 818093 w 946574" name="connsiteX8"/>
                <a:gd fmla="*/ 399796 h 793539" name="connsiteY8"/>
                <a:gd fmla="*/ 881212 w 946574" name="connsiteX9"/>
                <a:gd fmla="*/ 207652 h 793539" name="connsiteY9"/>
                <a:gd fmla="*/ 946575 w 946574" name="connsiteX10"/>
                <a:gd fmla="*/ 175616 h 793539" name="connsiteY10"/>
                <a:gd fmla="*/ 946575 w 946574" name="connsiteX11"/>
                <a:gd fmla="*/ 128482 h 793539" name="connsiteY11"/>
                <a:gd fmla="*/ 918485 w 946574" name="connsiteX12"/>
                <a:gd fmla="*/ 119503 h 793539" name="connsiteY12"/>
                <a:gd fmla="*/ 916784 w 946574" name="connsiteX13"/>
                <a:gd fmla="*/ 106104 h 793539" name="connsiteY13"/>
                <a:gd fmla="*/ 900188 w 946574" name="connsiteX14"/>
                <a:gd fmla="*/ 89509 h 793539" name="connsiteY14"/>
                <a:gd fmla="*/ 892570 w 946574" name="connsiteX15"/>
                <a:gd fmla="*/ 60194 h 793539" name="connsiteY15"/>
                <a:gd fmla="*/ 869105 w 946574" name="connsiteX16"/>
                <a:gd fmla="*/ 44210 h 793539" name="connsiteY16"/>
                <a:gd fmla="*/ 861691 w 946574" name="connsiteX17"/>
                <a:gd fmla="*/ 33668 h 793539" name="connsiteY17"/>
                <a:gd fmla="*/ 826867 w 946574" name="connsiteX18"/>
                <a:gd fmla="*/ 42102 h 793539" name="connsiteY18"/>
                <a:gd fmla="*/ 793812 w 946574" name="connsiteX19"/>
                <a:gd fmla="*/ 70872 h 793539" name="connsiteY19"/>
                <a:gd fmla="*/ 733618 w 946574" name="connsiteX20"/>
                <a:gd fmla="*/ 45707 h 793539" name="connsiteY20"/>
                <a:gd fmla="*/ 637444 w 946574" name="connsiteX21"/>
                <a:gd fmla="*/ 50672 h 793539" name="connsiteY21"/>
                <a:gd fmla="*/ 575345 w 946574" name="connsiteX22"/>
                <a:gd fmla="*/ 94270 h 793539" name="connsiteY22"/>
                <a:gd fmla="*/ 517328 w 946574" name="connsiteX23"/>
                <a:gd fmla="*/ 94270 h 793539" name="connsiteY23"/>
                <a:gd fmla="*/ 434825 w 946574" name="connsiteX24"/>
                <a:gd fmla="*/ 53664 h 793539" name="connsiteY24"/>
                <a:gd fmla="*/ 393947 w 946574" name="connsiteX25"/>
                <a:gd fmla="*/ 57065 h 793539" name="connsiteY25"/>
                <a:gd fmla="*/ 371230 w 946574" name="connsiteX26"/>
                <a:gd fmla="*/ 81143 h 793539" name="connsiteY26"/>
                <a:gd fmla="*/ 341983 w 946574" name="connsiteX27"/>
                <a:gd fmla="*/ 81143 h 793539" name="connsiteY27"/>
                <a:gd fmla="*/ 305051 w 946574" name="connsiteX28"/>
                <a:gd fmla="*/ 26390 h 793539" name="connsiteY28"/>
                <a:gd fmla="*/ 248666 w 946574" name="connsiteX29"/>
                <a:gd fmla="*/ 0 h 793539" name="connsiteY29"/>
                <a:gd fmla="*/ 140588 w 946574" name="connsiteX30"/>
                <a:gd fmla="*/ 23125 h 793539" name="connsiteY30"/>
                <a:gd fmla="*/ 121476 w 946574" name="connsiteX31"/>
                <a:gd fmla="*/ 88148 h 793539" name="connsiteY31"/>
                <a:gd fmla="*/ 93590 w 946574" name="connsiteX32"/>
                <a:gd fmla="*/ 105832 h 793539" name="connsiteY32"/>
                <a:gd fmla="*/ 88829 w 946574" name="connsiteX33"/>
                <a:gd fmla="*/ 185071 h 793539" name="connsiteY33"/>
                <a:gd fmla="*/ 106105 w 946574" name="connsiteX34"/>
                <a:gd fmla="*/ 220915 h 793539" name="connsiteY34"/>
                <a:gd fmla="*/ 99847 w 946574" name="connsiteX35"/>
                <a:gd fmla="*/ 269070 h 793539" name="connsiteY35"/>
                <a:gd fmla="*/ 85088 w 946574" name="connsiteX36"/>
                <a:gd fmla="*/ 278865 h 793539" name="connsiteY36"/>
                <a:gd fmla="*/ 89033 w 946574" name="connsiteX37"/>
                <a:gd fmla="*/ 332121 h 793539" name="connsiteY37"/>
                <a:gd fmla="*/ 54413 w 946574" name="connsiteX38"/>
                <a:gd fmla="*/ 361231 h 793539" name="connsiteY38"/>
                <a:gd fmla="*/ 45707 w 946574" name="connsiteX39"/>
                <a:gd fmla="*/ 387282 h 793539" name="connsiteY39"/>
                <a:gd fmla="*/ 17344 w 946574" name="connsiteX40"/>
                <a:gd fmla="*/ 433668 h 793539" name="connsiteY40"/>
                <a:gd fmla="*/ 0 w 946574" name="connsiteX41"/>
                <a:gd fmla="*/ 621868 h 793539" name="connsiteY41"/>
                <a:gd fmla="*/ 94270 w 946574" name="connsiteX42"/>
                <a:gd fmla="*/ 615678 h 793539" name="connsiteY42"/>
                <a:gd fmla="*/ 134127 w 946574" name="connsiteX43"/>
                <a:gd fmla="*/ 622412 h 793539" name="connsiteY43"/>
                <a:gd fmla="*/ 165958 w 946574" name="connsiteX44"/>
                <a:gd fmla="*/ 641728 h 793539" name="connsiteY44"/>
                <a:gd fmla="*/ 176433 w 946574" name="connsiteX45"/>
                <a:gd fmla="*/ 659753 h 793539" name="connsiteY45"/>
                <a:gd fmla="*/ 187791 w 946574" name="connsiteX46"/>
                <a:gd fmla="*/ 666418 h 793539" name="connsiteY46"/>
                <a:gd fmla="*/ 197450 w 946574" name="connsiteX47"/>
                <a:gd fmla="*/ 688659 h 793539" name="connsiteY47"/>
                <a:gd fmla="*/ 212957 w 946574" name="connsiteX48"/>
                <a:gd fmla="*/ 699134 h 793539" name="connsiteY48"/>
                <a:gd fmla="*/ 209965 w 946574" name="connsiteX49"/>
                <a:gd fmla="*/ 706683 h 793539" name="connsiteY49"/>
                <a:gd fmla="*/ 217106 w 946574" name="connsiteX50"/>
                <a:gd fmla="*/ 749941 h 793539" name="connsiteY50"/>
                <a:gd fmla="*/ 241048 w 946574" name="connsiteX51"/>
                <a:gd fmla="*/ 776332 h 793539" name="connsiteY51"/>
                <a:gd fmla="*/ 250298 w 946574" name="connsiteX52"/>
                <a:gd fmla="*/ 783065 h 793539" name="connsiteY52"/>
                <a:gd fmla="*/ 271655 w 946574" name="connsiteX53"/>
                <a:gd fmla="*/ 785174 h 793539" name="connsiteY53"/>
                <a:gd fmla="*/ 280905 w 946574" name="connsiteX54"/>
                <a:gd fmla="*/ 793539 h 793539" name="connsiteY54"/>
                <a:gd fmla="*/ 310628 w 946574" name="connsiteX55"/>
                <a:gd fmla="*/ 783473 h 793539" name="connsiteY55"/>
                <a:gd fmla="*/ 329944 w 946574" name="connsiteX56"/>
                <a:gd fmla="*/ 785582 h 793539" name="connsiteY56"/>
                <a:gd fmla="*/ 352186 w 946574" name="connsiteX57"/>
                <a:gd fmla="*/ 762048 h 793539" name="connsiteY57"/>
                <a:gd fmla="*/ 358443 w 946574" name="connsiteX58"/>
                <a:gd fmla="*/ 762048 h 793539" name="connsiteY58"/>
                <a:gd fmla="*/ 383609 w 946574" name="connsiteX59"/>
                <a:gd fmla="*/ 774223 h 793539" name="connsiteY59"/>
                <a:gd fmla="*/ 440674 w 946574" name="connsiteX60"/>
                <a:gd fmla="*/ 773815 h 793539" name="connsiteY60"/>
                <a:gd fmla="*/ 446523 w 946574" name="connsiteX61"/>
                <a:gd fmla="*/ 746133 h 793539" name="connsiteY61"/>
                <a:gd fmla="*/ 452645 w 946574" name="connsiteX62"/>
                <a:gd fmla="*/ 745793 h 793539" name="connsiteY62"/>
                <a:gd fmla="*/ 481415 w 946574" name="connsiteX63"/>
                <a:gd fmla="*/ 701582 h 793539"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793539" w="946574">
                  <a:moveTo>
                    <a:pt x="481415" y="701582"/>
                  </a:moveTo>
                  <a:lnTo>
                    <a:pt x="493386" y="646966"/>
                  </a:lnTo>
                  <a:lnTo>
                    <a:pt x="536372" y="597178"/>
                  </a:lnTo>
                  <a:lnTo>
                    <a:pt x="550315" y="570924"/>
                  </a:lnTo>
                  <a:lnTo>
                    <a:pt x="650843" y="565007"/>
                  </a:lnTo>
                  <a:lnTo>
                    <a:pt x="677913" y="603708"/>
                  </a:lnTo>
                  <a:lnTo>
                    <a:pt x="699610" y="599355"/>
                  </a:lnTo>
                  <a:lnTo>
                    <a:pt x="784425" y="416596"/>
                  </a:lnTo>
                  <a:lnTo>
                    <a:pt x="818093" y="399796"/>
                  </a:lnTo>
                  <a:lnTo>
                    <a:pt x="881212" y="207652"/>
                  </a:lnTo>
                  <a:lnTo>
                    <a:pt x="946575" y="175616"/>
                  </a:lnTo>
                  <a:lnTo>
                    <a:pt x="946575" y="128482"/>
                  </a:lnTo>
                  <a:lnTo>
                    <a:pt x="918485" y="119503"/>
                  </a:lnTo>
                  <a:lnTo>
                    <a:pt x="916784" y="106104"/>
                  </a:lnTo>
                  <a:lnTo>
                    <a:pt x="900188" y="89509"/>
                  </a:lnTo>
                  <a:lnTo>
                    <a:pt x="892570" y="60194"/>
                  </a:lnTo>
                  <a:lnTo>
                    <a:pt x="869105" y="44210"/>
                  </a:lnTo>
                  <a:lnTo>
                    <a:pt x="861691" y="33668"/>
                  </a:lnTo>
                  <a:lnTo>
                    <a:pt x="826867" y="42102"/>
                  </a:lnTo>
                  <a:lnTo>
                    <a:pt x="793812" y="70872"/>
                  </a:lnTo>
                  <a:lnTo>
                    <a:pt x="733618" y="45707"/>
                  </a:lnTo>
                  <a:lnTo>
                    <a:pt x="637444" y="50672"/>
                  </a:lnTo>
                  <a:lnTo>
                    <a:pt x="575345" y="94270"/>
                  </a:lnTo>
                  <a:lnTo>
                    <a:pt x="517328" y="94270"/>
                  </a:lnTo>
                  <a:lnTo>
                    <a:pt x="434825" y="53664"/>
                  </a:lnTo>
                  <a:lnTo>
                    <a:pt x="393947" y="57065"/>
                  </a:lnTo>
                  <a:lnTo>
                    <a:pt x="371230" y="81143"/>
                  </a:lnTo>
                  <a:lnTo>
                    <a:pt x="341983" y="81143"/>
                  </a:lnTo>
                  <a:lnTo>
                    <a:pt x="305051" y="26390"/>
                  </a:lnTo>
                  <a:lnTo>
                    <a:pt x="248666" y="0"/>
                  </a:lnTo>
                  <a:lnTo>
                    <a:pt x="140588" y="23125"/>
                  </a:lnTo>
                  <a:lnTo>
                    <a:pt x="121476" y="88148"/>
                  </a:lnTo>
                  <a:lnTo>
                    <a:pt x="93590" y="105832"/>
                  </a:lnTo>
                  <a:lnTo>
                    <a:pt x="88829" y="185071"/>
                  </a:lnTo>
                  <a:lnTo>
                    <a:pt x="106105" y="220915"/>
                  </a:lnTo>
                  <a:lnTo>
                    <a:pt x="99847" y="269070"/>
                  </a:lnTo>
                  <a:lnTo>
                    <a:pt x="85088" y="278865"/>
                  </a:lnTo>
                  <a:lnTo>
                    <a:pt x="89033" y="332121"/>
                  </a:lnTo>
                  <a:lnTo>
                    <a:pt x="54413" y="361231"/>
                  </a:lnTo>
                  <a:lnTo>
                    <a:pt x="45707" y="387282"/>
                  </a:lnTo>
                  <a:lnTo>
                    <a:pt x="17344" y="433668"/>
                  </a:lnTo>
                  <a:lnTo>
                    <a:pt x="0" y="621868"/>
                  </a:lnTo>
                  <a:lnTo>
                    <a:pt x="94270" y="615678"/>
                  </a:lnTo>
                  <a:lnTo>
                    <a:pt x="134127" y="622412"/>
                  </a:lnTo>
                  <a:lnTo>
                    <a:pt x="165958" y="641728"/>
                  </a:lnTo>
                  <a:lnTo>
                    <a:pt x="176433" y="659753"/>
                  </a:lnTo>
                  <a:lnTo>
                    <a:pt x="187791" y="666418"/>
                  </a:lnTo>
                  <a:lnTo>
                    <a:pt x="197450" y="688659"/>
                  </a:lnTo>
                  <a:lnTo>
                    <a:pt x="212957" y="699134"/>
                  </a:lnTo>
                  <a:lnTo>
                    <a:pt x="209965" y="706683"/>
                  </a:lnTo>
                  <a:lnTo>
                    <a:pt x="217106" y="749941"/>
                  </a:lnTo>
                  <a:lnTo>
                    <a:pt x="241048" y="776332"/>
                  </a:lnTo>
                  <a:lnTo>
                    <a:pt x="250298" y="783065"/>
                  </a:lnTo>
                  <a:lnTo>
                    <a:pt x="271655" y="785174"/>
                  </a:lnTo>
                  <a:lnTo>
                    <a:pt x="280905" y="793539"/>
                  </a:lnTo>
                  <a:lnTo>
                    <a:pt x="310628" y="783473"/>
                  </a:lnTo>
                  <a:lnTo>
                    <a:pt x="329944" y="785582"/>
                  </a:lnTo>
                  <a:lnTo>
                    <a:pt x="352186" y="762048"/>
                  </a:lnTo>
                  <a:lnTo>
                    <a:pt x="358443" y="762048"/>
                  </a:lnTo>
                  <a:lnTo>
                    <a:pt x="383609" y="774223"/>
                  </a:lnTo>
                  <a:lnTo>
                    <a:pt x="440674" y="773815"/>
                  </a:lnTo>
                  <a:lnTo>
                    <a:pt x="446523" y="746133"/>
                  </a:lnTo>
                  <a:lnTo>
                    <a:pt x="452645" y="745793"/>
                  </a:lnTo>
                  <a:lnTo>
                    <a:pt x="481415" y="7015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2" name="Graphic 10">
              <a:extLst>
                <a:ext uri="{FF2B5EF4-FFF2-40B4-BE49-F238E27FC236}">
                  <a16:creationId xmlns:a16="http://schemas.microsoft.com/office/drawing/2014/main" id="{87D1C4DB-AEC5-4C2B-AE1D-EE7EDC180B2F}"/>
                </a:ext>
              </a:extLst>
            </p:cNvPr>
            <p:cNvSpPr/>
            <p:nvPr/>
          </p:nvSpPr>
          <p:spPr>
            <a:xfrm>
              <a:off x="6816353" y="2490337"/>
              <a:ext cx="618398" cy="900868"/>
            </a:xfrm>
            <a:custGeom>
              <a:avLst/>
              <a:gdLst>
                <a:gd fmla="*/ 40673 w 618398" name="connsiteX0"/>
                <a:gd fmla="*/ 708588 h 900868" name="connsiteY0"/>
                <a:gd fmla="*/ 69172 w 618398" name="connsiteX1"/>
                <a:gd fmla="*/ 722871 h 900868" name="connsiteY1"/>
                <a:gd fmla="*/ 75906 w 618398" name="connsiteX2"/>
                <a:gd fmla="*/ 723279 h 900868" name="connsiteY2"/>
                <a:gd fmla="*/ 84679 w 618398" name="connsiteX3"/>
                <a:gd fmla="*/ 716546 h 900868" name="connsiteY3"/>
                <a:gd fmla="*/ 96446 w 618398" name="connsiteX4"/>
                <a:gd fmla="*/ 713621 h 900868" name="connsiteY4"/>
                <a:gd fmla="*/ 96854 w 618398" name="connsiteX5"/>
                <a:gd fmla="*/ 732529 h 900868" name="connsiteY5"/>
                <a:gd fmla="*/ 91821 w 618398" name="connsiteX6"/>
                <a:gd fmla="*/ 739195 h 900868" name="connsiteY6"/>
                <a:gd fmla="*/ 91821 w 618398" name="connsiteX7"/>
                <a:gd fmla="*/ 746337 h 900868" name="connsiteY7"/>
                <a:gd fmla="*/ 118483 w 618398" name="connsiteX8"/>
                <a:gd fmla="*/ 782181 h 900868" name="connsiteY8"/>
                <a:gd fmla="*/ 106037 w 618398" name="connsiteX9"/>
                <a:gd fmla="*/ 826187 h 900868" name="connsiteY9"/>
                <a:gd fmla="*/ 130114 w 618398" name="connsiteX10"/>
                <a:gd fmla="*/ 851081 h 900868" name="connsiteY10"/>
                <a:gd fmla="*/ 394423 w 618398" name="connsiteX11"/>
                <a:gd fmla="*/ 855026 h 900868" name="connsiteY11"/>
                <a:gd fmla="*/ 542017 w 618398" name="connsiteX12"/>
                <a:gd fmla="*/ 856318 h 900868" name="connsiteY12"/>
                <a:gd fmla="*/ 610101 w 618398" name="connsiteX13"/>
                <a:gd fmla="*/ 900868 h 900868" name="connsiteY13"/>
                <a:gd fmla="*/ 618399 w 618398" name="connsiteX14"/>
                <a:gd fmla="*/ 900324 h 900868" name="connsiteY14"/>
                <a:gd fmla="*/ 616155 w 618398" name="connsiteX15"/>
                <a:gd fmla="*/ 815577 h 900868" name="connsiteY15"/>
                <a:gd fmla="*/ 547051 w 618398" name="connsiteX16"/>
                <a:gd fmla="*/ 756743 h 900868" name="connsiteY16"/>
                <a:gd fmla="*/ 485632 w 618398" name="connsiteX17"/>
                <a:gd fmla="*/ 644789 h 900868" name="connsiteY17"/>
                <a:gd fmla="*/ 491210 w 618398" name="connsiteX18"/>
                <a:gd fmla="*/ 548275 h 900868" name="connsiteY18"/>
                <a:gd fmla="*/ 546778 w 618398" name="connsiteX19"/>
                <a:gd fmla="*/ 471485 h 900868" name="connsiteY19"/>
                <a:gd fmla="*/ 555280 w 618398" name="connsiteX20"/>
                <a:gd fmla="*/ 419589 h 900868" name="connsiteY20"/>
                <a:gd fmla="*/ 528074 w 618398" name="connsiteX21"/>
                <a:gd fmla="*/ 334297 h 900868" name="connsiteY21"/>
                <a:gd fmla="*/ 466792 w 618398" name="connsiteX22"/>
                <a:gd fmla="*/ 293012 h 900868" name="connsiteY22"/>
                <a:gd fmla="*/ 453869 w 618398" name="connsiteX23"/>
                <a:gd fmla="*/ 210577 h 900868" name="connsiteY23"/>
                <a:gd fmla="*/ 513791 w 618398" name="connsiteX24"/>
                <a:gd fmla="*/ 208944 h 900868" name="connsiteY24"/>
                <a:gd fmla="*/ 556301 w 618398" name="connsiteX25"/>
                <a:gd fmla="*/ 219555 h 900868" name="connsiteY25"/>
                <a:gd fmla="*/ 557933 w 618398" name="connsiteX26"/>
                <a:gd fmla="*/ 194321 h 900868" name="connsiteY26"/>
                <a:gd fmla="*/ 523993 w 618398" name="connsiteX27"/>
                <a:gd fmla="*/ 151267 h 900868" name="connsiteY27"/>
                <a:gd fmla="*/ 522633 w 618398" name="connsiteX28"/>
                <a:gd fmla="*/ 56521 h 900868" name="connsiteY28"/>
                <a:gd fmla="*/ 513791 w 618398" name="connsiteX29"/>
                <a:gd fmla="*/ 0 h 900868" name="connsiteY29"/>
                <a:gd fmla="*/ 496447 w 618398" name="connsiteX30"/>
                <a:gd fmla="*/ 2993 h 900868" name="connsiteY30"/>
                <a:gd fmla="*/ 486789 w 618398" name="connsiteX31"/>
                <a:gd fmla="*/ 12651 h 900868" name="connsiteY31"/>
                <a:gd fmla="*/ 504201 w 618398" name="connsiteX32"/>
                <a:gd fmla="*/ 18228 h 900868" name="connsiteY32"/>
                <a:gd fmla="*/ 504201 w 618398" name="connsiteX33"/>
                <a:gd fmla="*/ 92093 h 900868" name="connsiteY33"/>
                <a:gd fmla="*/ 435301 w 618398" name="connsiteX34"/>
                <a:gd fmla="*/ 125829 h 900868" name="connsiteY34"/>
                <a:gd fmla="*/ 372182 w 618398" name="connsiteX35"/>
                <a:gd fmla="*/ 317905 h 900868" name="connsiteY35"/>
                <a:gd fmla="*/ 337358 w 618398" name="connsiteX36"/>
                <a:gd fmla="*/ 335318 h 900868" name="connsiteY36"/>
                <a:gd fmla="*/ 251182 w 618398" name="connsiteX37"/>
                <a:gd fmla="*/ 520932 h 900868" name="connsiteY37"/>
                <a:gd fmla="*/ 207040 w 618398" name="connsiteX38"/>
                <a:gd fmla="*/ 529774 h 900868" name="connsiteY38"/>
                <a:gd fmla="*/ 178881 w 618398" name="connsiteX39"/>
                <a:gd fmla="*/ 489509 h 900868" name="connsiteY39"/>
                <a:gd fmla="*/ 100459 w 618398" name="connsiteX40"/>
                <a:gd fmla="*/ 494134 h 900868" name="connsiteY40"/>
                <a:gd fmla="*/ 90665 w 618398" name="connsiteX41"/>
                <a:gd fmla="*/ 512566 h 900868" name="connsiteY41"/>
                <a:gd fmla="*/ 49515 w 618398" name="connsiteX42"/>
                <a:gd fmla="*/ 560246 h 900868" name="connsiteY42"/>
                <a:gd fmla="*/ 37817 w 618398" name="connsiteX43"/>
                <a:gd fmla="*/ 613502 h 900868" name="connsiteY43"/>
                <a:gd fmla="*/ 2585 w 618398" name="connsiteX44"/>
                <a:gd fmla="*/ 667643 h 900868" name="connsiteY44"/>
                <a:gd fmla="*/ 0 w 618398" name="connsiteX45"/>
                <a:gd fmla="*/ 665942 h 900868" name="connsiteY45"/>
                <a:gd fmla="*/ 1224 w 618398" name="connsiteX46"/>
                <a:gd fmla="*/ 674172 h 900868" name="connsiteY46"/>
                <a:gd fmla="*/ 27614 w 618398" name="connsiteX47"/>
                <a:gd fmla="*/ 673356 h 900868" name="connsiteY47"/>
                <a:gd fmla="*/ 40673 w 618398" name="connsiteX48"/>
                <a:gd fmla="*/ 708588 h 900868"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900868" w="618398">
                  <a:moveTo>
                    <a:pt x="40673" y="708588"/>
                  </a:moveTo>
                  <a:lnTo>
                    <a:pt x="69172" y="722871"/>
                  </a:lnTo>
                  <a:lnTo>
                    <a:pt x="75906" y="723279"/>
                  </a:lnTo>
                  <a:lnTo>
                    <a:pt x="84679" y="716546"/>
                  </a:lnTo>
                  <a:lnTo>
                    <a:pt x="96446" y="713621"/>
                  </a:lnTo>
                  <a:lnTo>
                    <a:pt x="96854" y="732529"/>
                  </a:lnTo>
                  <a:lnTo>
                    <a:pt x="91821" y="739195"/>
                  </a:lnTo>
                  <a:lnTo>
                    <a:pt x="91821" y="746337"/>
                  </a:lnTo>
                  <a:lnTo>
                    <a:pt x="118483" y="782181"/>
                  </a:lnTo>
                  <a:lnTo>
                    <a:pt x="106037" y="826187"/>
                  </a:lnTo>
                  <a:lnTo>
                    <a:pt x="130114" y="851081"/>
                  </a:lnTo>
                  <a:lnTo>
                    <a:pt x="394423" y="855026"/>
                  </a:lnTo>
                  <a:lnTo>
                    <a:pt x="542017" y="856318"/>
                  </a:lnTo>
                  <a:lnTo>
                    <a:pt x="610101" y="900868"/>
                  </a:lnTo>
                  <a:lnTo>
                    <a:pt x="618399" y="900324"/>
                  </a:lnTo>
                  <a:lnTo>
                    <a:pt x="616155" y="815577"/>
                  </a:lnTo>
                  <a:lnTo>
                    <a:pt x="547051" y="756743"/>
                  </a:lnTo>
                  <a:lnTo>
                    <a:pt x="485632" y="644789"/>
                  </a:lnTo>
                  <a:lnTo>
                    <a:pt x="491210" y="548275"/>
                  </a:lnTo>
                  <a:lnTo>
                    <a:pt x="546778" y="471485"/>
                  </a:lnTo>
                  <a:lnTo>
                    <a:pt x="555280" y="419589"/>
                  </a:lnTo>
                  <a:lnTo>
                    <a:pt x="528074" y="334297"/>
                  </a:lnTo>
                  <a:lnTo>
                    <a:pt x="466792" y="293012"/>
                  </a:lnTo>
                  <a:lnTo>
                    <a:pt x="453869" y="210577"/>
                  </a:lnTo>
                  <a:lnTo>
                    <a:pt x="513791" y="208944"/>
                  </a:lnTo>
                  <a:lnTo>
                    <a:pt x="556301" y="219555"/>
                  </a:lnTo>
                  <a:lnTo>
                    <a:pt x="557933" y="194321"/>
                  </a:lnTo>
                  <a:lnTo>
                    <a:pt x="523993" y="151267"/>
                  </a:lnTo>
                  <a:lnTo>
                    <a:pt x="522633" y="56521"/>
                  </a:lnTo>
                  <a:lnTo>
                    <a:pt x="513791" y="0"/>
                  </a:lnTo>
                  <a:lnTo>
                    <a:pt x="496447" y="2993"/>
                  </a:lnTo>
                  <a:lnTo>
                    <a:pt x="486789" y="12651"/>
                  </a:lnTo>
                  <a:lnTo>
                    <a:pt x="504201" y="18228"/>
                  </a:lnTo>
                  <a:lnTo>
                    <a:pt x="504201" y="92093"/>
                  </a:lnTo>
                  <a:lnTo>
                    <a:pt x="435301" y="125829"/>
                  </a:lnTo>
                  <a:lnTo>
                    <a:pt x="372182" y="317905"/>
                  </a:lnTo>
                  <a:lnTo>
                    <a:pt x="337358" y="335318"/>
                  </a:lnTo>
                  <a:lnTo>
                    <a:pt x="251182" y="520932"/>
                  </a:lnTo>
                  <a:lnTo>
                    <a:pt x="207040" y="529774"/>
                  </a:lnTo>
                  <a:lnTo>
                    <a:pt x="178881" y="489509"/>
                  </a:lnTo>
                  <a:lnTo>
                    <a:pt x="100459" y="494134"/>
                  </a:lnTo>
                  <a:lnTo>
                    <a:pt x="90665" y="512566"/>
                  </a:lnTo>
                  <a:lnTo>
                    <a:pt x="49515" y="560246"/>
                  </a:lnTo>
                  <a:lnTo>
                    <a:pt x="37817" y="613502"/>
                  </a:lnTo>
                  <a:lnTo>
                    <a:pt x="2585" y="667643"/>
                  </a:lnTo>
                  <a:lnTo>
                    <a:pt x="0" y="665942"/>
                  </a:lnTo>
                  <a:lnTo>
                    <a:pt x="1224" y="674172"/>
                  </a:lnTo>
                  <a:lnTo>
                    <a:pt x="27614" y="673356"/>
                  </a:lnTo>
                  <a:lnTo>
                    <a:pt x="40673" y="70858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3" name="Graphic 10">
              <a:extLst>
                <a:ext uri="{FF2B5EF4-FFF2-40B4-BE49-F238E27FC236}">
                  <a16:creationId xmlns:a16="http://schemas.microsoft.com/office/drawing/2014/main" id="{ECA16EAA-510F-4D10-90D8-1D4433539162}"/>
                </a:ext>
              </a:extLst>
            </p:cNvPr>
            <p:cNvSpPr/>
            <p:nvPr/>
          </p:nvSpPr>
          <p:spPr>
            <a:xfrm>
              <a:off x="6840567" y="3362707"/>
              <a:ext cx="453936" cy="500051"/>
            </a:xfrm>
            <a:custGeom>
              <a:avLst/>
              <a:gdLst>
                <a:gd fmla="*/ 188403 w 453936" name="connsiteX0"/>
                <a:gd fmla="*/ 500052 h 500051" name="connsiteY0"/>
                <a:gd fmla="*/ 196157 w 453936" name="connsiteX1"/>
                <a:gd fmla="*/ 462099 h 500051" name="connsiteY1"/>
                <a:gd fmla="*/ 231866 w 453936" name="connsiteX2"/>
                <a:gd fmla="*/ 459719 h 500051" name="connsiteY2"/>
                <a:gd fmla="*/ 216834 w 453936" name="connsiteX3"/>
                <a:gd fmla="*/ 385717 h 500051" name="connsiteY3"/>
                <a:gd fmla="*/ 293488 w 453936" name="connsiteX4"/>
                <a:gd fmla="*/ 347425 h 500051" name="connsiteY4"/>
                <a:gd fmla="*/ 322803 w 453936" name="connsiteX5"/>
                <a:gd fmla="*/ 321170 h 500051" name="connsiteY5"/>
                <a:gd fmla="*/ 360756 w 453936" name="connsiteX6"/>
                <a:gd fmla="*/ 343071 h 500051" name="connsiteY6"/>
                <a:gd fmla="*/ 401905 w 453936" name="connsiteX7"/>
                <a:gd fmla="*/ 341575 h 500051" name="connsiteY7"/>
                <a:gd fmla="*/ 412447 w 453936" name="connsiteX8"/>
                <a:gd fmla="*/ 370482 h 500051" name="connsiteY8"/>
                <a:gd fmla="*/ 427343 w 453936" name="connsiteX9"/>
                <a:gd fmla="*/ 369802 h 500051" name="connsiteY9"/>
                <a:gd fmla="*/ 446795 w 453936" name="connsiteX10"/>
                <a:gd fmla="*/ 240844 h 500051" name="connsiteY10"/>
                <a:gd fmla="*/ 417005 w 453936" name="connsiteX11"/>
                <a:gd fmla="*/ 158205 h 500051" name="connsiteY11"/>
                <a:gd fmla="*/ 453937 w 453936" name="connsiteX12"/>
                <a:gd fmla="*/ 104064 h 500051" name="connsiteY12"/>
                <a:gd fmla="*/ 441286 w 453936" name="connsiteX13"/>
                <a:gd fmla="*/ 65091 h 500051" name="connsiteY13"/>
                <a:gd fmla="*/ 402041 w 453936" name="connsiteX14"/>
                <a:gd fmla="*/ 54277 h 500051" name="connsiteY14"/>
                <a:gd fmla="*/ 387486 w 453936" name="connsiteX15"/>
                <a:gd fmla="*/ 87264 h 500051" name="connsiteY15"/>
                <a:gd fmla="*/ 338378 w 453936" name="connsiteX16"/>
                <a:gd fmla="*/ 72981 h 500051" name="connsiteY16"/>
                <a:gd fmla="*/ 357287 w 453936" name="connsiteX17"/>
                <a:gd fmla="*/ 2177 h 500051" name="connsiteY17"/>
                <a:gd fmla="*/ 210373 w 453936" name="connsiteX18"/>
                <a:gd fmla="*/ 0 h 500051" name="connsiteY18"/>
                <a:gd fmla="*/ 203911 w 453936" name="connsiteX19"/>
                <a:gd fmla="*/ 18568 h 500051" name="connsiteY19"/>
                <a:gd fmla="*/ 212821 w 453936" name="connsiteX20"/>
                <a:gd fmla="*/ 86788 h 500051" name="connsiteY20"/>
                <a:gd fmla="*/ 64275 w 453936" name="connsiteX21"/>
                <a:gd fmla="*/ 101956 h 500051" name="connsiteY21"/>
                <a:gd fmla="*/ 65023 w 453936" name="connsiteX22"/>
                <a:gd fmla="*/ 151335 h 500051" name="connsiteY22"/>
                <a:gd fmla="*/ 87876 w 453936" name="connsiteX23"/>
                <a:gd fmla="*/ 169699 h 500051" name="connsiteY23"/>
                <a:gd fmla="*/ 63187 w 453936" name="connsiteX24"/>
                <a:gd fmla="*/ 165074 h 500051" name="connsiteY24"/>
                <a:gd fmla="*/ 43054 w 453936" name="connsiteX25"/>
                <a:gd fmla="*/ 156844 h 500051" name="connsiteY25"/>
                <a:gd fmla="*/ 36593 w 453936" name="connsiteX26"/>
                <a:gd fmla="*/ 217242 h 500051" name="connsiteY26"/>
                <a:gd fmla="*/ 15576 w 453936" name="connsiteX27"/>
                <a:gd fmla="*/ 233702 h 500051" name="connsiteY27"/>
                <a:gd fmla="*/ 0 w 453936" name="connsiteX28"/>
                <a:gd fmla="*/ 239211 h 500051" name="connsiteY28"/>
                <a:gd fmla="*/ 3129 w 453936" name="connsiteX29"/>
                <a:gd fmla="*/ 245469 h 500051" name="connsiteY29"/>
                <a:gd fmla="*/ 4557 w 453936" name="connsiteX30"/>
                <a:gd fmla="*/ 250502 h 500051" name="connsiteY30"/>
                <a:gd fmla="*/ 25370 w 453936" name="connsiteX31"/>
                <a:gd fmla="*/ 292196 h 500051" name="connsiteY31"/>
                <a:gd fmla="*/ 41149 w 453936" name="connsiteX32"/>
                <a:gd fmla="*/ 335250 h 500051" name="connsiteY32"/>
                <a:gd fmla="*/ 87876 w 453936" name="connsiteX33"/>
                <a:gd fmla="*/ 397008 h 500051" name="connsiteY33"/>
                <a:gd fmla="*/ 116579 w 453936" name="connsiteX34"/>
                <a:gd fmla="*/ 424962 h 500051" name="connsiteY34"/>
                <a:gd fmla="*/ 178337 w 453936" name="connsiteX35"/>
                <a:gd fmla="*/ 484612 h 500051" name="connsiteY35"/>
                <a:gd fmla="*/ 188403 w 453936" name="connsiteX36"/>
                <a:gd fmla="*/ 500052 h 500051"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500051" w="453936">
                  <a:moveTo>
                    <a:pt x="188403" y="500052"/>
                  </a:moveTo>
                  <a:lnTo>
                    <a:pt x="196157" y="462099"/>
                  </a:lnTo>
                  <a:lnTo>
                    <a:pt x="231866" y="459719"/>
                  </a:lnTo>
                  <a:lnTo>
                    <a:pt x="216834" y="385717"/>
                  </a:lnTo>
                  <a:lnTo>
                    <a:pt x="293488" y="347425"/>
                  </a:lnTo>
                  <a:lnTo>
                    <a:pt x="322803" y="321170"/>
                  </a:lnTo>
                  <a:lnTo>
                    <a:pt x="360756" y="343071"/>
                  </a:lnTo>
                  <a:lnTo>
                    <a:pt x="401905" y="341575"/>
                  </a:lnTo>
                  <a:lnTo>
                    <a:pt x="412447" y="370482"/>
                  </a:lnTo>
                  <a:lnTo>
                    <a:pt x="427343" y="369802"/>
                  </a:lnTo>
                  <a:lnTo>
                    <a:pt x="446795" y="240844"/>
                  </a:lnTo>
                  <a:lnTo>
                    <a:pt x="417005" y="158205"/>
                  </a:lnTo>
                  <a:lnTo>
                    <a:pt x="453937" y="104064"/>
                  </a:lnTo>
                  <a:lnTo>
                    <a:pt x="441286" y="65091"/>
                  </a:lnTo>
                  <a:lnTo>
                    <a:pt x="402041" y="54277"/>
                  </a:lnTo>
                  <a:lnTo>
                    <a:pt x="387486" y="87264"/>
                  </a:lnTo>
                  <a:lnTo>
                    <a:pt x="338378" y="72981"/>
                  </a:lnTo>
                  <a:lnTo>
                    <a:pt x="357287" y="2177"/>
                  </a:lnTo>
                  <a:lnTo>
                    <a:pt x="210373" y="0"/>
                  </a:lnTo>
                  <a:lnTo>
                    <a:pt x="203911" y="18568"/>
                  </a:lnTo>
                  <a:lnTo>
                    <a:pt x="212821" y="86788"/>
                  </a:lnTo>
                  <a:lnTo>
                    <a:pt x="64275" y="101956"/>
                  </a:lnTo>
                  <a:lnTo>
                    <a:pt x="65023" y="151335"/>
                  </a:lnTo>
                  <a:lnTo>
                    <a:pt x="87876" y="169699"/>
                  </a:lnTo>
                  <a:lnTo>
                    <a:pt x="63187" y="165074"/>
                  </a:lnTo>
                  <a:lnTo>
                    <a:pt x="43054" y="156844"/>
                  </a:lnTo>
                  <a:lnTo>
                    <a:pt x="36593" y="217242"/>
                  </a:lnTo>
                  <a:lnTo>
                    <a:pt x="15576" y="233702"/>
                  </a:lnTo>
                  <a:lnTo>
                    <a:pt x="0" y="239211"/>
                  </a:lnTo>
                  <a:lnTo>
                    <a:pt x="3129" y="245469"/>
                  </a:lnTo>
                  <a:lnTo>
                    <a:pt x="4557" y="250502"/>
                  </a:lnTo>
                  <a:lnTo>
                    <a:pt x="25370" y="292196"/>
                  </a:lnTo>
                  <a:lnTo>
                    <a:pt x="41149" y="335250"/>
                  </a:lnTo>
                  <a:lnTo>
                    <a:pt x="87876" y="397008"/>
                  </a:lnTo>
                  <a:lnTo>
                    <a:pt x="116579" y="424962"/>
                  </a:lnTo>
                  <a:lnTo>
                    <a:pt x="178337" y="484612"/>
                  </a:lnTo>
                  <a:lnTo>
                    <a:pt x="188403" y="50005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4" name="Graphic 10">
              <a:extLst>
                <a:ext uri="{FF2B5EF4-FFF2-40B4-BE49-F238E27FC236}">
                  <a16:creationId xmlns:a16="http://schemas.microsoft.com/office/drawing/2014/main" id="{FBBB2ADD-77F2-442F-8DD0-65AB2A666B87}"/>
                </a:ext>
              </a:extLst>
            </p:cNvPr>
            <p:cNvSpPr/>
            <p:nvPr/>
          </p:nvSpPr>
          <p:spPr>
            <a:xfrm>
              <a:off x="7098687" y="4934891"/>
              <a:ext cx="1055944" cy="970924"/>
            </a:xfrm>
            <a:custGeom>
              <a:avLst/>
              <a:gdLst>
                <a:gd fmla="*/ 375200 w 1055944" name="connsiteX0"/>
                <a:gd fmla="*/ 936885 h 970924" name="connsiteY0"/>
                <a:gd fmla="*/ 382547 w 1055944" name="connsiteX1"/>
                <a:gd fmla="*/ 940627 h 970924" name="connsiteY1"/>
                <a:gd fmla="*/ 438660 w 1055944" name="connsiteX2"/>
                <a:gd fmla="*/ 892133 h 970924" name="connsiteY2"/>
                <a:gd fmla="*/ 478924 w 1055944" name="connsiteX3"/>
                <a:gd fmla="*/ 932398 h 970924" name="connsiteY3"/>
                <a:gd fmla="*/ 484637 w 1055944" name="connsiteX4"/>
                <a:gd fmla="*/ 964161 h 970924" name="connsiteY4"/>
                <a:gd fmla="*/ 569182 w 1055944" name="connsiteX5"/>
                <a:gd fmla="*/ 964161 h 970924" name="connsiteY5"/>
                <a:gd fmla="*/ 632707 w 1055944" name="connsiteX6"/>
                <a:gd fmla="*/ 934779 h 970924" name="connsiteY6"/>
                <a:gd fmla="*/ 645902 w 1055944" name="connsiteX7"/>
                <a:gd fmla="*/ 392692 h 970924" name="connsiteY7"/>
                <a:gd fmla="*/ 724870 w 1055944" name="connsiteX8"/>
                <a:gd fmla="*/ 384801 h 970924" name="connsiteY8"/>
                <a:gd fmla="*/ 732828 w 1055944" name="connsiteX9"/>
                <a:gd fmla="*/ 99680 h 970924" name="connsiteY9"/>
                <a:gd fmla="*/ 774384 w 1055944" name="connsiteX10"/>
                <a:gd fmla="*/ 99680 h 970924" name="connsiteY10"/>
                <a:gd fmla="*/ 885046 w 1055944" name="connsiteX11"/>
                <a:gd fmla="*/ 78594 h 970924" name="connsiteY11"/>
                <a:gd fmla="*/ 944221 w 1055944" name="connsiteX12"/>
                <a:gd fmla="*/ 80159 h 970924" name="connsiteY12"/>
                <a:gd fmla="*/ 952517 w 1055944" name="connsiteX13"/>
                <a:gd fmla="*/ 104034 h 970924" name="connsiteY13"/>
                <a:gd fmla="*/ 980743 w 1055944" name="connsiteX14"/>
                <a:gd fmla="*/ 82610 h 970924" name="connsiteY14"/>
                <a:gd fmla="*/ 1049237 w 1055944" name="connsiteX15"/>
                <a:gd fmla="*/ 51458 h 970924" name="connsiteY15"/>
                <a:gd fmla="*/ 1047809 w 1055944" name="connsiteX16"/>
                <a:gd fmla="*/ 48804 h 970924" name="connsiteY16"/>
                <a:gd fmla="*/ 993941 w 1055944" name="connsiteX17"/>
                <a:gd fmla="*/ 40641 h 970924" name="connsiteY17"/>
                <a:gd fmla="*/ 775404 w 1055944" name="connsiteX18"/>
                <a:gd fmla="*/ 84104 h 970924" name="connsiteY18"/>
                <a:gd fmla="*/ 700929 w 1055944" name="connsiteX19"/>
                <a:gd fmla="*/ 70501 h 970924" name="connsiteY19"/>
                <a:gd fmla="*/ 577345 w 1055944" name="connsiteX20"/>
                <a:gd fmla="*/ 74513 h 970924" name="connsiteY20"/>
                <a:gd fmla="*/ 527353 w 1055944" name="connsiteX21"/>
                <a:gd fmla="*/ 36357 h 970924" name="connsiteY21"/>
                <a:gd fmla="*/ 181694 w 1055944" name="connsiteX22"/>
                <a:gd fmla="*/ 45540 h 970924" name="connsiteY22"/>
                <a:gd fmla="*/ 102593 w 1055944" name="connsiteX23"/>
                <a:gd fmla="*/ -6764 h 970924" name="connsiteY23"/>
                <a:gd fmla="*/ 58246 w 1055944" name="connsiteX24"/>
                <a:gd fmla="*/ 18536 h 970924" name="connsiteY24"/>
                <a:gd fmla="*/ 54371 w 1055944" name="connsiteX25"/>
                <a:gd fmla="*/ 17516 h 970924" name="connsiteY25"/>
                <a:gd fmla="*/ 33083 w 1055944" name="connsiteX26"/>
                <a:gd fmla="*/ 12687 h 970924" name="connsiteY26"/>
                <a:gd fmla="*/ -6707 w 1055944" name="connsiteX27"/>
                <a:gd fmla="*/ 33092 h 970924" name="connsiteY27"/>
                <a:gd fmla="*/ -2217 w 1055944" name="connsiteX28"/>
                <a:gd fmla="*/ 87505 h 970924" name="connsiteY28"/>
                <a:gd fmla="*/ 14989 w 1055944" name="connsiteX29"/>
                <a:gd fmla="*/ 121921 h 970924" name="connsiteY29"/>
                <a:gd fmla="*/ 40834 w 1055944" name="connsiteX30"/>
                <a:gd fmla="*/ 147088 h 970924" name="connsiteY30"/>
                <a:gd fmla="*/ 83208 w 1055944" name="connsiteX31"/>
                <a:gd fmla="*/ 205921 h 970924" name="connsiteY31"/>
                <a:gd fmla="*/ 95453 w 1055944" name="connsiteX32"/>
                <a:gd fmla="*/ 241151 h 970924" name="connsiteY32"/>
                <a:gd fmla="*/ 119869 w 1055944" name="connsiteX33"/>
                <a:gd fmla="*/ 275159 h 970924" name="connsiteY33"/>
                <a:gd fmla="*/ 135648 w 1055944" name="connsiteX34"/>
                <a:gd fmla="*/ 317536 h 970924" name="connsiteY34"/>
                <a:gd fmla="*/ 173671 w 1055944" name="connsiteX35"/>
                <a:gd fmla="*/ 377116 h 970924" name="connsiteY35"/>
                <a:gd fmla="*/ 183056 w 1055944" name="connsiteX36"/>
                <a:gd fmla="*/ 397930 h 970924" name="connsiteY36"/>
                <a:gd fmla="*/ 223865 w 1055944" name="connsiteX37"/>
                <a:gd fmla="*/ 446766 h 970924" name="connsiteY37"/>
                <a:gd fmla="*/ 229647 w 1055944" name="connsiteX38"/>
                <a:gd fmla="*/ 477642 h 970924" name="connsiteY38"/>
                <a:gd fmla="*/ 229647 w 1055944" name="connsiteX39"/>
                <a:gd fmla="*/ 579666 h 970924" name="connsiteY39"/>
                <a:gd fmla="*/ 235360 w 1055944" name="connsiteX40"/>
                <a:gd fmla="*/ 596876 h 970924" name="connsiteY40"/>
                <a:gd fmla="*/ 258348 w 1055944" name="connsiteX41"/>
                <a:gd fmla="*/ 647887 h 970924" name="connsiteY41"/>
                <a:gd fmla="*/ 260527 w 1055944" name="connsiteX42"/>
                <a:gd fmla="*/ 703864 h 970924" name="connsiteY42"/>
                <a:gd fmla="*/ 279161 w 1055944" name="connsiteX43"/>
                <a:gd fmla="*/ 743382 h 970924" name="connsiteY43"/>
                <a:gd fmla="*/ 275558 w 1055944" name="connsiteX44"/>
                <a:gd fmla="*/ 755557 h 970924" name="connsiteY44"/>
                <a:gd fmla="*/ 284196 w 1055944" name="connsiteX45"/>
                <a:gd fmla="*/ 774942 h 970924" name="connsiteY45"/>
                <a:gd fmla="*/ 297799 w 1055944" name="connsiteX46"/>
                <a:gd fmla="*/ 841732 h 970924" name="connsiteY46"/>
                <a:gd fmla="*/ 304940 w 1055944" name="connsiteX47"/>
                <a:gd fmla="*/ 853907 h 970924" name="connsiteY47"/>
                <a:gd fmla="*/ 322897 w 1055944" name="connsiteX48"/>
                <a:gd fmla="*/ 871184 h 970924" name="connsiteY48"/>
                <a:gd fmla="*/ 337247 w 1055944" name="connsiteX49"/>
                <a:gd fmla="*/ 898390 h 970924"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970924" w="1055944">
                  <a:moveTo>
                    <a:pt x="375200" y="936885"/>
                  </a:moveTo>
                  <a:lnTo>
                    <a:pt x="382547" y="940627"/>
                  </a:lnTo>
                  <a:lnTo>
                    <a:pt x="438660" y="892133"/>
                  </a:lnTo>
                  <a:lnTo>
                    <a:pt x="478924" y="932398"/>
                  </a:lnTo>
                  <a:lnTo>
                    <a:pt x="484637" y="964161"/>
                  </a:lnTo>
                  <a:lnTo>
                    <a:pt x="569182" y="964161"/>
                  </a:lnTo>
                  <a:lnTo>
                    <a:pt x="632707" y="934779"/>
                  </a:lnTo>
                  <a:lnTo>
                    <a:pt x="645902" y="392692"/>
                  </a:lnTo>
                  <a:lnTo>
                    <a:pt x="724870" y="384801"/>
                  </a:lnTo>
                  <a:lnTo>
                    <a:pt x="732828" y="99680"/>
                  </a:lnTo>
                  <a:lnTo>
                    <a:pt x="774384" y="99680"/>
                  </a:lnTo>
                  <a:lnTo>
                    <a:pt x="885046" y="78594"/>
                  </a:lnTo>
                  <a:lnTo>
                    <a:pt x="944221" y="80159"/>
                  </a:lnTo>
                  <a:lnTo>
                    <a:pt x="952517" y="104034"/>
                  </a:lnTo>
                  <a:lnTo>
                    <a:pt x="980743" y="82610"/>
                  </a:lnTo>
                  <a:lnTo>
                    <a:pt x="1049237" y="51458"/>
                  </a:lnTo>
                  <a:lnTo>
                    <a:pt x="1047809" y="48804"/>
                  </a:lnTo>
                  <a:lnTo>
                    <a:pt x="993941" y="40641"/>
                  </a:lnTo>
                  <a:lnTo>
                    <a:pt x="775404" y="84104"/>
                  </a:lnTo>
                  <a:lnTo>
                    <a:pt x="700929" y="70501"/>
                  </a:lnTo>
                  <a:lnTo>
                    <a:pt x="577345" y="74513"/>
                  </a:lnTo>
                  <a:lnTo>
                    <a:pt x="527353" y="36357"/>
                  </a:lnTo>
                  <a:lnTo>
                    <a:pt x="181694" y="45540"/>
                  </a:lnTo>
                  <a:lnTo>
                    <a:pt x="102593" y="-6764"/>
                  </a:lnTo>
                  <a:lnTo>
                    <a:pt x="58246" y="18536"/>
                  </a:lnTo>
                  <a:lnTo>
                    <a:pt x="54371" y="17516"/>
                  </a:lnTo>
                  <a:cubicBezTo>
                    <a:pt x="46616" y="15477"/>
                    <a:pt x="36958" y="13232"/>
                    <a:pt x="33083" y="12687"/>
                  </a:cubicBezTo>
                  <a:cubicBezTo>
                    <a:pt x="27981" y="14796"/>
                    <a:pt x="12678" y="22687"/>
                    <a:pt x="-6707" y="33092"/>
                  </a:cubicBezTo>
                  <a:lnTo>
                    <a:pt x="-2217" y="87505"/>
                  </a:lnTo>
                  <a:lnTo>
                    <a:pt x="14989" y="121921"/>
                  </a:lnTo>
                  <a:lnTo>
                    <a:pt x="40834" y="147088"/>
                  </a:lnTo>
                  <a:lnTo>
                    <a:pt x="83208" y="205921"/>
                  </a:lnTo>
                  <a:lnTo>
                    <a:pt x="95453" y="241151"/>
                  </a:lnTo>
                  <a:lnTo>
                    <a:pt x="119869" y="275159"/>
                  </a:lnTo>
                  <a:lnTo>
                    <a:pt x="135648" y="317536"/>
                  </a:lnTo>
                  <a:lnTo>
                    <a:pt x="173671" y="377116"/>
                  </a:lnTo>
                  <a:lnTo>
                    <a:pt x="183056" y="397930"/>
                  </a:lnTo>
                  <a:lnTo>
                    <a:pt x="223865" y="446766"/>
                  </a:lnTo>
                  <a:lnTo>
                    <a:pt x="229647" y="477642"/>
                  </a:lnTo>
                  <a:lnTo>
                    <a:pt x="229647" y="579666"/>
                  </a:lnTo>
                  <a:lnTo>
                    <a:pt x="235360" y="596876"/>
                  </a:lnTo>
                  <a:lnTo>
                    <a:pt x="258348" y="647887"/>
                  </a:lnTo>
                  <a:lnTo>
                    <a:pt x="260527" y="703864"/>
                  </a:lnTo>
                  <a:lnTo>
                    <a:pt x="279161" y="743382"/>
                  </a:lnTo>
                  <a:lnTo>
                    <a:pt x="275558" y="755557"/>
                  </a:lnTo>
                  <a:lnTo>
                    <a:pt x="284196" y="774942"/>
                  </a:lnTo>
                  <a:lnTo>
                    <a:pt x="297799" y="841732"/>
                  </a:lnTo>
                  <a:lnTo>
                    <a:pt x="304940" y="853907"/>
                  </a:lnTo>
                  <a:lnTo>
                    <a:pt x="322897" y="871184"/>
                  </a:lnTo>
                  <a:lnTo>
                    <a:pt x="337247" y="89839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5" name="Graphic 10">
              <a:extLst>
                <a:ext uri="{FF2B5EF4-FFF2-40B4-BE49-F238E27FC236}">
                  <a16:creationId xmlns:a16="http://schemas.microsoft.com/office/drawing/2014/main" id="{7D46EACA-1B98-4B85-B521-D24A1BC61961}"/>
                </a:ext>
              </a:extLst>
            </p:cNvPr>
            <p:cNvSpPr/>
            <p:nvPr/>
          </p:nvSpPr>
          <p:spPr>
            <a:xfrm>
              <a:off x="5438287" y="2650854"/>
              <a:ext cx="481959" cy="529230"/>
            </a:xfrm>
            <a:custGeom>
              <a:avLst/>
              <a:gdLst>
                <a:gd fmla="*/ 459922 w 481959" name="connsiteX0"/>
                <a:gd fmla="*/ 431628 h 529230" name="connsiteY0"/>
                <a:gd fmla="*/ 436253 w 481959" name="connsiteX1"/>
                <a:gd fmla="*/ 420473 h 529230" name="connsiteY1"/>
                <a:gd fmla="*/ 413060 w 481959" name="connsiteX2"/>
                <a:gd fmla="*/ 320490 h 529230" name="connsiteY2"/>
                <a:gd fmla="*/ 443191 w 481959" name="connsiteX3"/>
                <a:gd fmla="*/ 280837 h 529230" name="connsiteY3"/>
                <a:gd fmla="*/ 447067 w 481959" name="connsiteX4"/>
                <a:gd fmla="*/ 242748 h 529230" name="connsiteY4"/>
                <a:gd fmla="*/ 481960 w 481959" name="connsiteX5"/>
                <a:gd fmla="*/ 196225 h 529230" name="connsiteY5"/>
                <a:gd fmla="*/ 473526 w 481959" name="connsiteX6"/>
                <a:gd fmla="*/ 112430 h 529230" name="connsiteY6"/>
                <a:gd fmla="*/ 452645 w 481959" name="connsiteX7"/>
                <a:gd fmla="*/ 111206 h 529230" name="connsiteY7"/>
                <a:gd fmla="*/ 435301 w 481959" name="connsiteX8"/>
                <a:gd fmla="*/ 71212 h 529230" name="connsiteY8"/>
                <a:gd fmla="*/ 415440 w 481959" name="connsiteX9"/>
                <a:gd fmla="*/ 68424 h 529230" name="connsiteY9"/>
                <a:gd fmla="*/ 342731 w 481959" name="connsiteX10"/>
                <a:gd fmla="*/ 93113 h 529230" name="connsiteY10"/>
                <a:gd fmla="*/ 307295 w 481959" name="connsiteX11"/>
                <a:gd fmla="*/ 94814 h 529230" name="connsiteY11"/>
                <a:gd fmla="*/ 275940 w 481959" name="connsiteX12"/>
                <a:gd fmla="*/ 33328 h 529230" name="connsiteY12"/>
                <a:gd fmla="*/ 243700 w 481959" name="connsiteX13"/>
                <a:gd fmla="*/ 21561 h 529230" name="connsiteY13"/>
                <a:gd fmla="*/ 187791 w 481959" name="connsiteX14"/>
                <a:gd fmla="*/ 44550 h 529230" name="connsiteY14"/>
                <a:gd fmla="*/ 190852 w 481959" name="connsiteX15"/>
                <a:gd fmla="*/ 748 h 529230" name="connsiteY15"/>
                <a:gd fmla="*/ 166639 w 481959" name="connsiteX16"/>
                <a:gd fmla="*/ 0 h 529230" name="connsiteY16"/>
                <a:gd fmla="*/ 156504 w 481959" name="connsiteX17"/>
                <a:gd fmla="*/ 35436 h 529230" name="connsiteY17"/>
                <a:gd fmla="*/ 100323 w 481959" name="connsiteX18"/>
                <a:gd fmla="*/ 45026 h 529230" name="connsiteY18"/>
                <a:gd fmla="*/ 84611 w 481959" name="connsiteX19"/>
                <a:gd fmla="*/ 33872 h 529230" name="connsiteY19"/>
                <a:gd fmla="*/ 40469 w 481959" name="connsiteX20"/>
                <a:gd fmla="*/ 69444 h 529230" name="connsiteY20"/>
                <a:gd fmla="*/ 41286 w 481959" name="connsiteX21"/>
                <a:gd fmla="*/ 85360 h 529230" name="connsiteY21"/>
                <a:gd fmla="*/ 59922 w 481959" name="connsiteX22"/>
                <a:gd fmla="*/ 102704 h 529230" name="connsiteY22"/>
                <a:gd fmla="*/ 59922 w 481959" name="connsiteX23"/>
                <a:gd fmla="*/ 155076 h 529230" name="connsiteY23"/>
                <a:gd fmla="*/ 78422 w 481959" name="connsiteX24"/>
                <a:gd fmla="*/ 201326 h 529230" name="connsiteY24"/>
                <a:gd fmla="*/ 33600 w 481959" name="connsiteX25"/>
                <a:gd fmla="*/ 196837 h 529230" name="connsiteY25"/>
                <a:gd fmla="*/ 33600 w 481959" name="connsiteX26"/>
                <a:gd fmla="*/ 199422 h 529230" name="connsiteY26"/>
                <a:gd fmla="*/ 46727 w 481959" name="connsiteX27"/>
                <a:gd fmla="*/ 225540 h 529230" name="connsiteY27"/>
                <a:gd fmla="*/ 22581 w 481959" name="connsiteX28"/>
                <a:gd fmla="*/ 270567 h 529230" name="connsiteY28"/>
                <a:gd fmla="*/ 4965 w 481959" name="connsiteX29"/>
                <a:gd fmla="*/ 275736 h 529230" name="connsiteY29"/>
                <a:gd fmla="*/ 14419 w 481959" name="connsiteX30"/>
                <a:gd fmla="*/ 323279 h 529230" name="connsiteY30"/>
                <a:gd fmla="*/ 0 w 481959" name="connsiteX31"/>
                <a:gd fmla="*/ 347016 h 529230" name="connsiteY31"/>
                <a:gd fmla="*/ 37817 w 481959" name="connsiteX32"/>
                <a:gd fmla="*/ 362592 h 529230" name="connsiteY32"/>
                <a:gd fmla="*/ 48155 w 481959" name="connsiteX33"/>
                <a:gd fmla="*/ 387077 h 529230" name="connsiteY33"/>
                <a:gd fmla="*/ 98759 w 481959" name="connsiteX34"/>
                <a:gd fmla="*/ 402993 h 529230" name="connsiteY34"/>
                <a:gd fmla="*/ 67948 w 481959" name="connsiteX35"/>
                <a:gd fmla="*/ 524809 h 529230" name="connsiteY35"/>
                <a:gd fmla="*/ 83387 w 481959" name="connsiteX36"/>
                <a:gd fmla="*/ 529230 h 529230" name="connsiteY36"/>
                <a:gd fmla="*/ 93386 w 481959" name="connsiteX37"/>
                <a:gd fmla="*/ 525830 h 529230" name="connsiteY37"/>
                <a:gd fmla="*/ 136644 w 481959" name="connsiteX38"/>
                <a:gd fmla="*/ 506105 h 529230" name="connsiteY38"/>
                <a:gd fmla="*/ 183983 w 481959" name="connsiteX39"/>
                <a:gd fmla="*/ 485564 h 529230" name="connsiteY39"/>
                <a:gd fmla="*/ 295528 w 481959" name="connsiteX40"/>
                <a:gd fmla="*/ 462507 h 529230" name="connsiteY40"/>
                <a:gd fmla="*/ 357627 w 481959" name="connsiteX41"/>
                <a:gd fmla="*/ 458358 h 529230" name="connsiteY41"/>
                <a:gd fmla="*/ 371910 w 481959" name="connsiteX42"/>
                <a:gd fmla="*/ 458358 h 529230" name="connsiteY42"/>
                <a:gd fmla="*/ 410883 w 481959" name="connsiteX43"/>
                <a:gd fmla="*/ 468832 h 529230" name="connsiteY43"/>
                <a:gd fmla="*/ 433124 w 481959" name="connsiteX44"/>
                <a:gd fmla="*/ 468832 h 529230" name="connsiteY44"/>
                <a:gd fmla="*/ 459922 w 481959" name="connsiteX45"/>
                <a:gd fmla="*/ 478015 h 529230" name="connsiteY45"/>
                <a:gd fmla="*/ 459922 w 481959" name="connsiteX46"/>
                <a:gd fmla="*/ 431628 h 529230" name="connsiteY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b="b" l="l" r="r" t="t"/>
              <a:pathLst>
                <a:path h="529230" w="481959">
                  <a:moveTo>
                    <a:pt x="459922" y="431628"/>
                  </a:moveTo>
                  <a:lnTo>
                    <a:pt x="436253" y="420473"/>
                  </a:lnTo>
                  <a:lnTo>
                    <a:pt x="413060" y="320490"/>
                  </a:lnTo>
                  <a:lnTo>
                    <a:pt x="443191" y="280837"/>
                  </a:lnTo>
                  <a:lnTo>
                    <a:pt x="447067" y="242748"/>
                  </a:lnTo>
                  <a:lnTo>
                    <a:pt x="481960" y="196225"/>
                  </a:lnTo>
                  <a:lnTo>
                    <a:pt x="473526" y="112430"/>
                  </a:lnTo>
                  <a:lnTo>
                    <a:pt x="452645" y="111206"/>
                  </a:lnTo>
                  <a:lnTo>
                    <a:pt x="435301" y="71212"/>
                  </a:lnTo>
                  <a:lnTo>
                    <a:pt x="415440" y="68424"/>
                  </a:lnTo>
                  <a:lnTo>
                    <a:pt x="342731" y="93113"/>
                  </a:lnTo>
                  <a:lnTo>
                    <a:pt x="307295" y="94814"/>
                  </a:lnTo>
                  <a:lnTo>
                    <a:pt x="275940" y="33328"/>
                  </a:lnTo>
                  <a:lnTo>
                    <a:pt x="243700" y="21561"/>
                  </a:lnTo>
                  <a:lnTo>
                    <a:pt x="187791" y="44550"/>
                  </a:lnTo>
                  <a:lnTo>
                    <a:pt x="190852" y="748"/>
                  </a:lnTo>
                  <a:lnTo>
                    <a:pt x="166639" y="0"/>
                  </a:lnTo>
                  <a:lnTo>
                    <a:pt x="156504" y="35436"/>
                  </a:lnTo>
                  <a:lnTo>
                    <a:pt x="100323" y="45026"/>
                  </a:lnTo>
                  <a:lnTo>
                    <a:pt x="84611" y="33872"/>
                  </a:lnTo>
                  <a:lnTo>
                    <a:pt x="40469" y="69444"/>
                  </a:lnTo>
                  <a:lnTo>
                    <a:pt x="41286" y="85360"/>
                  </a:lnTo>
                  <a:lnTo>
                    <a:pt x="59922" y="102704"/>
                  </a:lnTo>
                  <a:lnTo>
                    <a:pt x="59922" y="155076"/>
                  </a:lnTo>
                  <a:lnTo>
                    <a:pt x="78422" y="201326"/>
                  </a:lnTo>
                  <a:lnTo>
                    <a:pt x="33600" y="196837"/>
                  </a:lnTo>
                  <a:lnTo>
                    <a:pt x="33600" y="199422"/>
                  </a:lnTo>
                  <a:lnTo>
                    <a:pt x="46727" y="225540"/>
                  </a:lnTo>
                  <a:lnTo>
                    <a:pt x="22581" y="270567"/>
                  </a:lnTo>
                  <a:lnTo>
                    <a:pt x="4965" y="275736"/>
                  </a:lnTo>
                  <a:lnTo>
                    <a:pt x="14419" y="323279"/>
                  </a:lnTo>
                  <a:lnTo>
                    <a:pt x="0" y="347016"/>
                  </a:lnTo>
                  <a:lnTo>
                    <a:pt x="37817" y="362592"/>
                  </a:lnTo>
                  <a:lnTo>
                    <a:pt x="48155" y="387077"/>
                  </a:lnTo>
                  <a:lnTo>
                    <a:pt x="98759" y="402993"/>
                  </a:lnTo>
                  <a:lnTo>
                    <a:pt x="67948" y="524809"/>
                  </a:lnTo>
                  <a:lnTo>
                    <a:pt x="83387" y="529230"/>
                  </a:lnTo>
                  <a:lnTo>
                    <a:pt x="93386" y="525830"/>
                  </a:lnTo>
                  <a:lnTo>
                    <a:pt x="136644" y="506105"/>
                  </a:lnTo>
                  <a:lnTo>
                    <a:pt x="183983" y="485564"/>
                  </a:lnTo>
                  <a:lnTo>
                    <a:pt x="295528" y="462507"/>
                  </a:lnTo>
                  <a:lnTo>
                    <a:pt x="357627" y="458358"/>
                  </a:lnTo>
                  <a:lnTo>
                    <a:pt x="371910" y="458358"/>
                  </a:lnTo>
                  <a:lnTo>
                    <a:pt x="410883" y="468832"/>
                  </a:lnTo>
                  <a:lnTo>
                    <a:pt x="433124" y="468832"/>
                  </a:lnTo>
                  <a:lnTo>
                    <a:pt x="459922" y="478015"/>
                  </a:lnTo>
                  <a:lnTo>
                    <a:pt x="459922" y="43162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6" name="Graphic 10">
              <a:extLst>
                <a:ext uri="{FF2B5EF4-FFF2-40B4-BE49-F238E27FC236}">
                  <a16:creationId xmlns:a16="http://schemas.microsoft.com/office/drawing/2014/main" id="{2F74FC3C-A038-4B58-9814-4ABE6AA0A288}"/>
                </a:ext>
              </a:extLst>
            </p:cNvPr>
            <p:cNvSpPr/>
            <p:nvPr/>
          </p:nvSpPr>
          <p:spPr>
            <a:xfrm>
              <a:off x="7505490" y="5364479"/>
              <a:ext cx="1232921" cy="1006563"/>
            </a:xfrm>
            <a:custGeom>
              <a:avLst/>
              <a:gdLst>
                <a:gd fmla="*/ 1179417 w 1232921" name="connsiteX0"/>
                <a:gd fmla="*/ 374327 h 1006563" name="connsiteY0"/>
                <a:gd fmla="*/ 1148541 w 1232921" name="connsiteX1"/>
                <a:gd fmla="*/ 411871 h 1006563" name="connsiteY1"/>
                <a:gd fmla="*/ 1076443 w 1232921" name="connsiteX2"/>
                <a:gd fmla="*/ 400716 h 1006563" name="connsiteY2"/>
                <a:gd fmla="*/ 1067191 w 1232921" name="connsiteX3"/>
                <a:gd fmla="*/ 328213 h 1006563" name="connsiteY3"/>
                <a:gd fmla="*/ 1086782 w 1232921" name="connsiteX4"/>
                <a:gd fmla="*/ 293591 h 1006563" name="connsiteY4"/>
                <a:gd fmla="*/ 1120312 w 1232921" name="connsiteX5"/>
                <a:gd fmla="*/ 264821 h 1006563" name="connsiteY5"/>
                <a:gd fmla="*/ 1164930 w 1232921" name="connsiteX6"/>
                <a:gd fmla="*/ 283322 h 1006563" name="connsiteY6"/>
                <a:gd fmla="*/ 1164930 w 1232921" name="connsiteX7"/>
                <a:gd fmla="*/ 179598 h 1006563" name="connsiteY7"/>
                <a:gd fmla="*/ 1146973 w 1232921" name="connsiteX8"/>
                <a:gd fmla="*/ 52952 h 1006563" name="connsiteY8"/>
                <a:gd fmla="*/ 1105759 w 1232921" name="connsiteX9"/>
                <a:gd fmla="*/ 5816 h 1006563" name="connsiteY9"/>
                <a:gd fmla="*/ 1052568 w 1232921" name="connsiteX10"/>
                <a:gd fmla="*/ 4594 h 1006563" name="connsiteY10"/>
                <a:gd fmla="*/ 998156 w 1232921" name="connsiteX11"/>
                <a:gd fmla="*/ -6764 h 1006563" name="connsiteY11"/>
                <a:gd fmla="*/ 905248 w 1232921" name="connsiteX12"/>
                <a:gd fmla="*/ 38466 h 1006563" name="connsiteY12"/>
                <a:gd fmla="*/ 876408 w 1232921" name="connsiteX13"/>
                <a:gd fmla="*/ 65672 h 1006563" name="connsiteY13"/>
                <a:gd fmla="*/ 834918 w 1232921" name="connsiteX14"/>
                <a:gd fmla="*/ 87707 h 1006563" name="connsiteY14"/>
                <a:gd fmla="*/ 778738 w 1232921" name="connsiteX15"/>
                <a:gd fmla="*/ 158310 h 1006563" name="connsiteY15"/>
                <a:gd fmla="*/ 718883 w 1232921" name="connsiteX16"/>
                <a:gd fmla="*/ 199867 h 1006563" name="connsiteY16"/>
                <a:gd fmla="*/ 679571 w 1232921" name="connsiteX17"/>
                <a:gd fmla="*/ 271828 h 1006563" name="connsiteY17"/>
                <a:gd fmla="*/ 599516 w 1232921" name="connsiteX18"/>
                <a:gd fmla="*/ 284887 h 1006563" name="connsiteY18"/>
                <a:gd fmla="*/ 534699 w 1232921" name="connsiteX19"/>
                <a:gd fmla="*/ 256388 h 1006563" name="connsiteY19"/>
                <a:gd fmla="*/ 511707 w 1232921" name="connsiteX20"/>
                <a:gd fmla="*/ 264754 h 1006563" name="connsiteY20"/>
                <a:gd fmla="*/ 419341 w 1232921" name="connsiteX21"/>
                <a:gd fmla="*/ 365008 h 1006563" name="connsiteY21"/>
                <a:gd fmla="*/ 371730 w 1232921" name="connsiteX22"/>
                <a:gd fmla="*/ 378611 h 1006563" name="connsiteY22"/>
                <a:gd fmla="*/ 305278 w 1232921" name="connsiteX23"/>
                <a:gd fmla="*/ 358206 h 1006563" name="connsiteY23"/>
                <a:gd fmla="*/ 296846 w 1232921" name="connsiteX24"/>
                <a:gd fmla="*/ 337121 h 1006563" name="connsiteY24"/>
                <a:gd fmla="*/ 310449 w 1232921" name="connsiteX25"/>
                <a:gd fmla="*/ 301210 h 1006563" name="connsiteY25"/>
                <a:gd fmla="*/ 309360 w 1232921" name="connsiteX26"/>
                <a:gd fmla="*/ 276793 h 1006563" name="connsiteY26"/>
                <a:gd fmla="*/ 251889 w 1232921" name="connsiteX27"/>
                <a:gd fmla="*/ 218299 h 1006563" name="connsiteY27"/>
                <a:gd fmla="*/ 244543 w 1232921" name="connsiteX28"/>
                <a:gd fmla="*/ 518385 h 1006563" name="connsiteY28"/>
                <a:gd fmla="*/ 165982 w 1232921" name="connsiteX29"/>
                <a:gd fmla="*/ 554771 h 1006563" name="connsiteY29"/>
                <a:gd fmla="*/ 60830 w 1232921" name="connsiteX30"/>
                <a:gd fmla="*/ 554771 h 1006563" name="connsiteY30"/>
                <a:gd fmla="*/ 53351 w 1232921" name="connsiteX31"/>
                <a:gd fmla="*/ 512875 h 1006563" name="connsiteY31"/>
                <a:gd fmla="*/ 30429 w 1232921" name="connsiteX32"/>
                <a:gd fmla="*/ 489953 h 1006563" name="connsiteY32"/>
                <a:gd fmla="*/ -6707 w 1232921" name="connsiteX33"/>
                <a:gd fmla="*/ 522058 h 1006563" name="connsiteY33"/>
                <a:gd fmla="*/ -4123 w 1232921" name="connsiteX34"/>
                <a:gd fmla="*/ 537226 h 1006563" name="connsiteY34"/>
                <a:gd fmla="*/ 8118 w 1232921" name="connsiteX35"/>
                <a:gd fmla="*/ 553004 h 1006563" name="connsiteY35"/>
                <a:gd fmla="*/ 16756 w 1232921" name="connsiteX36"/>
                <a:gd fmla="*/ 577421 h 1006563" name="connsiteY36"/>
                <a:gd fmla="*/ 61989 w 1232921" name="connsiteX37"/>
                <a:gd fmla="*/ 675771 h 1006563" name="connsiteY37"/>
                <a:gd fmla="*/ 127282 w 1232921" name="connsiteX38"/>
                <a:gd fmla="*/ 778476 h 1006563" name="connsiteY38"/>
                <a:gd fmla="*/ 130138 w 1232921" name="connsiteX39"/>
                <a:gd fmla="*/ 834452 h 1006563" name="connsiteY39"/>
                <a:gd fmla="*/ 112931 w 1232921" name="connsiteX40"/>
                <a:gd fmla="*/ 848803 h 1006563" name="connsiteY40"/>
                <a:gd fmla="*/ 100009 w 1232921" name="connsiteX41"/>
                <a:gd fmla="*/ 845199 h 1006563" name="connsiteY41"/>
                <a:gd fmla="*/ 99328 w 1232921" name="connsiteX42"/>
                <a:gd fmla="*/ 865604 h 1006563" name="connsiteY42"/>
                <a:gd fmla="*/ 113679 w 1232921" name="connsiteX43"/>
                <a:gd fmla="*/ 874923 h 1006563" name="connsiteY43"/>
                <a:gd fmla="*/ 114359 w 1232921" name="connsiteX44"/>
                <a:gd fmla="*/ 888526 h 1006563" name="connsiteY44"/>
                <a:gd fmla="*/ 143811 w 1232921" name="connsiteX45"/>
                <a:gd fmla="*/ 920834 h 1006563" name="connsiteY45"/>
                <a:gd fmla="*/ 135920 w 1232921" name="connsiteX46"/>
                <a:gd fmla="*/ 956745 h 1006563" name="connsiteY46"/>
                <a:gd fmla="*/ 142383 w 1232921" name="connsiteX47"/>
                <a:gd fmla="*/ 976811 h 1006563" name="connsiteY47"/>
                <a:gd fmla="*/ 150274 w 1232921" name="connsiteX48"/>
                <a:gd fmla="*/ 971776 h 1006563" name="connsiteY48"/>
                <a:gd fmla="*/ 145986 w 1232921" name="connsiteX49"/>
                <a:gd fmla="*/ 956745 h 1006563" name="connsiteY49"/>
                <a:gd fmla="*/ 156733 w 1232921" name="connsiteX50"/>
                <a:gd fmla="*/ 952394 h 1006563" name="connsiteY50"/>
                <a:gd fmla="*/ 169655 w 1232921" name="connsiteX51"/>
                <a:gd fmla="*/ 950963 h 1006563" name="connsiteY51"/>
                <a:gd fmla="*/ 167480 w 1232921" name="connsiteX52"/>
                <a:gd fmla="*/ 974632 h 1006563" name="connsiteY52"/>
                <a:gd fmla="*/ 203391 w 1232921" name="connsiteX53"/>
                <a:gd fmla="*/ 973954 h 1006563" name="connsiteY53"/>
                <a:gd fmla="*/ 204822 w 1232921" name="connsiteX54"/>
                <a:gd fmla="*/ 987558 h 1006563" name="connsiteY54"/>
                <a:gd fmla="*/ 221348 w 1232921" name="connsiteX55"/>
                <a:gd fmla="*/ 999052 h 1006563" name="connsiteY55"/>
                <a:gd fmla="*/ 266578 w 1232921" name="connsiteX56"/>
                <a:gd fmla="*/ 999799 h 1006563" name="connsiteY56"/>
                <a:gd fmla="*/ 282360 w 1232921" name="connsiteX57"/>
                <a:gd fmla="*/ 981842 h 1006563" name="connsiteY57"/>
                <a:gd fmla="*/ 298885 w 1232921" name="connsiteX58"/>
                <a:gd fmla="*/ 980414 h 1006563" name="connsiteY58"/>
                <a:gd fmla="*/ 341259 w 1232921" name="connsiteX59"/>
                <a:gd fmla="*/ 976811 h 1006563" name="connsiteY59"/>
                <a:gd fmla="*/ 352757 w 1232921" name="connsiteX60"/>
                <a:gd fmla="*/ 972526 h 1006563" name="connsiteY60"/>
                <a:gd fmla="*/ 383633 w 1232921" name="connsiteX61"/>
                <a:gd fmla="*/ 972526 h 1006563" name="connsiteY61"/>
                <a:gd fmla="*/ 409481 w 1232921" name="connsiteX62"/>
                <a:gd fmla="*/ 948787 h 1006563" name="connsiteY62"/>
                <a:gd fmla="*/ 433897 w 1232921" name="connsiteX63"/>
                <a:gd fmla="*/ 948106 h 1006563" name="connsiteY63"/>
                <a:gd fmla="*/ 462601 w 1232921" name="connsiteX64"/>
                <a:gd fmla="*/ 952394 h 1006563" name="connsiteY64"/>
                <a:gd fmla="*/ 489808 w 1232921" name="connsiteX65"/>
                <a:gd fmla="*/ 955250 h 1006563" name="connsiteY65"/>
                <a:gd fmla="*/ 497018 w 1232921" name="connsiteX66"/>
                <a:gd fmla="*/ 945250 h 1006563" name="connsiteY66"/>
                <a:gd fmla="*/ 527897 w 1232921" name="connsiteX67"/>
                <a:gd fmla="*/ 945250 h 1006563" name="connsiteY67"/>
                <a:gd fmla="*/ 576664 w 1232921" name="connsiteX68"/>
                <a:gd fmla="*/ 961029 h 1006563" name="connsiteY68"/>
                <a:gd fmla="*/ 599652 w 1232921" name="connsiteX69"/>
                <a:gd fmla="*/ 961029 h 1006563" name="connsiteY69"/>
                <a:gd fmla="*/ 609719 w 1232921" name="connsiteX70"/>
                <a:gd fmla="*/ 949535 h 1006563" name="connsiteY70"/>
                <a:gd fmla="*/ 624069 w 1232921" name="connsiteX71"/>
                <a:gd fmla="*/ 948106 h 1006563" name="connsiteY71"/>
                <a:gd fmla="*/ 647808 w 1232921" name="connsiteX72"/>
                <a:gd fmla="*/ 950215 h 1006563" name="connsiteY72"/>
                <a:gd fmla="*/ 665695 w 1232921" name="connsiteX73"/>
                <a:gd fmla="*/ 949535 h 1006563" name="connsiteY73"/>
                <a:gd fmla="*/ 665695 w 1232921" name="connsiteX74"/>
                <a:gd fmla="*/ 930830 h 1006563" name="connsiteY74"/>
                <a:gd fmla="*/ 672158 w 1232921" name="connsiteX75"/>
                <a:gd fmla="*/ 926546 h 1006563" name="connsiteY75"/>
                <a:gd fmla="*/ 733372 w 1232921" name="connsiteX76"/>
                <a:gd fmla="*/ 925865 h 1006563" name="connsiteY76"/>
                <a:gd fmla="*/ 792205 w 1232921" name="connsiteX77"/>
                <a:gd fmla="*/ 900701 h 1006563" name="connsiteY77"/>
                <a:gd fmla="*/ 896338 w 1232921" name="connsiteX78"/>
                <a:gd fmla="*/ 817448 h 1006563" name="connsiteY78"/>
                <a:gd fmla="*/ 945171 w 1232921" name="connsiteX79"/>
                <a:gd fmla="*/ 764261 h 1006563" name="connsiteY79"/>
                <a:gd fmla="*/ 992171 w 1232921" name="connsiteX80"/>
                <a:gd fmla="*/ 728008 h 1006563" name="connsiteY80"/>
                <a:gd fmla="*/ 1035226 w 1232921" name="connsiteX81"/>
                <a:gd fmla="*/ 671962 h 1006563" name="connsiteY81"/>
                <a:gd fmla="*/ 1119973 w 1232921" name="connsiteX82"/>
                <a:gd fmla="*/ 549195 h 1006563" name="connsiteY82"/>
                <a:gd fmla="*/ 1177448 w 1232921" name="connsiteX83"/>
                <a:gd fmla="*/ 520494 h 1006563" name="connsiteY83"/>
                <a:gd fmla="*/ 1209755 w 1232921" name="connsiteX84"/>
                <a:gd fmla="*/ 451525 h 1006563" name="connsiteY84"/>
                <a:gd fmla="*/ 1226214 w 1232921" name="connsiteX85"/>
                <a:gd fmla="*/ 374327 h 1006563" name="connsiteY85"/>
                <a:gd fmla="*/ 966257 w 1232921" name="connsiteX86"/>
                <a:gd fmla="*/ 610137 h 1006563" name="connsiteY86"/>
                <a:gd fmla="*/ 923544 w 1232921" name="connsiteX87"/>
                <a:gd fmla="*/ 642172 h 1006563" name="connsiteY87"/>
                <a:gd fmla="*/ 887972 w 1232921" name="connsiteX88"/>
                <a:gd fmla="*/ 648498 h 1006563" name="connsiteY88"/>
                <a:gd fmla="*/ 867567 w 1232921" name="connsiteX89"/>
                <a:gd fmla="*/ 672985 h 1006563" name="connsiteY89"/>
                <a:gd fmla="*/ 828933 w 1232921" name="connsiteX90"/>
                <a:gd fmla="*/ 672985 h 1006563" name="connsiteY90"/>
                <a:gd fmla="*/ 791050 w 1232921" name="connsiteX91"/>
                <a:gd fmla="*/ 624693 h 1006563" name="connsiteY91"/>
                <a:gd fmla="*/ 770645 w 1232921" name="connsiteX92"/>
                <a:gd fmla="*/ 589938 h 1006563" name="connsiteY92"/>
                <a:gd fmla="*/ 815533 w 1232921" name="connsiteX93"/>
                <a:gd fmla="*/ 533008 h 1006563" name="connsiteY93"/>
                <a:gd fmla="*/ 883548 w 1232921" name="connsiteX94"/>
                <a:gd fmla="*/ 496891 h 1006563" name="connsiteY94"/>
                <a:gd fmla="*/ 922727 w 1232921" name="connsiteX95"/>
                <a:gd fmla="*/ 493626 h 1006563" name="connsiteY95"/>
                <a:gd fmla="*/ 948642 w 1232921" name="connsiteX96"/>
                <a:gd fmla="*/ 530218 h 1006563" name="connsiteY96"/>
                <a:gd fmla="*/ 965984 w 1232921" name="connsiteX97"/>
                <a:gd fmla="*/ 557424 h 1006563" name="connsiteY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b="b" l="l" r="r" t="t"/>
              <a:pathLst>
                <a:path h="1006563" w="1232921">
                  <a:moveTo>
                    <a:pt x="1179417" y="374327"/>
                  </a:moveTo>
                  <a:lnTo>
                    <a:pt x="1148541" y="411871"/>
                  </a:lnTo>
                  <a:lnTo>
                    <a:pt x="1076443" y="400716"/>
                  </a:lnTo>
                  <a:lnTo>
                    <a:pt x="1067191" y="328213"/>
                  </a:lnTo>
                  <a:lnTo>
                    <a:pt x="1086782" y="293591"/>
                  </a:lnTo>
                  <a:lnTo>
                    <a:pt x="1120312" y="264821"/>
                  </a:lnTo>
                  <a:lnTo>
                    <a:pt x="1164930" y="283322"/>
                  </a:lnTo>
                  <a:lnTo>
                    <a:pt x="1164930" y="179598"/>
                  </a:lnTo>
                  <a:lnTo>
                    <a:pt x="1146973" y="52952"/>
                  </a:lnTo>
                  <a:lnTo>
                    <a:pt x="1105759" y="5816"/>
                  </a:lnTo>
                  <a:lnTo>
                    <a:pt x="1052568" y="4594"/>
                  </a:lnTo>
                  <a:lnTo>
                    <a:pt x="998156" y="-6764"/>
                  </a:lnTo>
                  <a:lnTo>
                    <a:pt x="905248" y="38466"/>
                  </a:lnTo>
                  <a:lnTo>
                    <a:pt x="876408" y="65672"/>
                  </a:lnTo>
                  <a:lnTo>
                    <a:pt x="834918" y="87707"/>
                  </a:lnTo>
                  <a:lnTo>
                    <a:pt x="778738" y="158310"/>
                  </a:lnTo>
                  <a:lnTo>
                    <a:pt x="718883" y="199867"/>
                  </a:lnTo>
                  <a:lnTo>
                    <a:pt x="679571" y="271828"/>
                  </a:lnTo>
                  <a:lnTo>
                    <a:pt x="599516" y="284887"/>
                  </a:lnTo>
                  <a:lnTo>
                    <a:pt x="534699" y="256388"/>
                  </a:lnTo>
                  <a:lnTo>
                    <a:pt x="511707" y="264754"/>
                  </a:lnTo>
                  <a:lnTo>
                    <a:pt x="419341" y="365008"/>
                  </a:lnTo>
                  <a:lnTo>
                    <a:pt x="371730" y="378611"/>
                  </a:lnTo>
                  <a:lnTo>
                    <a:pt x="305278" y="358206"/>
                  </a:lnTo>
                  <a:lnTo>
                    <a:pt x="296846" y="337121"/>
                  </a:lnTo>
                  <a:lnTo>
                    <a:pt x="310449" y="301210"/>
                  </a:lnTo>
                  <a:lnTo>
                    <a:pt x="309360" y="276793"/>
                  </a:lnTo>
                  <a:lnTo>
                    <a:pt x="251889" y="218299"/>
                  </a:lnTo>
                  <a:lnTo>
                    <a:pt x="244543" y="518385"/>
                  </a:lnTo>
                  <a:lnTo>
                    <a:pt x="165982" y="554771"/>
                  </a:lnTo>
                  <a:lnTo>
                    <a:pt x="60830" y="554771"/>
                  </a:lnTo>
                  <a:lnTo>
                    <a:pt x="53351" y="512875"/>
                  </a:lnTo>
                  <a:lnTo>
                    <a:pt x="30429" y="489953"/>
                  </a:lnTo>
                  <a:lnTo>
                    <a:pt x="-6707" y="522058"/>
                  </a:lnTo>
                  <a:lnTo>
                    <a:pt x="-4123" y="537226"/>
                  </a:lnTo>
                  <a:lnTo>
                    <a:pt x="8118" y="553004"/>
                  </a:lnTo>
                  <a:lnTo>
                    <a:pt x="16756" y="577421"/>
                  </a:lnTo>
                  <a:lnTo>
                    <a:pt x="61989" y="675771"/>
                  </a:lnTo>
                  <a:lnTo>
                    <a:pt x="127282" y="778476"/>
                  </a:lnTo>
                  <a:lnTo>
                    <a:pt x="130138" y="834452"/>
                  </a:lnTo>
                  <a:lnTo>
                    <a:pt x="112931" y="848803"/>
                  </a:lnTo>
                  <a:lnTo>
                    <a:pt x="100009" y="845199"/>
                  </a:lnTo>
                  <a:lnTo>
                    <a:pt x="99328" y="865604"/>
                  </a:lnTo>
                  <a:lnTo>
                    <a:pt x="113679" y="874923"/>
                  </a:lnTo>
                  <a:lnTo>
                    <a:pt x="114359" y="888526"/>
                  </a:lnTo>
                  <a:lnTo>
                    <a:pt x="143811" y="920834"/>
                  </a:lnTo>
                  <a:lnTo>
                    <a:pt x="135920" y="956745"/>
                  </a:lnTo>
                  <a:lnTo>
                    <a:pt x="142383" y="976811"/>
                  </a:lnTo>
                  <a:lnTo>
                    <a:pt x="150274" y="971776"/>
                  </a:lnTo>
                  <a:lnTo>
                    <a:pt x="145986" y="956745"/>
                  </a:lnTo>
                  <a:lnTo>
                    <a:pt x="156733" y="952394"/>
                  </a:lnTo>
                  <a:lnTo>
                    <a:pt x="169655" y="950963"/>
                  </a:lnTo>
                  <a:lnTo>
                    <a:pt x="167480" y="974632"/>
                  </a:lnTo>
                  <a:lnTo>
                    <a:pt x="203391" y="973954"/>
                  </a:lnTo>
                  <a:lnTo>
                    <a:pt x="204822" y="987558"/>
                  </a:lnTo>
                  <a:lnTo>
                    <a:pt x="221348" y="999052"/>
                  </a:lnTo>
                  <a:lnTo>
                    <a:pt x="266578" y="999799"/>
                  </a:lnTo>
                  <a:lnTo>
                    <a:pt x="282360" y="981842"/>
                  </a:lnTo>
                  <a:lnTo>
                    <a:pt x="298885" y="980414"/>
                  </a:lnTo>
                  <a:lnTo>
                    <a:pt x="341259" y="976811"/>
                  </a:lnTo>
                  <a:lnTo>
                    <a:pt x="352757" y="972526"/>
                  </a:lnTo>
                  <a:lnTo>
                    <a:pt x="383633" y="972526"/>
                  </a:lnTo>
                  <a:lnTo>
                    <a:pt x="409481" y="948787"/>
                  </a:lnTo>
                  <a:lnTo>
                    <a:pt x="433897" y="948106"/>
                  </a:lnTo>
                  <a:lnTo>
                    <a:pt x="462601" y="952394"/>
                  </a:lnTo>
                  <a:lnTo>
                    <a:pt x="489808" y="955250"/>
                  </a:lnTo>
                  <a:lnTo>
                    <a:pt x="497018" y="945250"/>
                  </a:lnTo>
                  <a:lnTo>
                    <a:pt x="527897" y="945250"/>
                  </a:lnTo>
                  <a:lnTo>
                    <a:pt x="576664" y="961029"/>
                  </a:lnTo>
                  <a:lnTo>
                    <a:pt x="599652" y="961029"/>
                  </a:lnTo>
                  <a:lnTo>
                    <a:pt x="609719" y="949535"/>
                  </a:lnTo>
                  <a:lnTo>
                    <a:pt x="624069" y="948106"/>
                  </a:lnTo>
                  <a:lnTo>
                    <a:pt x="647808" y="950215"/>
                  </a:lnTo>
                  <a:lnTo>
                    <a:pt x="665695" y="949535"/>
                  </a:lnTo>
                  <a:lnTo>
                    <a:pt x="665695" y="930830"/>
                  </a:lnTo>
                  <a:lnTo>
                    <a:pt x="672158" y="926546"/>
                  </a:lnTo>
                  <a:lnTo>
                    <a:pt x="733372" y="925865"/>
                  </a:lnTo>
                  <a:lnTo>
                    <a:pt x="792205" y="900701"/>
                  </a:lnTo>
                  <a:lnTo>
                    <a:pt x="896338" y="817448"/>
                  </a:lnTo>
                  <a:lnTo>
                    <a:pt x="945171" y="764261"/>
                  </a:lnTo>
                  <a:lnTo>
                    <a:pt x="992171" y="728008"/>
                  </a:lnTo>
                  <a:lnTo>
                    <a:pt x="1035226" y="671962"/>
                  </a:lnTo>
                  <a:lnTo>
                    <a:pt x="1119973" y="549195"/>
                  </a:lnTo>
                  <a:lnTo>
                    <a:pt x="1177448" y="520494"/>
                  </a:lnTo>
                  <a:lnTo>
                    <a:pt x="1209755" y="451525"/>
                  </a:lnTo>
                  <a:lnTo>
                    <a:pt x="1226214" y="374327"/>
                  </a:lnTo>
                  <a:close/>
                  <a:moveTo>
                    <a:pt x="966257" y="610137"/>
                  </a:moveTo>
                  <a:lnTo>
                    <a:pt x="923544" y="642172"/>
                  </a:lnTo>
                  <a:lnTo>
                    <a:pt x="887972" y="648498"/>
                  </a:lnTo>
                  <a:lnTo>
                    <a:pt x="867567" y="672985"/>
                  </a:lnTo>
                  <a:lnTo>
                    <a:pt x="828933" y="672985"/>
                  </a:lnTo>
                  <a:lnTo>
                    <a:pt x="791050" y="624693"/>
                  </a:lnTo>
                  <a:lnTo>
                    <a:pt x="770645" y="589938"/>
                  </a:lnTo>
                  <a:lnTo>
                    <a:pt x="815533" y="533008"/>
                  </a:lnTo>
                  <a:lnTo>
                    <a:pt x="883548" y="496891"/>
                  </a:lnTo>
                  <a:lnTo>
                    <a:pt x="922727" y="493626"/>
                  </a:lnTo>
                  <a:lnTo>
                    <a:pt x="948642" y="530218"/>
                  </a:lnTo>
                  <a:lnTo>
                    <a:pt x="965984" y="55742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7" name="Graphic 10">
              <a:extLst>
                <a:ext uri="{FF2B5EF4-FFF2-40B4-BE49-F238E27FC236}">
                  <a16:creationId xmlns:a16="http://schemas.microsoft.com/office/drawing/2014/main" id="{C8BCA992-5D3A-4ABC-B864-43ECAF493AFA}"/>
                </a:ext>
              </a:extLst>
            </p:cNvPr>
            <p:cNvSpPr/>
            <p:nvPr/>
          </p:nvSpPr>
          <p:spPr>
            <a:xfrm>
              <a:off x="8306782" y="5885206"/>
              <a:ext cx="151879" cy="139024"/>
            </a:xfrm>
            <a:custGeom>
              <a:avLst/>
              <a:gdLst>
                <a:gd fmla="*/ 118823 w 151879" name="connsiteX0"/>
                <a:gd fmla="*/ 0 h 139024" name="connsiteY0"/>
                <a:gd fmla="*/ 94882 w 151879" name="connsiteX1"/>
                <a:gd fmla="*/ 1972 h 139024" name="connsiteY1"/>
                <a:gd fmla="*/ 34008 w 151879" name="connsiteX2"/>
                <a:gd fmla="*/ 34280 h 139024" name="connsiteY2"/>
                <a:gd fmla="*/ 0 w 151879" name="connsiteX3"/>
                <a:gd fmla="*/ 77334 h 139024" name="connsiteY3"/>
                <a:gd fmla="*/ 13331 w 151879" name="connsiteX4"/>
                <a:gd fmla="*/ 99847 h 139024" name="connsiteY4"/>
                <a:gd fmla="*/ 44210 w 151879" name="connsiteX5"/>
                <a:gd fmla="*/ 139024 h 139024" name="connsiteY5"/>
                <a:gd fmla="*/ 63731 w 151879" name="connsiteX6"/>
                <a:gd fmla="*/ 139024 h 139024" name="connsiteY6"/>
                <a:gd fmla="*/ 82775 w 151879" name="connsiteX7"/>
                <a:gd fmla="*/ 116103 h 139024" name="connsiteY7"/>
                <a:gd fmla="*/ 120864 w 151879" name="connsiteX8"/>
                <a:gd fmla="*/ 109301 h 139024" name="connsiteY8"/>
                <a:gd fmla="*/ 151879 w 151879" name="connsiteX9"/>
                <a:gd fmla="*/ 86040 h 139024" name="connsiteY9"/>
                <a:gd fmla="*/ 151879 w 151879" name="connsiteX10"/>
                <a:gd fmla="*/ 49107 h 139024" name="connsiteY10"/>
                <a:gd fmla="*/ 137800 w 151879" name="connsiteX11"/>
                <a:gd fmla="*/ 26730 h 139024" name="connsiteY11"/>
                <a:gd fmla="*/ 118823 w 151879" name="connsiteX12"/>
                <a:gd fmla="*/ 0 h 13902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9024" w="151879">
                  <a:moveTo>
                    <a:pt x="118823" y="0"/>
                  </a:moveTo>
                  <a:lnTo>
                    <a:pt x="94882" y="1972"/>
                  </a:lnTo>
                  <a:lnTo>
                    <a:pt x="34008" y="34280"/>
                  </a:lnTo>
                  <a:lnTo>
                    <a:pt x="0" y="77334"/>
                  </a:lnTo>
                  <a:lnTo>
                    <a:pt x="13331" y="99847"/>
                  </a:lnTo>
                  <a:lnTo>
                    <a:pt x="44210" y="139024"/>
                  </a:lnTo>
                  <a:lnTo>
                    <a:pt x="63731" y="139024"/>
                  </a:lnTo>
                  <a:lnTo>
                    <a:pt x="82775" y="116103"/>
                  </a:lnTo>
                  <a:lnTo>
                    <a:pt x="120864" y="109301"/>
                  </a:lnTo>
                  <a:lnTo>
                    <a:pt x="151879" y="86040"/>
                  </a:lnTo>
                  <a:lnTo>
                    <a:pt x="151879" y="49107"/>
                  </a:lnTo>
                  <a:lnTo>
                    <a:pt x="137800" y="26730"/>
                  </a:lnTo>
                  <a:lnTo>
                    <a:pt x="118823"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8" name="Graphic 10">
              <a:extLst>
                <a:ext uri="{FF2B5EF4-FFF2-40B4-BE49-F238E27FC236}">
                  <a16:creationId xmlns:a16="http://schemas.microsoft.com/office/drawing/2014/main" id="{07B21E59-740D-4C26-A9E1-78E3368B63E9}"/>
                </a:ext>
              </a:extLst>
            </p:cNvPr>
            <p:cNvSpPr/>
            <p:nvPr/>
          </p:nvSpPr>
          <p:spPr>
            <a:xfrm>
              <a:off x="9514946" y="2549851"/>
              <a:ext cx="795239" cy="1109608"/>
            </a:xfrm>
            <a:custGeom>
              <a:avLst/>
              <a:gdLst>
                <a:gd fmla="*/ 787350 w 795239" name="connsiteX0"/>
                <a:gd fmla="*/ 121340 h 1109608" name="connsiteY0"/>
                <a:gd fmla="*/ 787350 w 795239" name="connsiteX1"/>
                <a:gd fmla="*/ 113450 h 1109608" name="connsiteY1"/>
                <a:gd fmla="*/ 785922 w 795239" name="connsiteX2"/>
                <a:gd fmla="*/ 68220 h 1109608" name="connsiteY2"/>
                <a:gd fmla="*/ 774427 w 795239" name="connsiteX3"/>
                <a:gd fmla="*/ 55297 h 1109608" name="connsiteY3"/>
                <a:gd fmla="*/ 775107 w 795239" name="connsiteX4"/>
                <a:gd fmla="*/ 47407 h 1109608" name="connsiteY4"/>
                <a:gd fmla="*/ 785174 w 795239" name="connsiteX5"/>
                <a:gd fmla="*/ 31627 h 1109608" name="connsiteY5"/>
                <a:gd fmla="*/ 787350 w 795239" name="connsiteX6"/>
                <a:gd fmla="*/ 12923 h 1109608" name="connsiteY6"/>
                <a:gd fmla="*/ 770822 w 795239" name="connsiteX7"/>
                <a:gd fmla="*/ 10814 h 1109608" name="connsiteY7"/>
                <a:gd fmla="*/ 752186 w 795239" name="connsiteX8"/>
                <a:gd fmla="*/ 0 h 1109608" name="connsiteY8"/>
                <a:gd fmla="*/ 727768 w 795239" name="connsiteX9"/>
                <a:gd fmla="*/ 3605 h 1109608" name="connsiteY9"/>
                <a:gd fmla="*/ 723415 w 795239" name="connsiteX10"/>
                <a:gd fmla="*/ 17956 h 1109608" name="connsiteY10"/>
                <a:gd fmla="*/ 688251 w 795239" name="connsiteX11"/>
                <a:gd fmla="*/ 35912 h 1109608" name="connsiteY11"/>
                <a:gd fmla="*/ 645877 w 795239" name="connsiteX12"/>
                <a:gd fmla="*/ 38769 h 1109608" name="connsiteY12"/>
                <a:gd fmla="*/ 607109 w 795239" name="connsiteX13"/>
                <a:gd fmla="*/ 53868 h 1109608" name="connsiteY13"/>
                <a:gd fmla="*/ 574801 w 795239" name="connsiteX14"/>
                <a:gd fmla="*/ 53120 h 1109608" name="connsiteY14"/>
                <a:gd fmla="*/ 550383 w 795239" name="connsiteX15"/>
                <a:gd fmla="*/ 65363 h 1109608" name="connsiteY15"/>
                <a:gd fmla="*/ 518076 w 795239" name="connsiteX16"/>
                <a:gd fmla="*/ 70396 h 1109608" name="connsiteY16"/>
                <a:gd fmla="*/ 472845 w 795239" name="connsiteX17"/>
                <a:gd fmla="*/ 69648 h 1109608" name="connsiteY17"/>
                <a:gd fmla="*/ 456317 w 795239" name="connsiteX18"/>
                <a:gd fmla="*/ 82571 h 1109608" name="connsiteY18"/>
                <a:gd fmla="*/ 445571 w 795239" name="connsiteX19"/>
                <a:gd fmla="*/ 85428 h 1109608" name="connsiteY19"/>
                <a:gd fmla="*/ 426935 w 795239" name="connsiteX20"/>
                <a:gd fmla="*/ 99847 h 1109608" name="connsiteY20"/>
                <a:gd fmla="*/ 405374 w 795239" name="connsiteX21"/>
                <a:gd fmla="*/ 100527 h 1109608" name="connsiteY21"/>
                <a:gd fmla="*/ 351505 w 795239" name="connsiteX22"/>
                <a:gd fmla="*/ 91209 h 1109608" name="connsiteY22"/>
                <a:gd fmla="*/ 337902 w 795239" name="connsiteX23"/>
                <a:gd fmla="*/ 99099 h 1109608" name="connsiteY23"/>
                <a:gd fmla="*/ 321374 w 795239" name="connsiteX24"/>
                <a:gd fmla="*/ 105560 h 1109608" name="connsiteY24"/>
                <a:gd fmla="*/ 295528 w 795239" name="connsiteX25"/>
                <a:gd fmla="*/ 124945 h 1109608" name="connsiteY25"/>
                <a:gd fmla="*/ 245265 w 795239" name="connsiteX26"/>
                <a:gd fmla="*/ 126373 h 1109608" name="connsiteY26"/>
                <a:gd fmla="*/ 207176 w 795239" name="connsiteX27"/>
                <a:gd fmla="*/ 99847 h 1109608" name="connsiteY27"/>
                <a:gd fmla="*/ 153307 w 795239" name="connsiteX28"/>
                <a:gd fmla="*/ 50672 h 1109608" name="connsiteY28"/>
                <a:gd fmla="*/ 129162 w 795239" name="connsiteX29"/>
                <a:gd fmla="*/ 113178 h 1109608" name="connsiteY29"/>
                <a:gd fmla="*/ 231730 w 795239" name="connsiteX30"/>
                <a:gd fmla="*/ 219759 h 1109608" name="connsiteY30"/>
                <a:gd fmla="*/ 470533 w 795239" name="connsiteX31"/>
                <a:gd fmla="*/ 322122 h 1109608" name="connsiteY31"/>
                <a:gd fmla="*/ 567251 w 795239" name="connsiteX32"/>
                <a:gd fmla="*/ 322122 h 1109608" name="connsiteY32"/>
                <a:gd fmla="*/ 510050 w 795239" name="connsiteX33"/>
                <a:gd fmla="*/ 382316 h 1109608" name="connsiteY33"/>
                <a:gd fmla="*/ 312328 w 795239" name="connsiteX34"/>
                <a:gd fmla="*/ 577862 h 1109608" name="connsiteY34"/>
                <a:gd fmla="*/ 231389 w 795239" name="connsiteX35"/>
                <a:gd fmla="*/ 577862 h 1109608" name="connsiteY35"/>
                <a:gd fmla="*/ 165618 w 795239" name="connsiteX36"/>
                <a:gd fmla="*/ 626697 h 1109608" name="connsiteY36"/>
                <a:gd fmla="*/ 65839 w 795239" name="connsiteX37"/>
                <a:gd fmla="*/ 659957 h 1109608" name="connsiteY37"/>
                <a:gd fmla="*/ 46183 w 795239" name="connsiteX38"/>
                <a:gd fmla="*/ 720831 h 1109608" name="connsiteY38"/>
                <a:gd fmla="*/ 10542 w 795239" name="connsiteX39"/>
                <a:gd fmla="*/ 752322 h 1109608" name="connsiteY39"/>
                <a:gd fmla="*/ 0 w 795239" name="connsiteX40"/>
                <a:gd fmla="*/ 1057713 h 1109608" name="connsiteY40"/>
                <a:gd fmla="*/ 51828 w 795239" name="connsiteX41"/>
                <a:gd fmla="*/ 1109609 h 1109608" name="connsiteY41"/>
                <a:gd fmla="*/ 120320 w 795239" name="connsiteX42"/>
                <a:gd fmla="*/ 1033227 h 1109608" name="connsiteY42"/>
                <a:gd fmla="*/ 124605 w 795239" name="connsiteX43"/>
                <a:gd fmla="*/ 1008129 h 1109608" name="connsiteY43"/>
                <a:gd fmla="*/ 144737 w 795239" name="connsiteX44"/>
                <a:gd fmla="*/ 1004524 h 1109608" name="connsiteY44"/>
                <a:gd fmla="*/ 213637 w 795239" name="connsiteX45"/>
                <a:gd fmla="*/ 926238 h 1109608" name="connsiteY45"/>
                <a:gd fmla="*/ 319946 w 795239" name="connsiteX46"/>
                <a:gd fmla="*/ 835777 h 1109608" name="connsiteY46"/>
                <a:gd fmla="*/ 350825 w 795239" name="connsiteX47"/>
                <a:gd fmla="*/ 832921 h 1109608" name="connsiteY47"/>
                <a:gd fmla="*/ 397484 w 795239" name="connsiteX48"/>
                <a:gd fmla="*/ 801293 h 1109608" name="connsiteY48"/>
                <a:gd fmla="*/ 424010 w 795239" name="connsiteX49"/>
                <a:gd fmla="*/ 771162 h 1109608" name="connsiteY49"/>
                <a:gd fmla="*/ 430471 w 795239" name="connsiteX50"/>
                <a:gd fmla="*/ 750350 h 1109608" name="connsiteY50"/>
                <a:gd fmla="*/ 462779 w 795239" name="connsiteX51"/>
                <a:gd fmla="*/ 723755 h 1109608" name="connsiteY51"/>
                <a:gd fmla="*/ 491549 w 795239" name="connsiteX52"/>
                <a:gd fmla="*/ 696481 h 1109608" name="connsiteY52"/>
                <a:gd fmla="*/ 537460 w 795239" name="connsiteX53"/>
                <a:gd fmla="*/ 650502 h 1109608" name="connsiteY53"/>
                <a:gd fmla="*/ 560449 w 795239" name="connsiteX54"/>
                <a:gd fmla="*/ 616767 h 1109608" name="connsiteY54"/>
                <a:gd fmla="*/ 579154 w 795239" name="connsiteX55"/>
                <a:gd fmla="*/ 568679 h 1109608" name="connsiteY55"/>
                <a:gd fmla="*/ 631526 w 795239" name="connsiteX56"/>
                <a:gd fmla="*/ 521272 h 1109608" name="connsiteY56"/>
                <a:gd fmla="*/ 637988 w 795239" name="connsiteX57"/>
                <a:gd fmla="*/ 499031 h 1109608" name="connsiteY57"/>
                <a:gd fmla="*/ 651659 w 795239" name="connsiteX58"/>
                <a:gd fmla="*/ 450196 h 1109608" name="connsiteY58"/>
                <a:gd fmla="*/ 694032 w 795239" name="connsiteX59"/>
                <a:gd fmla="*/ 364020 h 1109608" name="connsiteY59"/>
                <a:gd fmla="*/ 701174 w 795239" name="connsiteX60"/>
                <a:gd fmla="*/ 327428 h 1109608" name="connsiteY60"/>
                <a:gd fmla="*/ 724844 w 795239" name="connsiteX61"/>
                <a:gd fmla="*/ 300833 h 1109608" name="connsiteY61"/>
                <a:gd fmla="*/ 726340 w 795239" name="connsiteX62"/>
                <a:gd fmla="*/ 284374 h 1109608" name="connsiteY62"/>
                <a:gd fmla="*/ 736339 w 795239" name="connsiteX63"/>
                <a:gd fmla="*/ 272879 h 1109608" name="connsiteY63"/>
                <a:gd fmla="*/ 745724 w 795239" name="connsiteX64"/>
                <a:gd fmla="*/ 246285 h 1109608" name="connsiteY64"/>
                <a:gd fmla="*/ 762184 w 795239" name="connsiteX65"/>
                <a:gd fmla="*/ 230505 h 1109608" name="connsiteY65"/>
                <a:gd fmla="*/ 771571 w 795239" name="connsiteX66"/>
                <a:gd fmla="*/ 139296 h 1109608" name="connsiteY66"/>
                <a:gd fmla="*/ 781569 w 795239" name="connsiteX67"/>
                <a:gd fmla="*/ 132155 h 1109608" name="connsiteY67"/>
                <a:gd fmla="*/ 795240 w 795239" name="connsiteX68"/>
                <a:gd fmla="*/ 131406 h 1109608" name="connsiteY68"/>
                <a:gd fmla="*/ 795240 w 795239" name="connsiteX69"/>
                <a:gd fmla="*/ 124945 h 1109608" name="connsiteY69"/>
                <a:gd fmla="*/ 787350 w 795239" name="connsiteX70"/>
                <a:gd fmla="*/ 121340 h 1109608" name="connsiteY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b="b" l="l" r="r" t="t"/>
              <a:pathLst>
                <a:path h="1109608" w="795239">
                  <a:moveTo>
                    <a:pt x="787350" y="121340"/>
                  </a:moveTo>
                  <a:lnTo>
                    <a:pt x="787350" y="113450"/>
                  </a:lnTo>
                  <a:lnTo>
                    <a:pt x="785922" y="68220"/>
                  </a:lnTo>
                  <a:lnTo>
                    <a:pt x="774427" y="55297"/>
                  </a:lnTo>
                  <a:lnTo>
                    <a:pt x="775107" y="47407"/>
                  </a:lnTo>
                  <a:lnTo>
                    <a:pt x="785174" y="31627"/>
                  </a:lnTo>
                  <a:lnTo>
                    <a:pt x="787350" y="12923"/>
                  </a:lnTo>
                  <a:lnTo>
                    <a:pt x="770822" y="10814"/>
                  </a:lnTo>
                  <a:lnTo>
                    <a:pt x="752186" y="0"/>
                  </a:lnTo>
                  <a:lnTo>
                    <a:pt x="727768" y="3605"/>
                  </a:lnTo>
                  <a:lnTo>
                    <a:pt x="723415" y="17956"/>
                  </a:lnTo>
                  <a:lnTo>
                    <a:pt x="688251" y="35912"/>
                  </a:lnTo>
                  <a:lnTo>
                    <a:pt x="645877" y="38769"/>
                  </a:lnTo>
                  <a:lnTo>
                    <a:pt x="607109" y="53868"/>
                  </a:lnTo>
                  <a:lnTo>
                    <a:pt x="574801" y="53120"/>
                  </a:lnTo>
                  <a:lnTo>
                    <a:pt x="550383" y="65363"/>
                  </a:lnTo>
                  <a:lnTo>
                    <a:pt x="518076" y="70396"/>
                  </a:lnTo>
                  <a:lnTo>
                    <a:pt x="472845" y="69648"/>
                  </a:lnTo>
                  <a:lnTo>
                    <a:pt x="456317" y="82571"/>
                  </a:lnTo>
                  <a:lnTo>
                    <a:pt x="445571" y="85428"/>
                  </a:lnTo>
                  <a:lnTo>
                    <a:pt x="426935" y="99847"/>
                  </a:lnTo>
                  <a:lnTo>
                    <a:pt x="405374" y="100527"/>
                  </a:lnTo>
                  <a:lnTo>
                    <a:pt x="351505" y="91209"/>
                  </a:lnTo>
                  <a:lnTo>
                    <a:pt x="337902" y="99099"/>
                  </a:lnTo>
                  <a:lnTo>
                    <a:pt x="321374" y="105560"/>
                  </a:lnTo>
                  <a:lnTo>
                    <a:pt x="295528" y="124945"/>
                  </a:lnTo>
                  <a:lnTo>
                    <a:pt x="245265" y="126373"/>
                  </a:lnTo>
                  <a:lnTo>
                    <a:pt x="207176" y="99847"/>
                  </a:lnTo>
                  <a:lnTo>
                    <a:pt x="153307" y="50672"/>
                  </a:lnTo>
                  <a:lnTo>
                    <a:pt x="129162" y="113178"/>
                  </a:lnTo>
                  <a:lnTo>
                    <a:pt x="231730" y="219759"/>
                  </a:lnTo>
                  <a:lnTo>
                    <a:pt x="470533" y="322122"/>
                  </a:lnTo>
                  <a:lnTo>
                    <a:pt x="567251" y="322122"/>
                  </a:lnTo>
                  <a:lnTo>
                    <a:pt x="510050" y="382316"/>
                  </a:lnTo>
                  <a:lnTo>
                    <a:pt x="312328" y="577862"/>
                  </a:lnTo>
                  <a:lnTo>
                    <a:pt x="231389" y="577862"/>
                  </a:lnTo>
                  <a:lnTo>
                    <a:pt x="165618" y="626697"/>
                  </a:lnTo>
                  <a:lnTo>
                    <a:pt x="65839" y="659957"/>
                  </a:lnTo>
                  <a:lnTo>
                    <a:pt x="46183" y="720831"/>
                  </a:lnTo>
                  <a:lnTo>
                    <a:pt x="10542" y="752322"/>
                  </a:lnTo>
                  <a:lnTo>
                    <a:pt x="0" y="1057713"/>
                  </a:lnTo>
                  <a:lnTo>
                    <a:pt x="51828" y="1109609"/>
                  </a:lnTo>
                  <a:lnTo>
                    <a:pt x="120320" y="1033227"/>
                  </a:lnTo>
                  <a:lnTo>
                    <a:pt x="124605" y="1008129"/>
                  </a:lnTo>
                  <a:lnTo>
                    <a:pt x="144737" y="1004524"/>
                  </a:lnTo>
                  <a:lnTo>
                    <a:pt x="213637" y="926238"/>
                  </a:lnTo>
                  <a:lnTo>
                    <a:pt x="319946" y="835777"/>
                  </a:lnTo>
                  <a:lnTo>
                    <a:pt x="350825" y="832921"/>
                  </a:lnTo>
                  <a:lnTo>
                    <a:pt x="397484" y="801293"/>
                  </a:lnTo>
                  <a:lnTo>
                    <a:pt x="424010" y="771162"/>
                  </a:lnTo>
                  <a:lnTo>
                    <a:pt x="430471" y="750350"/>
                  </a:lnTo>
                  <a:lnTo>
                    <a:pt x="462779" y="723755"/>
                  </a:lnTo>
                  <a:lnTo>
                    <a:pt x="491549" y="696481"/>
                  </a:lnTo>
                  <a:lnTo>
                    <a:pt x="537460" y="650502"/>
                  </a:lnTo>
                  <a:lnTo>
                    <a:pt x="560449" y="616767"/>
                  </a:lnTo>
                  <a:lnTo>
                    <a:pt x="579154" y="568679"/>
                  </a:lnTo>
                  <a:lnTo>
                    <a:pt x="631526" y="521272"/>
                  </a:lnTo>
                  <a:lnTo>
                    <a:pt x="637988" y="499031"/>
                  </a:lnTo>
                  <a:lnTo>
                    <a:pt x="651659" y="450196"/>
                  </a:lnTo>
                  <a:lnTo>
                    <a:pt x="694032" y="364020"/>
                  </a:lnTo>
                  <a:lnTo>
                    <a:pt x="701174" y="327428"/>
                  </a:lnTo>
                  <a:lnTo>
                    <a:pt x="724844" y="300833"/>
                  </a:lnTo>
                  <a:lnTo>
                    <a:pt x="726340" y="284374"/>
                  </a:lnTo>
                  <a:lnTo>
                    <a:pt x="736339" y="272879"/>
                  </a:lnTo>
                  <a:lnTo>
                    <a:pt x="745724" y="246285"/>
                  </a:lnTo>
                  <a:lnTo>
                    <a:pt x="762184" y="230505"/>
                  </a:lnTo>
                  <a:lnTo>
                    <a:pt x="771571" y="139296"/>
                  </a:lnTo>
                  <a:lnTo>
                    <a:pt x="781569" y="132155"/>
                  </a:lnTo>
                  <a:lnTo>
                    <a:pt x="795240" y="131406"/>
                  </a:lnTo>
                  <a:lnTo>
                    <a:pt x="795240" y="124945"/>
                  </a:lnTo>
                  <a:lnTo>
                    <a:pt x="787350" y="1213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79" name="Graphic 10">
              <a:extLst>
                <a:ext uri="{FF2B5EF4-FFF2-40B4-BE49-F238E27FC236}">
                  <a16:creationId xmlns:a16="http://schemas.microsoft.com/office/drawing/2014/main" id="{E12330C0-7A4E-4E16-ADD3-124D8BE7D7EB}"/>
                </a:ext>
              </a:extLst>
            </p:cNvPr>
            <p:cNvSpPr/>
            <p:nvPr/>
          </p:nvSpPr>
          <p:spPr>
            <a:xfrm>
              <a:off x="8589183" y="4417699"/>
              <a:ext cx="870873" cy="1307874"/>
            </a:xfrm>
            <a:custGeom>
              <a:avLst/>
              <a:gdLst>
                <a:gd fmla="*/ 796260 w 870873" name="connsiteX0"/>
                <a:gd fmla="*/ 50468 h 1307874" name="connsiteY0"/>
                <a:gd fmla="*/ 706888 w 870873" name="connsiteX1"/>
                <a:gd fmla="*/ 72097 h 1307874" name="connsiteY1"/>
                <a:gd fmla="*/ 674716 w 870873" name="connsiteX2"/>
                <a:gd fmla="*/ 64819 h 1307874" name="connsiteY2"/>
                <a:gd fmla="*/ 641048 w 870873" name="connsiteX3"/>
                <a:gd fmla="*/ 67200 h 1307874" name="connsiteY3"/>
                <a:gd fmla="*/ 625949 w 870873" name="connsiteX4"/>
                <a:gd fmla="*/ 88760 h 1307874" name="connsiteY4"/>
                <a:gd fmla="*/ 564191 w 870873" name="connsiteX5"/>
                <a:gd fmla="*/ 90257 h 1307874" name="connsiteY5"/>
                <a:gd fmla="*/ 536916 w 870873" name="connsiteX6"/>
                <a:gd fmla="*/ 99643 h 1307874" name="connsiteY6"/>
                <a:gd fmla="*/ 511683 w 870873" name="connsiteX7"/>
                <a:gd fmla="*/ 98691 h 1307874" name="connsiteY7"/>
                <a:gd fmla="*/ 491754 w 870873" name="connsiteX8"/>
                <a:gd fmla="*/ 81483 h 1307874" name="connsiteY8"/>
                <a:gd fmla="*/ 458154 w 870873" name="connsiteX9"/>
                <a:gd fmla="*/ 85360 h 1307874" name="connsiteY9"/>
                <a:gd fmla="*/ 406122 w 870873" name="connsiteX10"/>
                <a:gd fmla="*/ 86584 h 1307874" name="connsiteY10"/>
                <a:gd fmla="*/ 388030 w 870873" name="connsiteX11"/>
                <a:gd fmla="*/ 166842 h 1307874" name="connsiteY11"/>
                <a:gd fmla="*/ 398301 w 870873" name="connsiteX12"/>
                <a:gd fmla="*/ 240027 h 1307874" name="connsiteY12"/>
                <a:gd fmla="*/ 401905 w 870873" name="connsiteX13"/>
                <a:gd fmla="*/ 262745 h 1307874" name="connsiteY13"/>
                <a:gd fmla="*/ 428772 w 870873" name="connsiteX14"/>
                <a:gd fmla="*/ 303010 h 1307874" name="connsiteY14"/>
                <a:gd fmla="*/ 472437 w 870873" name="connsiteX15"/>
                <a:gd fmla="*/ 336814 h 1307874" name="connsiteY15"/>
                <a:gd fmla="*/ 465024 w 870873" name="connsiteX16"/>
                <a:gd fmla="*/ 447612 h 1307874" name="connsiteY16"/>
                <a:gd fmla="*/ 415645 w 870873" name="connsiteX17"/>
                <a:gd fmla="*/ 462303 h 1307874" name="connsiteY17"/>
                <a:gd fmla="*/ 412244 w 870873" name="connsiteX18"/>
                <a:gd fmla="*/ 481891 h 1307874" name="connsiteY18"/>
                <a:gd fmla="*/ 428975 w 870873" name="connsiteX19"/>
                <a:gd fmla="*/ 501208 h 1307874" name="connsiteY19"/>
                <a:gd fmla="*/ 425303 w 870873" name="connsiteX20"/>
                <a:gd fmla="*/ 547322 h 1307874" name="connsiteY20"/>
                <a:gd fmla="*/ 380004 w 870873" name="connsiteX21"/>
                <a:gd fmla="*/ 547322 h 1307874" name="connsiteY21"/>
                <a:gd fmla="*/ 364293 w 870873" name="connsiteX22"/>
                <a:gd fmla="*/ 517600 h 1307874" name="connsiteY22"/>
                <a:gd fmla="*/ 316273 w 870873" name="connsiteX23"/>
                <a:gd fmla="*/ 448360 h 1307874" name="connsiteY23"/>
                <a:gd fmla="*/ 352730 w 870873" name="connsiteX24"/>
                <a:gd fmla="*/ 388914 h 1307874" name="connsiteY24"/>
                <a:gd fmla="*/ 335318 w 870873" name="connsiteX25"/>
                <a:gd fmla="*/ 339058 h 1307874" name="connsiteY25"/>
                <a:gd fmla="*/ 271111 w 870873" name="connsiteX26"/>
                <a:gd fmla="*/ 335249 h 1307874" name="connsiteY26"/>
                <a:gd fmla="*/ 229962 w 870873" name="connsiteX27"/>
                <a:gd fmla="*/ 294168 h 1307874" name="connsiteY27"/>
                <a:gd fmla="*/ 0 w 870873" name="connsiteX28"/>
                <a:gd fmla="*/ 371706 h 1307874" name="connsiteY28"/>
                <a:gd fmla="*/ 9999 w 870873" name="connsiteX29"/>
                <a:gd fmla="*/ 420881 h 1307874" name="connsiteY29"/>
                <a:gd fmla="*/ 135351 w 870873" name="connsiteX30"/>
                <a:gd fmla="*/ 439858 h 1307874" name="connsiteY30"/>
                <a:gd fmla="*/ 223364 w 870873" name="connsiteX31"/>
                <a:gd fmla="*/ 492366 h 1307874" name="connsiteY31"/>
                <a:gd fmla="*/ 224724 w 870873" name="connsiteX32"/>
                <a:gd fmla="*/ 593913 h 1307874" name="connsiteY32"/>
                <a:gd fmla="*/ 198538 w 870873" name="connsiteX33"/>
                <a:gd fmla="*/ 694781 h 1307874" name="connsiteY33"/>
                <a:gd fmla="*/ 206632 w 870873" name="connsiteX34"/>
                <a:gd fmla="*/ 765721 h 1307874" name="connsiteY34"/>
                <a:gd fmla="*/ 167659 w 870873" name="connsiteX35"/>
                <a:gd fmla="*/ 838226 h 1307874" name="connsiteY35"/>
                <a:gd fmla="*/ 161129 w 870873" name="connsiteX36"/>
                <a:gd fmla="*/ 871146 h 1307874" name="connsiteY36"/>
                <a:gd fmla="*/ 129230 w 870873" name="connsiteX37"/>
                <a:gd fmla="*/ 929367 h 1307874" name="connsiteY37"/>
                <a:gd fmla="*/ 97671 w 870873" name="connsiteX38"/>
                <a:gd fmla="*/ 955893 h 1307874" name="connsiteY38"/>
                <a:gd fmla="*/ 89373 w 870873" name="connsiteX39"/>
                <a:gd fmla="*/ 1002076 h 1307874" name="connsiteY39"/>
                <a:gd fmla="*/ 107669 w 870873" name="connsiteX40"/>
                <a:gd fmla="*/ 1131510 h 1307874" name="connsiteY40"/>
                <a:gd fmla="*/ 107669 w 870873" name="connsiteX41"/>
                <a:gd fmla="*/ 1307874 h 1307874" name="connsiteY41"/>
                <a:gd fmla="*/ 153444 w 870873" name="connsiteX42"/>
                <a:gd fmla="*/ 1307874 h 1307874" name="connsiteY42"/>
                <a:gd fmla="*/ 160789 w 870873" name="connsiteX43"/>
                <a:gd fmla="*/ 1273390 h 1307874" name="connsiteY43"/>
                <a:gd fmla="*/ 145010 w 870873" name="connsiteX44"/>
                <a:gd fmla="*/ 1276995 h 1307874" name="connsiteY44"/>
                <a:gd fmla="*/ 134195 w 870873" name="connsiteX45"/>
                <a:gd fmla="*/ 1254754 h 1307874" name="connsiteY45"/>
                <a:gd fmla="*/ 155756 w 870873" name="connsiteX46"/>
                <a:gd fmla="*/ 1226732 h 1307874" name="connsiteY46"/>
                <a:gd fmla="*/ 175141 w 870873" name="connsiteX47"/>
                <a:gd fmla="*/ 1216734 h 1307874" name="connsiteY47"/>
                <a:gd fmla="*/ 218195 w 870873" name="connsiteX48"/>
                <a:gd fmla="*/ 1195853 h 1307874" name="connsiteY48"/>
                <a:gd fmla="*/ 312261 w 870873" name="connsiteX49"/>
                <a:gd fmla="*/ 1164973 h 1307874" name="connsiteY49"/>
                <a:gd fmla="*/ 347493 w 870873" name="connsiteX50"/>
                <a:gd fmla="*/ 1137699 h 1307874" name="connsiteY50"/>
                <a:gd fmla="*/ 368985 w 870873" name="connsiteX51"/>
                <a:gd fmla="*/ 1094645 h 1307874" name="connsiteY51"/>
                <a:gd fmla="*/ 353954 w 870873" name="connsiteX52"/>
                <a:gd fmla="*/ 1104711 h 1307874" name="connsiteY52"/>
                <a:gd fmla="*/ 376195 w 870873" name="connsiteX53"/>
                <a:gd fmla="*/ 1037172 h 1307874" name="connsiteY53"/>
                <a:gd fmla="*/ 389118 w 870873" name="connsiteX54"/>
                <a:gd fmla="*/ 952492 h 1307874" name="connsiteY54"/>
                <a:gd fmla="*/ 374019 w 870873" name="connsiteX55"/>
                <a:gd fmla="*/ 951064 h 1307874" name="connsiteY55"/>
                <a:gd fmla="*/ 368305 w 870873" name="connsiteX56"/>
                <a:gd fmla="*/ 917260 h 1307874" name="connsiteY56"/>
                <a:gd fmla="*/ 356811 w 870873" name="connsiteX57"/>
                <a:gd fmla="*/ 843327 h 1307874" name="connsiteY57"/>
                <a:gd fmla="*/ 331645 w 870873" name="connsiteX58"/>
                <a:gd fmla="*/ 821766 h 1307874" name="connsiteY58"/>
                <a:gd fmla="*/ 333821 w 870873" name="connsiteX59"/>
                <a:gd fmla="*/ 770822 h 1307874" name="connsiteY59"/>
                <a:gd fmla="*/ 343888 w 870873" name="connsiteX60"/>
                <a:gd fmla="*/ 765041 h 1307874" name="connsiteY60"/>
                <a:gd fmla="*/ 356811 w 870873" name="connsiteX61"/>
                <a:gd fmla="*/ 756471 h 1307874" name="connsiteY61"/>
                <a:gd fmla="*/ 376195 w 870873" name="connsiteX62"/>
                <a:gd fmla="*/ 747153 h 1307874" name="connsiteY62"/>
                <a:gd fmla="*/ 420678 w 870873" name="connsiteX63"/>
                <a:gd fmla="*/ 702602 h 1307874" name="connsiteY63"/>
                <a:gd fmla="*/ 438634 w 870873" name="connsiteX64"/>
                <a:gd fmla="*/ 692536 h 1307874" name="connsiteY64"/>
                <a:gd fmla="*/ 451557 w 870873" name="connsiteX65"/>
                <a:gd fmla="*/ 668118 h 1307874" name="connsiteY65"/>
                <a:gd fmla="*/ 463799 w 870873" name="connsiteX66"/>
                <a:gd fmla="*/ 683218 h 1307874" name="connsiteY66"/>
                <a:gd fmla="*/ 497535 w 870873" name="connsiteX67"/>
                <a:gd fmla="*/ 645878 h 1307874" name="connsiteY67"/>
                <a:gd fmla="*/ 499712 w 870873" name="connsiteX68"/>
                <a:gd fmla="*/ 627921 h 1307874" name="connsiteY68"/>
                <a:gd fmla="*/ 517668 w 870873" name="connsiteX69"/>
                <a:gd fmla="*/ 623636 h 1307874" name="connsiteY69"/>
                <a:gd fmla="*/ 521953 w 870873" name="connsiteX70"/>
                <a:gd fmla="*/ 608537 h 1307874" name="connsiteY70"/>
                <a:gd fmla="*/ 604524 w 870873" name="connsiteX71"/>
                <a:gd fmla="*/ 559701 h 1307874" name="connsiteY71"/>
                <a:gd fmla="*/ 645470 w 870873" name="connsiteX72"/>
                <a:gd fmla="*/ 541813 h 1307874" name="connsiteY72"/>
                <a:gd fmla="*/ 674852 w 870873" name="connsiteX73"/>
                <a:gd fmla="*/ 539637 h 1307874" name="connsiteY73"/>
                <a:gd fmla="*/ 697161 w 870873" name="connsiteX74"/>
                <a:gd fmla="*/ 527394 h 1307874" name="connsiteY74"/>
                <a:gd fmla="*/ 700698 w 870873" name="connsiteX75"/>
                <a:gd fmla="*/ 514471 h 1307874" name="connsiteY75"/>
                <a:gd fmla="*/ 745929 w 870873" name="connsiteX76"/>
                <a:gd fmla="*/ 493658 h 1307874" name="connsiteY76"/>
                <a:gd fmla="*/ 762457 w 870873" name="connsiteX77"/>
                <a:gd fmla="*/ 477879 h 1307874" name="connsiteY77"/>
                <a:gd fmla="*/ 758172 w 870873" name="connsiteX78"/>
                <a:gd fmla="*/ 465636 h 1307874" name="connsiteY78"/>
                <a:gd fmla="*/ 770346 w 870873" name="connsiteX79"/>
                <a:gd fmla="*/ 457746 h 1307874" name="connsiteY79"/>
                <a:gd fmla="*/ 783270 w 870873" name="connsiteX80"/>
                <a:gd fmla="*/ 443395 h 1307874" name="connsiteY80"/>
                <a:gd fmla="*/ 826391 w 870873" name="connsiteX81"/>
                <a:gd fmla="*/ 408231 h 1307874" name="connsiteY81"/>
                <a:gd fmla="*/ 827072 w 870873" name="connsiteX82"/>
                <a:gd fmla="*/ 391022 h 1307874" name="connsiteY82"/>
                <a:gd fmla="*/ 824215 w 870873" name="connsiteX83"/>
                <a:gd fmla="*/ 378100 h 1307874" name="connsiteY83"/>
                <a:gd fmla="*/ 847884 w 870873" name="connsiteX84"/>
                <a:gd fmla="*/ 342187 h 1307874" name="connsiteY84"/>
                <a:gd fmla="*/ 847884 w 870873" name="connsiteX85"/>
                <a:gd fmla="*/ 324979 h 1307874" name="connsiteY85"/>
                <a:gd fmla="*/ 841423 w 870873" name="connsiteX86"/>
                <a:gd fmla="*/ 314913 h 1307874" name="connsiteY86"/>
                <a:gd fmla="*/ 842919 w 870873" name="connsiteX87"/>
                <a:gd fmla="*/ 306275 h 1307874" name="connsiteY87"/>
                <a:gd fmla="*/ 840743 w 870873" name="connsiteX88"/>
                <a:gd fmla="*/ 299813 h 1307874" name="connsiteY88"/>
                <a:gd fmla="*/ 830676 w 870873" name="connsiteX89"/>
                <a:gd fmla="*/ 298385 h 1307874" name="connsiteY89"/>
                <a:gd fmla="*/ 832853 w 870873" name="connsiteX90"/>
                <a:gd fmla="*/ 281857 h 1307874" name="connsiteY90"/>
                <a:gd fmla="*/ 829996 w 870873" name="connsiteX91"/>
                <a:gd fmla="*/ 250298 h 1307874" name="connsiteY91"/>
                <a:gd fmla="*/ 834961 w 870873" name="connsiteX92"/>
                <a:gd fmla="*/ 220847 h 1307874" name="connsiteY92"/>
                <a:gd fmla="*/ 829996 w 870873" name="connsiteX93"/>
                <a:gd fmla="*/ 189220 h 1307874" name="connsiteY93"/>
                <a:gd fmla="*/ 837138 w 870873" name="connsiteX94"/>
                <a:gd fmla="*/ 177045 h 1307874" name="connsiteY94"/>
                <a:gd fmla="*/ 835710 w 870873" name="connsiteX95"/>
                <a:gd fmla="*/ 85156 h 1307874" name="connsiteY95"/>
                <a:gd fmla="*/ 868017 w 870873" name="connsiteX96"/>
                <a:gd fmla="*/ 38497 h 1307874" name="connsiteY96"/>
                <a:gd fmla="*/ 870874 w 870873" name="connsiteX97"/>
                <a:gd fmla="*/ 3265 h 1307874" name="connsiteY97"/>
                <a:gd fmla="*/ 867133 w 870873" name="connsiteX98"/>
                <a:gd fmla="*/ 0 h 1307874" name="connsiteY98"/>
                <a:gd fmla="*/ 796260 w 870873" name="connsiteX99"/>
                <a:gd fmla="*/ 50468 h 1307874" name="connsiteY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b="b" l="l" r="r" t="t"/>
              <a:pathLst>
                <a:path h="1307874" w="870873">
                  <a:moveTo>
                    <a:pt x="796260" y="50468"/>
                  </a:moveTo>
                  <a:lnTo>
                    <a:pt x="706888" y="72097"/>
                  </a:lnTo>
                  <a:lnTo>
                    <a:pt x="674716" y="64819"/>
                  </a:lnTo>
                  <a:lnTo>
                    <a:pt x="641048" y="67200"/>
                  </a:lnTo>
                  <a:lnTo>
                    <a:pt x="625949" y="88760"/>
                  </a:lnTo>
                  <a:lnTo>
                    <a:pt x="564191" y="90257"/>
                  </a:lnTo>
                  <a:lnTo>
                    <a:pt x="536916" y="99643"/>
                  </a:lnTo>
                  <a:lnTo>
                    <a:pt x="511683" y="98691"/>
                  </a:lnTo>
                  <a:lnTo>
                    <a:pt x="491754" y="81483"/>
                  </a:lnTo>
                  <a:lnTo>
                    <a:pt x="458154" y="85360"/>
                  </a:lnTo>
                  <a:lnTo>
                    <a:pt x="406122" y="86584"/>
                  </a:lnTo>
                  <a:lnTo>
                    <a:pt x="388030" y="166842"/>
                  </a:lnTo>
                  <a:lnTo>
                    <a:pt x="398301" y="240027"/>
                  </a:lnTo>
                  <a:lnTo>
                    <a:pt x="401905" y="262745"/>
                  </a:lnTo>
                  <a:lnTo>
                    <a:pt x="428772" y="303010"/>
                  </a:lnTo>
                  <a:lnTo>
                    <a:pt x="472437" y="336814"/>
                  </a:lnTo>
                  <a:lnTo>
                    <a:pt x="465024" y="447612"/>
                  </a:lnTo>
                  <a:lnTo>
                    <a:pt x="415645" y="462303"/>
                  </a:lnTo>
                  <a:lnTo>
                    <a:pt x="412244" y="481891"/>
                  </a:lnTo>
                  <a:lnTo>
                    <a:pt x="428975" y="501208"/>
                  </a:lnTo>
                  <a:lnTo>
                    <a:pt x="425303" y="547322"/>
                  </a:lnTo>
                  <a:lnTo>
                    <a:pt x="380004" y="547322"/>
                  </a:lnTo>
                  <a:lnTo>
                    <a:pt x="364293" y="517600"/>
                  </a:lnTo>
                  <a:lnTo>
                    <a:pt x="316273" y="448360"/>
                  </a:lnTo>
                  <a:lnTo>
                    <a:pt x="352730" y="388914"/>
                  </a:lnTo>
                  <a:lnTo>
                    <a:pt x="335318" y="339058"/>
                  </a:lnTo>
                  <a:lnTo>
                    <a:pt x="271111" y="335249"/>
                  </a:lnTo>
                  <a:lnTo>
                    <a:pt x="229962" y="294168"/>
                  </a:lnTo>
                  <a:lnTo>
                    <a:pt x="0" y="371706"/>
                  </a:lnTo>
                  <a:lnTo>
                    <a:pt x="9999" y="420881"/>
                  </a:lnTo>
                  <a:lnTo>
                    <a:pt x="135351" y="439858"/>
                  </a:lnTo>
                  <a:lnTo>
                    <a:pt x="223364" y="492366"/>
                  </a:lnTo>
                  <a:lnTo>
                    <a:pt x="224724" y="593913"/>
                  </a:lnTo>
                  <a:lnTo>
                    <a:pt x="198538" y="694781"/>
                  </a:lnTo>
                  <a:lnTo>
                    <a:pt x="206632" y="765721"/>
                  </a:lnTo>
                  <a:lnTo>
                    <a:pt x="167659" y="838226"/>
                  </a:lnTo>
                  <a:lnTo>
                    <a:pt x="161129" y="871146"/>
                  </a:lnTo>
                  <a:lnTo>
                    <a:pt x="129230" y="929367"/>
                  </a:lnTo>
                  <a:lnTo>
                    <a:pt x="97671" y="955893"/>
                  </a:lnTo>
                  <a:lnTo>
                    <a:pt x="89373" y="1002076"/>
                  </a:lnTo>
                  <a:lnTo>
                    <a:pt x="107669" y="1131510"/>
                  </a:lnTo>
                  <a:lnTo>
                    <a:pt x="107669" y="1307874"/>
                  </a:lnTo>
                  <a:lnTo>
                    <a:pt x="153444" y="1307874"/>
                  </a:lnTo>
                  <a:lnTo>
                    <a:pt x="160789" y="1273390"/>
                  </a:lnTo>
                  <a:lnTo>
                    <a:pt x="145010" y="1276995"/>
                  </a:lnTo>
                  <a:lnTo>
                    <a:pt x="134195" y="1254754"/>
                  </a:lnTo>
                  <a:lnTo>
                    <a:pt x="155756" y="1226732"/>
                  </a:lnTo>
                  <a:lnTo>
                    <a:pt x="175141" y="1216734"/>
                  </a:lnTo>
                  <a:lnTo>
                    <a:pt x="218195" y="1195853"/>
                  </a:lnTo>
                  <a:lnTo>
                    <a:pt x="312261" y="1164973"/>
                  </a:lnTo>
                  <a:lnTo>
                    <a:pt x="347493" y="1137699"/>
                  </a:lnTo>
                  <a:lnTo>
                    <a:pt x="368985" y="1094645"/>
                  </a:lnTo>
                  <a:lnTo>
                    <a:pt x="353954" y="1104711"/>
                  </a:lnTo>
                  <a:lnTo>
                    <a:pt x="376195" y="1037172"/>
                  </a:lnTo>
                  <a:lnTo>
                    <a:pt x="389118" y="952492"/>
                  </a:lnTo>
                  <a:lnTo>
                    <a:pt x="374019" y="951064"/>
                  </a:lnTo>
                  <a:lnTo>
                    <a:pt x="368305" y="917260"/>
                  </a:lnTo>
                  <a:lnTo>
                    <a:pt x="356811" y="843327"/>
                  </a:lnTo>
                  <a:lnTo>
                    <a:pt x="331645" y="821766"/>
                  </a:lnTo>
                  <a:lnTo>
                    <a:pt x="333821" y="770822"/>
                  </a:lnTo>
                  <a:lnTo>
                    <a:pt x="343888" y="765041"/>
                  </a:lnTo>
                  <a:lnTo>
                    <a:pt x="356811" y="756471"/>
                  </a:lnTo>
                  <a:lnTo>
                    <a:pt x="376195" y="747153"/>
                  </a:lnTo>
                  <a:lnTo>
                    <a:pt x="420678" y="702602"/>
                  </a:lnTo>
                  <a:lnTo>
                    <a:pt x="438634" y="692536"/>
                  </a:lnTo>
                  <a:lnTo>
                    <a:pt x="451557" y="668118"/>
                  </a:lnTo>
                  <a:lnTo>
                    <a:pt x="463799" y="683218"/>
                  </a:lnTo>
                  <a:lnTo>
                    <a:pt x="497535" y="645878"/>
                  </a:lnTo>
                  <a:lnTo>
                    <a:pt x="499712" y="627921"/>
                  </a:lnTo>
                  <a:lnTo>
                    <a:pt x="517668" y="623636"/>
                  </a:lnTo>
                  <a:lnTo>
                    <a:pt x="521953" y="608537"/>
                  </a:lnTo>
                  <a:lnTo>
                    <a:pt x="604524" y="559701"/>
                  </a:lnTo>
                  <a:lnTo>
                    <a:pt x="645470" y="541813"/>
                  </a:lnTo>
                  <a:lnTo>
                    <a:pt x="674852" y="539637"/>
                  </a:lnTo>
                  <a:lnTo>
                    <a:pt x="697161" y="527394"/>
                  </a:lnTo>
                  <a:lnTo>
                    <a:pt x="700698" y="514471"/>
                  </a:lnTo>
                  <a:lnTo>
                    <a:pt x="745929" y="493658"/>
                  </a:lnTo>
                  <a:lnTo>
                    <a:pt x="762457" y="477879"/>
                  </a:lnTo>
                  <a:lnTo>
                    <a:pt x="758172" y="465636"/>
                  </a:lnTo>
                  <a:lnTo>
                    <a:pt x="770346" y="457746"/>
                  </a:lnTo>
                  <a:lnTo>
                    <a:pt x="783270" y="443395"/>
                  </a:lnTo>
                  <a:lnTo>
                    <a:pt x="826391" y="408231"/>
                  </a:lnTo>
                  <a:lnTo>
                    <a:pt x="827072" y="391022"/>
                  </a:lnTo>
                  <a:lnTo>
                    <a:pt x="824215" y="378100"/>
                  </a:lnTo>
                  <a:lnTo>
                    <a:pt x="847884" y="342187"/>
                  </a:lnTo>
                  <a:lnTo>
                    <a:pt x="847884" y="324979"/>
                  </a:lnTo>
                  <a:lnTo>
                    <a:pt x="841423" y="314913"/>
                  </a:lnTo>
                  <a:lnTo>
                    <a:pt x="842919" y="306275"/>
                  </a:lnTo>
                  <a:lnTo>
                    <a:pt x="840743" y="299813"/>
                  </a:lnTo>
                  <a:lnTo>
                    <a:pt x="830676" y="298385"/>
                  </a:lnTo>
                  <a:lnTo>
                    <a:pt x="832853" y="281857"/>
                  </a:lnTo>
                  <a:lnTo>
                    <a:pt x="829996" y="250298"/>
                  </a:lnTo>
                  <a:lnTo>
                    <a:pt x="834961" y="220847"/>
                  </a:lnTo>
                  <a:lnTo>
                    <a:pt x="829996" y="189220"/>
                  </a:lnTo>
                  <a:lnTo>
                    <a:pt x="837138" y="177045"/>
                  </a:lnTo>
                  <a:lnTo>
                    <a:pt x="835710" y="85156"/>
                  </a:lnTo>
                  <a:lnTo>
                    <a:pt x="868017" y="38497"/>
                  </a:lnTo>
                  <a:lnTo>
                    <a:pt x="870874" y="3265"/>
                  </a:lnTo>
                  <a:lnTo>
                    <a:pt x="867133" y="0"/>
                  </a:lnTo>
                  <a:lnTo>
                    <a:pt x="796260" y="504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0" name="Graphic 10">
              <a:extLst>
                <a:ext uri="{FF2B5EF4-FFF2-40B4-BE49-F238E27FC236}">
                  <a16:creationId xmlns:a16="http://schemas.microsoft.com/office/drawing/2014/main" id="{B0DA732C-E625-4AA0-9C8A-4A80E44641CA}"/>
                </a:ext>
              </a:extLst>
            </p:cNvPr>
            <p:cNvSpPr/>
            <p:nvPr/>
          </p:nvSpPr>
          <p:spPr>
            <a:xfrm>
              <a:off x="5206285" y="2840550"/>
              <a:ext cx="307023" cy="329740"/>
            </a:xfrm>
            <a:custGeom>
              <a:avLst/>
              <a:gdLst>
                <a:gd fmla="*/ 280973 w 307023" name="connsiteX0"/>
                <a:gd fmla="*/ 329740 h 329740" name="connsiteY0"/>
                <a:gd fmla="*/ 307023 w 307023" name="connsiteX1"/>
                <a:gd fmla="*/ 226560 h 329740" name="connsiteY1"/>
                <a:gd fmla="*/ 265533 w 307023" name="connsiteX2"/>
                <a:gd fmla="*/ 213501 h 329740" name="connsiteY2"/>
                <a:gd fmla="*/ 254787 w 307023" name="connsiteX3"/>
                <a:gd fmla="*/ 187996 h 329740" name="connsiteY3"/>
                <a:gd fmla="*/ 203163 w 307023" name="connsiteX4"/>
                <a:gd fmla="*/ 166775 h 329740" name="connsiteY4"/>
                <a:gd fmla="*/ 225608 w 307023" name="connsiteX5"/>
                <a:gd fmla="*/ 129910 h 329740" name="connsiteY5"/>
                <a:gd fmla="*/ 216426 w 307023" name="connsiteX6"/>
                <a:gd fmla="*/ 83999 h 329740" name="connsiteY6"/>
                <a:gd fmla="*/ 209761 w 307023" name="connsiteX7"/>
                <a:gd fmla="*/ 77402 h 329740" name="connsiteY7"/>
                <a:gd fmla="*/ 194525 w 307023" name="connsiteX8"/>
                <a:gd fmla="*/ 107805 h 329740" name="connsiteY8"/>
                <a:gd fmla="*/ 139908 w 307023" name="connsiteX9"/>
                <a:gd fmla="*/ 104268 h 329740" name="connsiteY9"/>
                <a:gd fmla="*/ 131066 w 307023" name="connsiteX10"/>
                <a:gd fmla="*/ 66519 h 329740" name="connsiteY10"/>
                <a:gd fmla="*/ 151811 w 307023" name="connsiteX11"/>
                <a:gd fmla="*/ 58221 h 329740" name="connsiteY11"/>
                <a:gd fmla="*/ 146642 w 307023" name="connsiteX12"/>
                <a:gd fmla="*/ 4625 h 329740" name="connsiteY12"/>
                <a:gd fmla="*/ 121952 w 307023" name="connsiteX13"/>
                <a:gd fmla="*/ 0 h 329740" name="connsiteY13"/>
                <a:gd fmla="*/ 73525 w 307023" name="connsiteX14"/>
                <a:gd fmla="*/ 27070 h 329740" name="connsiteY14"/>
                <a:gd fmla="*/ 73525 w 307023" name="connsiteX15"/>
                <a:gd fmla="*/ 69308 h 329740" name="connsiteY15"/>
                <a:gd fmla="*/ 23125 w 307023" name="connsiteX16"/>
                <a:gd fmla="*/ 95902 h 329740" name="connsiteY16"/>
                <a:gd fmla="*/ 0 w 307023" name="connsiteX17"/>
                <a:gd fmla="*/ 130726 h 329740" name="connsiteY17"/>
                <a:gd fmla="*/ 3333 w 307023" name="connsiteX18"/>
                <a:gd fmla="*/ 140317 h 329740" name="connsiteY18"/>
                <a:gd fmla="*/ 20541 w 307023" name="connsiteX19"/>
                <a:gd fmla="*/ 147866 h 329740" name="connsiteY19"/>
                <a:gd fmla="*/ 38565 w 307023" name="connsiteX20"/>
                <a:gd fmla="*/ 172624 h 329740" name="connsiteY20"/>
                <a:gd fmla="*/ 72913 w 307023" name="connsiteX21"/>
                <a:gd fmla="*/ 189764 h 329740" name="connsiteY21"/>
                <a:gd fmla="*/ 114879 w 307023" name="connsiteX22"/>
                <a:gd fmla="*/ 227921 h 329740" name="connsiteY22"/>
                <a:gd fmla="*/ 155960 w 307023" name="connsiteX23"/>
                <a:gd fmla="*/ 278729 h 329740" name="connsiteY23"/>
                <a:gd fmla="*/ 195409 w 307023" name="connsiteX24"/>
                <a:gd fmla="*/ 292536 h 329740" name="connsiteY24"/>
                <a:gd fmla="*/ 233566 w 307023" name="connsiteX25"/>
                <a:gd fmla="*/ 308451 h 329740" name="connsiteY25"/>
                <a:gd fmla="*/ 266690 w 307023" name="connsiteX26"/>
                <a:gd fmla="*/ 325659 h 329740" name="connsiteY26"/>
                <a:gd fmla="*/ 280973 w 307023" name="connsiteX27"/>
                <a:gd fmla="*/ 329740 h 329740"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29740" w="307023">
                  <a:moveTo>
                    <a:pt x="280973" y="329740"/>
                  </a:moveTo>
                  <a:lnTo>
                    <a:pt x="307023" y="226560"/>
                  </a:lnTo>
                  <a:lnTo>
                    <a:pt x="265533" y="213501"/>
                  </a:lnTo>
                  <a:lnTo>
                    <a:pt x="254787" y="187996"/>
                  </a:lnTo>
                  <a:lnTo>
                    <a:pt x="203163" y="166775"/>
                  </a:lnTo>
                  <a:lnTo>
                    <a:pt x="225608" y="129910"/>
                  </a:lnTo>
                  <a:lnTo>
                    <a:pt x="216426" y="83999"/>
                  </a:lnTo>
                  <a:lnTo>
                    <a:pt x="209761" y="77402"/>
                  </a:lnTo>
                  <a:lnTo>
                    <a:pt x="194525" y="107805"/>
                  </a:lnTo>
                  <a:lnTo>
                    <a:pt x="139908" y="104268"/>
                  </a:lnTo>
                  <a:lnTo>
                    <a:pt x="131066" y="66519"/>
                  </a:lnTo>
                  <a:lnTo>
                    <a:pt x="151811" y="58221"/>
                  </a:lnTo>
                  <a:lnTo>
                    <a:pt x="146642" y="4625"/>
                  </a:lnTo>
                  <a:lnTo>
                    <a:pt x="121952" y="0"/>
                  </a:lnTo>
                  <a:lnTo>
                    <a:pt x="73525" y="27070"/>
                  </a:lnTo>
                  <a:lnTo>
                    <a:pt x="73525" y="69308"/>
                  </a:lnTo>
                  <a:lnTo>
                    <a:pt x="23125" y="95902"/>
                  </a:lnTo>
                  <a:lnTo>
                    <a:pt x="0" y="130726"/>
                  </a:lnTo>
                  <a:lnTo>
                    <a:pt x="3333" y="140317"/>
                  </a:lnTo>
                  <a:lnTo>
                    <a:pt x="20541" y="147866"/>
                  </a:lnTo>
                  <a:lnTo>
                    <a:pt x="38565" y="172624"/>
                  </a:lnTo>
                  <a:lnTo>
                    <a:pt x="72913" y="189764"/>
                  </a:lnTo>
                  <a:lnTo>
                    <a:pt x="114879" y="227921"/>
                  </a:lnTo>
                  <a:lnTo>
                    <a:pt x="155960" y="278729"/>
                  </a:lnTo>
                  <a:lnTo>
                    <a:pt x="195409" y="292536"/>
                  </a:lnTo>
                  <a:lnTo>
                    <a:pt x="233566" y="308451"/>
                  </a:lnTo>
                  <a:lnTo>
                    <a:pt x="266690" y="325659"/>
                  </a:lnTo>
                  <a:lnTo>
                    <a:pt x="280973" y="32974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1" name="Graphic 10">
              <a:extLst>
                <a:ext uri="{FF2B5EF4-FFF2-40B4-BE49-F238E27FC236}">
                  <a16:creationId xmlns:a16="http://schemas.microsoft.com/office/drawing/2014/main" id="{A38ECF90-176E-4001-AACC-630AEF6A7B64}"/>
                </a:ext>
              </a:extLst>
            </p:cNvPr>
            <p:cNvSpPr/>
            <p:nvPr/>
          </p:nvSpPr>
          <p:spPr>
            <a:xfrm>
              <a:off x="8599794" y="5658714"/>
              <a:ext cx="77265" cy="102907"/>
            </a:xfrm>
            <a:custGeom>
              <a:avLst/>
              <a:gdLst>
                <a:gd fmla="*/ 0 w 77265" name="connsiteX0"/>
                <a:gd fmla="*/ 44482 h 102907" name="connsiteY0"/>
                <a:gd fmla="*/ 6529 w 77265" name="connsiteX1"/>
                <a:gd fmla="*/ 95698 h 102907" name="connsiteY1"/>
                <a:gd fmla="*/ 52848 w 77265" name="connsiteX2"/>
                <a:gd fmla="*/ 102908 h 102907" name="connsiteY2"/>
                <a:gd fmla="*/ 77266 w 77265" name="connsiteX3"/>
                <a:gd fmla="*/ 73185 h 102907" name="connsiteY3"/>
                <a:gd fmla="*/ 77266 w 77265" name="connsiteX4"/>
                <a:gd fmla="*/ 16936 h 102907" name="connsiteY4"/>
                <a:gd fmla="*/ 36388 w 77265" name="connsiteX5"/>
                <a:gd fmla="*/ 0 h 102907" name="connsiteY5"/>
                <a:gd fmla="*/ 14623 w 77265" name="connsiteX6"/>
                <a:gd fmla="*/ 18568 h 102907" name="connsiteY6"/>
                <a:gd fmla="*/ 0 w 77265" name="connsiteX7"/>
                <a:gd fmla="*/ 44482 h 10290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02907" w="77265">
                  <a:moveTo>
                    <a:pt x="0" y="44482"/>
                  </a:moveTo>
                  <a:lnTo>
                    <a:pt x="6529" y="95698"/>
                  </a:lnTo>
                  <a:lnTo>
                    <a:pt x="52848" y="102908"/>
                  </a:lnTo>
                  <a:lnTo>
                    <a:pt x="77266" y="73185"/>
                  </a:lnTo>
                  <a:lnTo>
                    <a:pt x="77266" y="16936"/>
                  </a:lnTo>
                  <a:lnTo>
                    <a:pt x="36388" y="0"/>
                  </a:lnTo>
                  <a:lnTo>
                    <a:pt x="14623" y="18568"/>
                  </a:lnTo>
                  <a:lnTo>
                    <a:pt x="0" y="444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2" name="Graphic 10">
              <a:extLst>
                <a:ext uri="{FF2B5EF4-FFF2-40B4-BE49-F238E27FC236}">
                  <a16:creationId xmlns:a16="http://schemas.microsoft.com/office/drawing/2014/main" id="{456BBD48-7AE6-40B9-96EE-F10946F3A445}"/>
                </a:ext>
              </a:extLst>
            </p:cNvPr>
            <p:cNvSpPr/>
            <p:nvPr/>
          </p:nvSpPr>
          <p:spPr>
            <a:xfrm>
              <a:off x="8124500" y="951957"/>
              <a:ext cx="858834" cy="770278"/>
            </a:xfrm>
            <a:custGeom>
              <a:avLst/>
              <a:gdLst>
                <a:gd fmla="*/ 20472 w 858834" name="connsiteX0"/>
                <a:gd fmla="*/ 11155 h 770278" name="connsiteY0"/>
                <a:gd fmla="*/ 14623 w 858834" name="connsiteX1"/>
                <a:gd fmla="*/ 0 h 770278" name="connsiteY1"/>
                <a:gd fmla="*/ 7005 w 858834" name="connsiteX2"/>
                <a:gd fmla="*/ 18976 h 770278" name="connsiteY2"/>
                <a:gd fmla="*/ 24757 w 858834" name="connsiteX3"/>
                <a:gd fmla="*/ 116579 h 770278" name="connsiteY3"/>
                <a:gd fmla="*/ 0 w 858834" name="connsiteX4"/>
                <a:gd fmla="*/ 141337 h 770278" name="connsiteY4"/>
                <a:gd fmla="*/ 36932 w 858834" name="connsiteX5"/>
                <a:gd fmla="*/ 221391 h 770278" name="connsiteY5"/>
                <a:gd fmla="*/ 37001 w 858834" name="connsiteX6"/>
                <a:gd fmla="*/ 223500 h 770278" name="connsiteY6"/>
                <a:gd fmla="*/ 46999 w 858834" name="connsiteX7"/>
                <a:gd fmla="*/ 765993 h 770278" name="connsiteY7"/>
                <a:gd fmla="*/ 488081 w 858834" name="connsiteX8"/>
                <a:gd fmla="*/ 768102 h 770278" name="connsiteY8"/>
                <a:gd fmla="*/ 536576 w 858834" name="connsiteX9"/>
                <a:gd fmla="*/ 742664 h 770278" name="connsiteY9"/>
                <a:gd fmla="*/ 577930 w 858834" name="connsiteX10"/>
                <a:gd fmla="*/ 770278 h 770278" name="connsiteY10"/>
                <a:gd fmla="*/ 746540 w 858834" name="connsiteX11"/>
                <a:gd fmla="*/ 770278 h 770278" name="connsiteY11"/>
                <a:gd fmla="*/ 851557 w 858834" name="connsiteX12"/>
                <a:gd fmla="*/ 676757 h 770278" name="connsiteY12"/>
                <a:gd fmla="*/ 842307 w 858834" name="connsiteX13"/>
                <a:gd fmla="*/ 633635 h 770278" name="connsiteY13"/>
                <a:gd fmla="*/ 837274 w 858834" name="connsiteX14"/>
                <a:gd fmla="*/ 624997 h 770278" name="connsiteY14"/>
                <a:gd fmla="*/ 846592 w 858834" name="connsiteX15"/>
                <a:gd fmla="*/ 619963 h 770278" name="connsiteY15"/>
                <a:gd fmla="*/ 858835 w 858834" name="connsiteX16"/>
                <a:gd fmla="*/ 623568 h 770278" name="connsiteY16"/>
                <a:gd fmla="*/ 858835 w 858834" name="connsiteX17"/>
                <a:gd fmla="*/ 613502 h 770278" name="connsiteY17"/>
                <a:gd fmla="*/ 809999 w 858834" name="connsiteX18"/>
                <a:gd fmla="*/ 576229 h 770278" name="connsiteY18"/>
                <a:gd fmla="*/ 756131 w 858834" name="connsiteX19"/>
                <a:gd fmla="*/ 483592 h 770278" name="connsiteY19"/>
                <a:gd fmla="*/ 707296 w 858834" name="connsiteX20"/>
                <a:gd fmla="*/ 408162 h 770278" name="connsiteY20"/>
                <a:gd fmla="*/ 692944 w 858834" name="connsiteX21"/>
                <a:gd fmla="*/ 355790 h 770278" name="connsiteY21"/>
                <a:gd fmla="*/ 662813 w 858834" name="connsiteX22"/>
                <a:gd fmla="*/ 324163 h 770278" name="connsiteY22"/>
                <a:gd fmla="*/ 662065 w 858834" name="connsiteX23"/>
                <a:gd fmla="*/ 293284 h 770278" name="connsiteY23"/>
                <a:gd fmla="*/ 634791 w 858834" name="connsiteX24"/>
                <a:gd fmla="*/ 280361 h 770278" name="connsiteY24"/>
                <a:gd fmla="*/ 590988 w 858834" name="connsiteX25"/>
                <a:gd fmla="*/ 222956 h 770278" name="connsiteY25"/>
                <a:gd fmla="*/ 587384 w 858834" name="connsiteX26"/>
                <a:gd fmla="*/ 188472 h 770278" name="connsiteY26"/>
                <a:gd fmla="*/ 566571 w 858834" name="connsiteX27"/>
                <a:gd fmla="*/ 167659 h 770278" name="connsiteY27"/>
                <a:gd fmla="*/ 573033 w 858834" name="connsiteX28"/>
                <a:gd fmla="*/ 136031 h 770278" name="connsiteY28"/>
                <a:gd fmla="*/ 578814 w 858834" name="connsiteX29"/>
                <a:gd fmla="*/ 136031 h 770278" name="connsiteY29"/>
                <a:gd fmla="*/ 600307 w 858834" name="connsiteX30"/>
                <a:gd fmla="*/ 176297 h 770278" name="connsiteY30"/>
                <a:gd fmla="*/ 635539 w 858834" name="connsiteX31"/>
                <a:gd fmla="*/ 224384 h 770278" name="connsiteY31"/>
                <a:gd fmla="*/ 639824 w 858834" name="connsiteX32"/>
                <a:gd fmla="*/ 240912 h 770278" name="connsiteY32"/>
                <a:gd fmla="*/ 697297 w 858834" name="connsiteX33"/>
                <a:gd fmla="*/ 304098 h 770278" name="connsiteY33"/>
                <a:gd fmla="*/ 713757 w 858834" name="connsiteX34"/>
                <a:gd fmla="*/ 306207 h 770278" name="connsiteY34"/>
                <a:gd fmla="*/ 727428 w 858834" name="connsiteX35"/>
                <a:gd fmla="*/ 294032 h 770278" name="connsiteY35"/>
                <a:gd fmla="*/ 725252 w 858834" name="connsiteX36"/>
                <a:gd fmla="*/ 261725 h 770278" name="connsiteY36"/>
                <a:gd fmla="*/ 752526 w 858834" name="connsiteX37"/>
                <a:gd fmla="*/ 177725 h 770278" name="connsiteY37"/>
                <a:gd fmla="*/ 675532 w 858834" name="connsiteX38"/>
                <a:gd fmla="*/ 25846 h 770278" name="connsiteY38"/>
                <a:gd fmla="*/ 649958 w 858834" name="connsiteX39"/>
                <a:gd fmla="*/ 43054 h 770278" name="connsiteY39"/>
                <a:gd fmla="*/ 618127 w 858834" name="connsiteX40"/>
                <a:gd fmla="*/ 48903 h 770278" name="connsiteY40"/>
                <a:gd fmla="*/ 561878 w 858834" name="connsiteX41"/>
                <a:gd fmla="*/ 46387 h 770278" name="connsiteY41"/>
                <a:gd fmla="*/ 514947 w 858834" name="connsiteX42"/>
                <a:gd fmla="*/ 12447 h 770278" name="connsiteY42"/>
                <a:gd fmla="*/ 493522 w 858834" name="connsiteX43"/>
                <a:gd fmla="*/ 13671 h 770278" name="connsiteY43"/>
                <a:gd fmla="*/ 454549 w 858834" name="connsiteX44"/>
                <a:gd fmla="*/ 10338 h 770278" name="connsiteY44"/>
                <a:gd fmla="*/ 438157 w 858834" name="connsiteX45"/>
                <a:gd fmla="*/ 22513 h 770278" name="connsiteY45"/>
                <a:gd fmla="*/ 417616 w 858834" name="connsiteX46"/>
                <a:gd fmla="*/ 25030 h 770278" name="connsiteY46"/>
                <a:gd fmla="*/ 413399 w 858834" name="connsiteX47"/>
                <a:gd fmla="*/ 16188 h 770278" name="connsiteY47"/>
                <a:gd fmla="*/ 395851 w 858834" name="connsiteX48"/>
                <a:gd fmla="*/ 17888 h 770278" name="connsiteY48"/>
                <a:gd fmla="*/ 327904 w 858834" name="connsiteX49"/>
                <a:gd fmla="*/ 59378 h 770278" name="connsiteY49"/>
                <a:gd fmla="*/ 301445 w 858834" name="connsiteX50"/>
                <a:gd fmla="*/ 66519 h 770278" name="connsiteY50"/>
                <a:gd fmla="*/ 269138 w 858834" name="connsiteX51"/>
                <a:gd fmla="*/ 51420 h 770278" name="connsiteY51"/>
                <a:gd fmla="*/ 237307 w 858834" name="connsiteX52"/>
                <a:gd fmla="*/ 47679 h 770278" name="connsiteY52"/>
                <a:gd fmla="*/ 217990 w 858834" name="connsiteX53"/>
                <a:gd fmla="*/ 38837 h 770278" name="connsiteY53"/>
                <a:gd fmla="*/ 192824 w 858834" name="connsiteX54"/>
                <a:gd fmla="*/ 37205 h 770278" name="connsiteY54"/>
                <a:gd fmla="*/ 159293 w 858834" name="connsiteX55"/>
                <a:gd fmla="*/ 20405 h 770278" name="connsiteY55"/>
                <a:gd fmla="*/ 70804 w 858834" name="connsiteX56"/>
                <a:gd fmla="*/ 6121 h 770278" name="connsiteY56"/>
                <a:gd fmla="*/ 32171 w 858834" name="connsiteX57"/>
                <a:gd fmla="*/ 13263 h 770278" name="connsiteY57"/>
                <a:gd fmla="*/ 20472 w 858834" name="connsiteX58"/>
                <a:gd fmla="*/ 11155 h 77027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770278" w="858834">
                  <a:moveTo>
                    <a:pt x="20472" y="11155"/>
                  </a:moveTo>
                  <a:lnTo>
                    <a:pt x="14623" y="0"/>
                  </a:lnTo>
                  <a:lnTo>
                    <a:pt x="7005" y="18976"/>
                  </a:lnTo>
                  <a:lnTo>
                    <a:pt x="24757" y="116579"/>
                  </a:lnTo>
                  <a:lnTo>
                    <a:pt x="0" y="141337"/>
                  </a:lnTo>
                  <a:lnTo>
                    <a:pt x="36932" y="221391"/>
                  </a:lnTo>
                  <a:lnTo>
                    <a:pt x="37001" y="223500"/>
                  </a:lnTo>
                  <a:lnTo>
                    <a:pt x="46999" y="765993"/>
                  </a:lnTo>
                  <a:lnTo>
                    <a:pt x="488081" y="768102"/>
                  </a:lnTo>
                  <a:lnTo>
                    <a:pt x="536576" y="742664"/>
                  </a:lnTo>
                  <a:lnTo>
                    <a:pt x="577930" y="770278"/>
                  </a:lnTo>
                  <a:lnTo>
                    <a:pt x="746540" y="770278"/>
                  </a:lnTo>
                  <a:lnTo>
                    <a:pt x="851557" y="676757"/>
                  </a:lnTo>
                  <a:lnTo>
                    <a:pt x="842307" y="633635"/>
                  </a:lnTo>
                  <a:lnTo>
                    <a:pt x="837274" y="624997"/>
                  </a:lnTo>
                  <a:lnTo>
                    <a:pt x="846592" y="619963"/>
                  </a:lnTo>
                  <a:lnTo>
                    <a:pt x="858835" y="623568"/>
                  </a:lnTo>
                  <a:lnTo>
                    <a:pt x="858835" y="613502"/>
                  </a:lnTo>
                  <a:lnTo>
                    <a:pt x="809999" y="576229"/>
                  </a:lnTo>
                  <a:lnTo>
                    <a:pt x="756131" y="483592"/>
                  </a:lnTo>
                  <a:lnTo>
                    <a:pt x="707296" y="408162"/>
                  </a:lnTo>
                  <a:lnTo>
                    <a:pt x="692944" y="355790"/>
                  </a:lnTo>
                  <a:lnTo>
                    <a:pt x="662813" y="324163"/>
                  </a:lnTo>
                  <a:lnTo>
                    <a:pt x="662065" y="293284"/>
                  </a:lnTo>
                  <a:lnTo>
                    <a:pt x="634791" y="280361"/>
                  </a:lnTo>
                  <a:lnTo>
                    <a:pt x="590988" y="222956"/>
                  </a:lnTo>
                  <a:lnTo>
                    <a:pt x="587384" y="188472"/>
                  </a:lnTo>
                  <a:lnTo>
                    <a:pt x="566571" y="167659"/>
                  </a:lnTo>
                  <a:lnTo>
                    <a:pt x="573033" y="136031"/>
                  </a:lnTo>
                  <a:lnTo>
                    <a:pt x="578814" y="136031"/>
                  </a:lnTo>
                  <a:lnTo>
                    <a:pt x="600307" y="176297"/>
                  </a:lnTo>
                  <a:lnTo>
                    <a:pt x="635539" y="224384"/>
                  </a:lnTo>
                  <a:lnTo>
                    <a:pt x="639824" y="240912"/>
                  </a:lnTo>
                  <a:lnTo>
                    <a:pt x="697297" y="304098"/>
                  </a:lnTo>
                  <a:lnTo>
                    <a:pt x="713757" y="306207"/>
                  </a:lnTo>
                  <a:lnTo>
                    <a:pt x="727428" y="294032"/>
                  </a:lnTo>
                  <a:lnTo>
                    <a:pt x="725252" y="261725"/>
                  </a:lnTo>
                  <a:lnTo>
                    <a:pt x="752526" y="177725"/>
                  </a:lnTo>
                  <a:lnTo>
                    <a:pt x="675532" y="25846"/>
                  </a:lnTo>
                  <a:lnTo>
                    <a:pt x="649958" y="43054"/>
                  </a:lnTo>
                  <a:lnTo>
                    <a:pt x="618127" y="48903"/>
                  </a:lnTo>
                  <a:lnTo>
                    <a:pt x="561878" y="46387"/>
                  </a:lnTo>
                  <a:lnTo>
                    <a:pt x="514947" y="12447"/>
                  </a:lnTo>
                  <a:lnTo>
                    <a:pt x="493522" y="13671"/>
                  </a:lnTo>
                  <a:lnTo>
                    <a:pt x="454549" y="10338"/>
                  </a:lnTo>
                  <a:lnTo>
                    <a:pt x="438157" y="22513"/>
                  </a:lnTo>
                  <a:lnTo>
                    <a:pt x="417616" y="25030"/>
                  </a:lnTo>
                  <a:lnTo>
                    <a:pt x="413399" y="16188"/>
                  </a:lnTo>
                  <a:lnTo>
                    <a:pt x="395851" y="17888"/>
                  </a:lnTo>
                  <a:lnTo>
                    <a:pt x="327904" y="59378"/>
                  </a:lnTo>
                  <a:lnTo>
                    <a:pt x="301445" y="66519"/>
                  </a:lnTo>
                  <a:lnTo>
                    <a:pt x="269138" y="51420"/>
                  </a:lnTo>
                  <a:lnTo>
                    <a:pt x="237307" y="47679"/>
                  </a:lnTo>
                  <a:lnTo>
                    <a:pt x="217990" y="38837"/>
                  </a:lnTo>
                  <a:lnTo>
                    <a:pt x="192824" y="37205"/>
                  </a:lnTo>
                  <a:lnTo>
                    <a:pt x="159293" y="20405"/>
                  </a:lnTo>
                  <a:lnTo>
                    <a:pt x="70804" y="6121"/>
                  </a:lnTo>
                  <a:lnTo>
                    <a:pt x="32171" y="13263"/>
                  </a:lnTo>
                  <a:lnTo>
                    <a:pt x="20472" y="1115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3" name="Graphic 10">
              <a:extLst>
                <a:ext uri="{FF2B5EF4-FFF2-40B4-BE49-F238E27FC236}">
                  <a16:creationId xmlns:a16="http://schemas.microsoft.com/office/drawing/2014/main" id="{FD28E625-8922-46F6-95AD-0F4611E000C6}"/>
                </a:ext>
              </a:extLst>
            </p:cNvPr>
            <p:cNvSpPr/>
            <p:nvPr/>
          </p:nvSpPr>
          <p:spPr>
            <a:xfrm>
              <a:off x="6960615" y="836738"/>
              <a:ext cx="1194016" cy="1085259"/>
            </a:xfrm>
            <a:custGeom>
              <a:avLst/>
              <a:gdLst>
                <a:gd fmla="*/ 187111 w 1194016" name="connsiteX0"/>
                <a:gd fmla="*/ 67608 h 1085259" name="connsiteY0"/>
                <a:gd fmla="*/ 85972 w 1194016" name="connsiteX1"/>
                <a:gd fmla="*/ 127802 h 1085259" name="connsiteY1"/>
                <a:gd fmla="*/ 88012 w 1194016" name="connsiteX2"/>
                <a:gd fmla="*/ 181058 h 1085259" name="connsiteY2"/>
                <a:gd fmla="*/ 65499 w 1194016" name="connsiteX3"/>
                <a:gd fmla="*/ 221187 h 1085259" name="connsiteY3"/>
                <a:gd fmla="*/ 31151 w 1194016" name="connsiteX4"/>
                <a:gd fmla="*/ 234926 h 1085259" name="connsiteY4"/>
                <a:gd fmla="*/ 14283 w 1194016" name="connsiteX5"/>
                <a:gd fmla="*/ 248325 h 1085259" name="connsiteY5"/>
                <a:gd fmla="*/ 14283 w 1194016" name="connsiteX6"/>
                <a:gd fmla="*/ 270363 h 1085259" name="connsiteY6"/>
                <a:gd fmla="*/ 35572 w 1194016" name="connsiteX7"/>
                <a:gd fmla="*/ 295868 h 1085259" name="connsiteY7"/>
                <a:gd fmla="*/ 46863 w 1194016" name="connsiteX8"/>
                <a:gd fmla="*/ 392791 h 1085259" name="connsiteY8"/>
                <a:gd fmla="*/ 37749 w 1194016" name="connsiteX9"/>
                <a:gd fmla="*/ 524877 h 1085259" name="connsiteY9"/>
                <a:gd fmla="*/ 2381 w 1194016" name="connsiteX10"/>
                <a:gd fmla="*/ 542562 h 1085259" name="connsiteY10"/>
                <a:gd fmla="*/ 0 w 1194016" name="connsiteX11"/>
                <a:gd fmla="*/ 554464 h 1085259" name="connsiteY11"/>
                <a:gd fmla="*/ 53869 w 1194016" name="connsiteX12"/>
                <a:gd fmla="*/ 610509 h 1085259" name="connsiteY12"/>
                <a:gd fmla="*/ 45367 w 1194016" name="connsiteX13"/>
                <a:gd fmla="*/ 669955 h 1085259" name="connsiteY13"/>
                <a:gd fmla="*/ 52848 w 1194016" name="connsiteX14"/>
                <a:gd fmla="*/ 675328 h 1085259" name="connsiteY14"/>
                <a:gd fmla="*/ 99303 w 1194016" name="connsiteX15"/>
                <a:gd fmla="*/ 673220 h 1085259" name="connsiteY15"/>
                <a:gd fmla="*/ 162490 w 1194016" name="connsiteX16"/>
                <a:gd fmla="*/ 699950 h 1085259" name="connsiteY16"/>
                <a:gd fmla="*/ 172896 w 1194016" name="connsiteX17"/>
                <a:gd fmla="*/ 751846 h 1085259" name="connsiteY17"/>
                <a:gd fmla="*/ 364088 w 1194016" name="connsiteX18"/>
                <a:gd fmla="*/ 766741 h 1085259" name="connsiteY18"/>
                <a:gd fmla="*/ 401497 w 1194016" name="connsiteX19"/>
                <a:gd fmla="*/ 806190 h 1085259" name="connsiteY19"/>
                <a:gd fmla="*/ 512023 w 1194016" name="connsiteX20"/>
                <a:gd fmla="*/ 772115 h 1085259" name="connsiteY20"/>
                <a:gd fmla="*/ 515627 w 1194016" name="connsiteX21"/>
                <a:gd fmla="*/ 773951 h 1085259" name="connsiteY21"/>
                <a:gd fmla="*/ 1121240 w 1194016" name="connsiteX22"/>
                <a:gd fmla="*/ 1085259 h 1085259" name="connsiteY22"/>
                <a:gd fmla="*/ 1123076 w 1194016" name="connsiteX23"/>
                <a:gd fmla="*/ 1047306 h 1085259" name="connsiteY23"/>
                <a:gd fmla="*/ 1194017 w 1194016" name="connsiteX24"/>
                <a:gd fmla="*/ 1034383 h 1085259" name="connsiteY24"/>
                <a:gd fmla="*/ 1181161 w 1194016" name="connsiteX25"/>
                <a:gd fmla="*/ 341167 h 1085259" name="connsiteY25"/>
                <a:gd fmla="*/ 1140216 w 1194016" name="connsiteX26"/>
                <a:gd fmla="*/ 252338 h 1085259" name="connsiteY26"/>
                <a:gd fmla="*/ 1167354 w 1194016" name="connsiteX27"/>
                <a:gd fmla="*/ 225132 h 1085259" name="connsiteY27"/>
                <a:gd fmla="*/ 1150486 w 1194016" name="connsiteX28"/>
                <a:gd fmla="*/ 132155 h 1085259" name="connsiteY28"/>
                <a:gd fmla="*/ 1164361 w 1194016" name="connsiteX29"/>
                <a:gd fmla="*/ 97467 h 1085259" name="connsiteY29"/>
                <a:gd fmla="*/ 1114710 w 1194016" name="connsiteX30"/>
                <a:gd fmla="*/ 89917 h 1085259" name="connsiteY30"/>
                <a:gd fmla="*/ 1074037 w 1194016" name="connsiteX31"/>
                <a:gd fmla="*/ 76926 h 1085259" name="connsiteY31"/>
                <a:gd fmla="*/ 1034588 w 1194016" name="connsiteX32"/>
                <a:gd fmla="*/ 75225 h 1085259" name="connsiteY32"/>
                <a:gd fmla="*/ 1021188 w 1194016" name="connsiteX33"/>
                <a:gd fmla="*/ 64343 h 1085259" name="connsiteY33"/>
                <a:gd fmla="*/ 1019964 w 1194016" name="connsiteX34"/>
                <a:gd fmla="*/ 42510 h 1085259" name="connsiteY34"/>
                <a:gd fmla="*/ 959974 w 1194016" name="connsiteX35"/>
                <a:gd fmla="*/ 19453 h 1085259" name="connsiteY35"/>
                <a:gd fmla="*/ 918893 w 1194016" name="connsiteX36"/>
                <a:gd fmla="*/ 16936 h 1085259" name="connsiteY36"/>
                <a:gd fmla="*/ 849653 w 1194016" name="connsiteX37"/>
                <a:gd fmla="*/ 34960 h 1085259" name="connsiteY37"/>
                <a:gd fmla="*/ 795988 w 1194016" name="connsiteX38"/>
                <a:gd fmla="*/ 86516 h 1085259" name="connsiteY38"/>
                <a:gd fmla="*/ 794288 w 1194016" name="connsiteX39"/>
                <a:gd fmla="*/ 120932 h 1085259" name="connsiteY39"/>
                <a:gd fmla="*/ 800205 w 1194016" name="connsiteX40"/>
                <a:gd fmla="*/ 127257 h 1085259" name="connsiteY40"/>
                <a:gd fmla="*/ 803538 w 1194016" name="connsiteX41"/>
                <a:gd fmla="*/ 147798 h 1085259" name="connsiteY41"/>
                <a:gd fmla="*/ 811904 w 1194016" name="connsiteX42"/>
                <a:gd fmla="*/ 159089 h 1085259" name="connsiteY42"/>
                <a:gd fmla="*/ 794288 w 1194016" name="connsiteX43"/>
                <a:gd fmla="*/ 195613 h 1085259" name="connsiteY43"/>
                <a:gd fmla="*/ 758240 w 1194016" name="connsiteX44"/>
                <a:gd fmla="*/ 221187 h 1085259" name="connsiteY44"/>
                <a:gd fmla="*/ 729741 w 1194016" name="connsiteX45"/>
                <a:gd fmla="*/ 228329 h 1085259" name="connsiteY45"/>
                <a:gd fmla="*/ 695733 w 1194016" name="connsiteX46"/>
                <a:gd fmla="*/ 218262 h 1085259" name="connsiteY46"/>
                <a:gd fmla="*/ 677301 w 1194016" name="connsiteX47"/>
                <a:gd fmla="*/ 193913 h 1085259" name="connsiteY47"/>
                <a:gd fmla="*/ 656760 w 1194016" name="connsiteX48"/>
                <a:gd fmla="*/ 187655 h 1085259" name="connsiteY48"/>
                <a:gd fmla="*/ 632002 w 1194016" name="connsiteX49"/>
                <a:gd fmla="*/ 173780 h 1085259" name="connsiteY49"/>
                <a:gd fmla="*/ 579154 w 1194016" name="connsiteX50"/>
                <a:gd fmla="*/ 156572 h 1085259" name="connsiteY50"/>
                <a:gd fmla="*/ 510798 w 1194016" name="connsiteX51"/>
                <a:gd fmla="*/ 148206 h 1085259" name="connsiteY51"/>
                <a:gd fmla="*/ 477675 w 1194016" name="connsiteX52"/>
                <a:gd fmla="*/ 123857 h 1085259" name="connsiteY52"/>
                <a:gd fmla="*/ 460875 w 1194016" name="connsiteX53"/>
                <a:gd fmla="*/ 99575 h 1085259" name="connsiteY53"/>
                <a:gd fmla="*/ 455025 w 1194016" name="connsiteX54"/>
                <a:gd fmla="*/ 66859 h 1085259" name="connsiteY54"/>
                <a:gd fmla="*/ 344296 w 1194016" name="connsiteX55"/>
                <a:gd fmla="*/ 24894 h 1085259" name="connsiteY55"/>
                <a:gd fmla="*/ 311988 w 1194016" name="connsiteX56"/>
                <a:gd fmla="*/ 18160 h 1085259" name="connsiteY56"/>
                <a:gd fmla="*/ 278048 w 1194016" name="connsiteX57"/>
                <a:gd fmla="*/ 24078 h 1085259" name="connsiteY57"/>
                <a:gd fmla="*/ 241932 w 1194016" name="connsiteX58"/>
                <a:gd fmla="*/ 24486 h 1085259" name="connsiteY58"/>
                <a:gd fmla="*/ 192689 w 1194016" name="connsiteX59"/>
                <a:gd fmla="*/ 0 h 1085259" name="connsiteY59"/>
                <a:gd fmla="*/ 187111 w 1194016" name="connsiteX60"/>
                <a:gd fmla="*/ 67608 h 108525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085259" w="1194016">
                  <a:moveTo>
                    <a:pt x="187111" y="67608"/>
                  </a:moveTo>
                  <a:lnTo>
                    <a:pt x="85972" y="127802"/>
                  </a:lnTo>
                  <a:lnTo>
                    <a:pt x="88012" y="181058"/>
                  </a:lnTo>
                  <a:lnTo>
                    <a:pt x="65499" y="221187"/>
                  </a:lnTo>
                  <a:lnTo>
                    <a:pt x="31151" y="234926"/>
                  </a:lnTo>
                  <a:lnTo>
                    <a:pt x="14283" y="248325"/>
                  </a:lnTo>
                  <a:lnTo>
                    <a:pt x="14283" y="270363"/>
                  </a:lnTo>
                  <a:lnTo>
                    <a:pt x="35572" y="295868"/>
                  </a:lnTo>
                  <a:lnTo>
                    <a:pt x="46863" y="392791"/>
                  </a:lnTo>
                  <a:lnTo>
                    <a:pt x="37749" y="524877"/>
                  </a:lnTo>
                  <a:lnTo>
                    <a:pt x="2381" y="542562"/>
                  </a:lnTo>
                  <a:lnTo>
                    <a:pt x="0" y="554464"/>
                  </a:lnTo>
                  <a:lnTo>
                    <a:pt x="53869" y="610509"/>
                  </a:lnTo>
                  <a:lnTo>
                    <a:pt x="45367" y="669955"/>
                  </a:lnTo>
                  <a:lnTo>
                    <a:pt x="52848" y="675328"/>
                  </a:lnTo>
                  <a:lnTo>
                    <a:pt x="99303" y="673220"/>
                  </a:lnTo>
                  <a:lnTo>
                    <a:pt x="162490" y="699950"/>
                  </a:lnTo>
                  <a:lnTo>
                    <a:pt x="172896" y="751846"/>
                  </a:lnTo>
                  <a:lnTo>
                    <a:pt x="364088" y="766741"/>
                  </a:lnTo>
                  <a:lnTo>
                    <a:pt x="401497" y="806190"/>
                  </a:lnTo>
                  <a:lnTo>
                    <a:pt x="512023" y="772115"/>
                  </a:lnTo>
                  <a:lnTo>
                    <a:pt x="515627" y="773951"/>
                  </a:lnTo>
                  <a:lnTo>
                    <a:pt x="1121240" y="1085259"/>
                  </a:lnTo>
                  <a:lnTo>
                    <a:pt x="1123076" y="1047306"/>
                  </a:lnTo>
                  <a:lnTo>
                    <a:pt x="1194017" y="1034383"/>
                  </a:lnTo>
                  <a:lnTo>
                    <a:pt x="1181161" y="341167"/>
                  </a:lnTo>
                  <a:lnTo>
                    <a:pt x="1140216" y="252338"/>
                  </a:lnTo>
                  <a:lnTo>
                    <a:pt x="1167354" y="225132"/>
                  </a:lnTo>
                  <a:lnTo>
                    <a:pt x="1150486" y="132155"/>
                  </a:lnTo>
                  <a:lnTo>
                    <a:pt x="1164361" y="97467"/>
                  </a:lnTo>
                  <a:lnTo>
                    <a:pt x="1114710" y="89917"/>
                  </a:lnTo>
                  <a:lnTo>
                    <a:pt x="1074037" y="76926"/>
                  </a:lnTo>
                  <a:lnTo>
                    <a:pt x="1034588" y="75225"/>
                  </a:lnTo>
                  <a:lnTo>
                    <a:pt x="1021188" y="64343"/>
                  </a:lnTo>
                  <a:lnTo>
                    <a:pt x="1019964" y="42510"/>
                  </a:lnTo>
                  <a:lnTo>
                    <a:pt x="959974" y="19453"/>
                  </a:lnTo>
                  <a:lnTo>
                    <a:pt x="918893" y="16936"/>
                  </a:lnTo>
                  <a:lnTo>
                    <a:pt x="849653" y="34960"/>
                  </a:lnTo>
                  <a:lnTo>
                    <a:pt x="795988" y="86516"/>
                  </a:lnTo>
                  <a:lnTo>
                    <a:pt x="794288" y="120932"/>
                  </a:lnTo>
                  <a:lnTo>
                    <a:pt x="800205" y="127257"/>
                  </a:lnTo>
                  <a:lnTo>
                    <a:pt x="803538" y="147798"/>
                  </a:lnTo>
                  <a:lnTo>
                    <a:pt x="811904" y="159089"/>
                  </a:lnTo>
                  <a:lnTo>
                    <a:pt x="794288" y="195613"/>
                  </a:lnTo>
                  <a:lnTo>
                    <a:pt x="758240" y="221187"/>
                  </a:lnTo>
                  <a:lnTo>
                    <a:pt x="729741" y="228329"/>
                  </a:lnTo>
                  <a:lnTo>
                    <a:pt x="695733" y="218262"/>
                  </a:lnTo>
                  <a:lnTo>
                    <a:pt x="677301" y="193913"/>
                  </a:lnTo>
                  <a:lnTo>
                    <a:pt x="656760" y="187655"/>
                  </a:lnTo>
                  <a:lnTo>
                    <a:pt x="632002" y="173780"/>
                  </a:lnTo>
                  <a:lnTo>
                    <a:pt x="579154" y="156572"/>
                  </a:lnTo>
                  <a:lnTo>
                    <a:pt x="510798" y="148206"/>
                  </a:lnTo>
                  <a:lnTo>
                    <a:pt x="477675" y="123857"/>
                  </a:lnTo>
                  <a:lnTo>
                    <a:pt x="460875" y="99575"/>
                  </a:lnTo>
                  <a:lnTo>
                    <a:pt x="455025" y="66859"/>
                  </a:lnTo>
                  <a:lnTo>
                    <a:pt x="344296" y="24894"/>
                  </a:lnTo>
                  <a:lnTo>
                    <a:pt x="311988" y="18160"/>
                  </a:lnTo>
                  <a:lnTo>
                    <a:pt x="278048" y="24078"/>
                  </a:lnTo>
                  <a:lnTo>
                    <a:pt x="241932" y="24486"/>
                  </a:lnTo>
                  <a:lnTo>
                    <a:pt x="192689" y="0"/>
                  </a:lnTo>
                  <a:lnTo>
                    <a:pt x="187111" y="6760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4" name="Graphic 10">
              <a:extLst>
                <a:ext uri="{FF2B5EF4-FFF2-40B4-BE49-F238E27FC236}">
                  <a16:creationId xmlns:a16="http://schemas.microsoft.com/office/drawing/2014/main" id="{6F2403B2-25BA-4A09-A95E-E569BCCBCFE0}"/>
                </a:ext>
              </a:extLst>
            </p:cNvPr>
            <p:cNvSpPr/>
            <p:nvPr/>
          </p:nvSpPr>
          <p:spPr>
            <a:xfrm>
              <a:off x="6873827" y="502238"/>
              <a:ext cx="276280" cy="546982"/>
            </a:xfrm>
            <a:custGeom>
              <a:avLst/>
              <a:gdLst>
                <a:gd fmla="*/ 85453 w 276280" name="connsiteX0"/>
                <a:gd fmla="*/ 68120 h 546982" name="connsiteY0"/>
                <a:gd fmla="*/ 70149 w 276280" name="connsiteX1"/>
                <a:gd fmla="*/ 201365 h 546982" name="connsiteY1"/>
                <a:gd fmla="*/ -6707 w 276280" name="connsiteX2"/>
                <a:gd fmla="*/ 276182 h 546982" name="connsiteY2"/>
                <a:gd fmla="*/ -3987 w 276280" name="connsiteX3"/>
                <a:gd fmla="*/ 293591 h 546982" name="connsiteY3"/>
                <a:gd fmla="*/ 37367 w 276280" name="connsiteX4"/>
                <a:gd fmla="*/ 308828 h 546982" name="connsiteY4"/>
                <a:gd fmla="*/ 44168 w 276280" name="connsiteX5"/>
                <a:gd fmla="*/ 368342 h 546982" name="connsiteY5"/>
                <a:gd fmla="*/ 98581 w 276280" name="connsiteX6"/>
                <a:gd fmla="*/ 398610 h 546982" name="connsiteY6"/>
                <a:gd fmla="*/ 114974 w 276280" name="connsiteX7"/>
                <a:gd fmla="*/ 540218 h 546982" name="connsiteY7"/>
                <a:gd fmla="*/ 132250 w 276280" name="connsiteX8"/>
                <a:gd fmla="*/ 533416 h 546982" name="connsiteY8"/>
                <a:gd fmla="*/ 148709 w 276280" name="connsiteX9"/>
                <a:gd fmla="*/ 504237 h 546982" name="connsiteY9"/>
                <a:gd fmla="*/ 146395 w 276280" name="connsiteX10"/>
                <a:gd fmla="*/ 444860 h 546982" name="connsiteY10"/>
                <a:gd fmla="*/ 248827 w 276280" name="connsiteX11"/>
                <a:gd fmla="*/ 383646 h 546982" name="connsiteY11"/>
                <a:gd fmla="*/ 253998 w 276280" name="connsiteX12"/>
                <a:gd fmla="*/ 321751 h 546982" name="connsiteY12"/>
                <a:gd fmla="*/ 241211 w 276280" name="connsiteX13"/>
                <a:gd fmla="*/ 321276 h 546982" name="connsiteY13"/>
                <a:gd fmla="*/ 233184 w 276280" name="connsiteX14"/>
                <a:gd fmla="*/ 295700 h 546982" name="connsiteY14"/>
                <a:gd fmla="*/ 214752 w 276280" name="connsiteX15"/>
                <a:gd fmla="*/ 297334 h 546982" name="connsiteY15"/>
                <a:gd fmla="*/ 203461 w 276280" name="connsiteX16"/>
                <a:gd fmla="*/ 284750 h 546982" name="connsiteY16"/>
                <a:gd fmla="*/ 189177 w 276280" name="connsiteX17"/>
                <a:gd fmla="*/ 286451 h 546982" name="connsiteY17"/>
                <a:gd fmla="*/ 173671 w 276280" name="connsiteX18"/>
                <a:gd fmla="*/ 277610 h 546982" name="connsiteY18"/>
                <a:gd fmla="*/ 165713 w 276280" name="connsiteX19"/>
                <a:gd fmla="*/ 260879 h 546982" name="connsiteY19"/>
                <a:gd fmla="*/ 164830 w 276280" name="connsiteX20"/>
                <a:gd fmla="*/ 242852 h 546982" name="connsiteY20"/>
                <a:gd fmla="*/ 173671 w 276280" name="connsiteX21"/>
                <a:gd fmla="*/ 247412 h 546982" name="connsiteY21"/>
                <a:gd fmla="*/ 183737 w 276280" name="connsiteX22"/>
                <a:gd fmla="*/ 247412 h 546982" name="connsiteY22"/>
                <a:gd fmla="*/ 184554 w 276280" name="connsiteX23"/>
                <a:gd fmla="*/ 234419 h 546982" name="connsiteY23"/>
                <a:gd fmla="*/ 211010 w 276280" name="connsiteX24"/>
                <a:gd fmla="*/ 215579 h 546982" name="connsiteY24"/>
                <a:gd fmla="*/ 251819 w 276280" name="connsiteX25"/>
                <a:gd fmla="*/ 171980 h 546982" name="connsiteY25"/>
                <a:gd fmla="*/ 255970 w 276280" name="connsiteX26"/>
                <a:gd fmla="*/ 136272 h 546982" name="connsiteY26"/>
                <a:gd fmla="*/ 245087 w 276280" name="connsiteX27"/>
                <a:gd fmla="*/ 105664 h 546982" name="connsiteY27"/>
                <a:gd fmla="*/ 224682 w 276280" name="connsiteX28"/>
                <a:gd fmla="*/ 71657 h 546982" name="connsiteY28"/>
                <a:gd fmla="*/ 263247 w 276280" name="connsiteX29"/>
                <a:gd fmla="*/ 45201 h 546982" name="connsiteY29"/>
                <a:gd fmla="*/ 269574 w 276280" name="connsiteX30"/>
                <a:gd fmla="*/ 28466 h 546982" name="connsiteY30"/>
                <a:gd fmla="*/ 267056 w 276280" name="connsiteX31"/>
                <a:gd fmla="*/ 17995 h 546982" name="connsiteY31"/>
                <a:gd fmla="*/ 257807 w 276280" name="connsiteX32"/>
                <a:gd fmla="*/ 16294 h 546982" name="connsiteY32"/>
                <a:gd fmla="*/ 231823 w 276280" name="connsiteX33"/>
                <a:gd fmla="*/ 35610 h 546982" name="connsiteY33"/>
                <a:gd fmla="*/ 215025 w 276280" name="connsiteX34"/>
                <a:gd fmla="*/ 34318 h 546982" name="connsiteY34"/>
                <a:gd fmla="*/ 213799 w 276280" name="connsiteX35"/>
                <a:gd fmla="*/ 24251 h 546982" name="connsiteY35"/>
                <a:gd fmla="*/ 207473 w 276280" name="connsiteX36"/>
                <a:gd fmla="*/ 785 h 546982" name="connsiteY36"/>
                <a:gd fmla="*/ 176866 w 276280" name="connsiteX37"/>
                <a:gd fmla="*/ -6764 h 546982" name="connsiteY37"/>
                <a:gd fmla="*/ 149659 w 276280" name="connsiteX38"/>
                <a:gd fmla="*/ -3025 h 546982" name="connsiteY38"/>
                <a:gd fmla="*/ 123678 w 276280" name="connsiteX39"/>
                <a:gd fmla="*/ 9968 h 546982"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546982" w="276280">
                  <a:moveTo>
                    <a:pt x="85453" y="68120"/>
                  </a:moveTo>
                  <a:lnTo>
                    <a:pt x="70149" y="201365"/>
                  </a:lnTo>
                  <a:lnTo>
                    <a:pt x="-6707" y="276182"/>
                  </a:lnTo>
                  <a:lnTo>
                    <a:pt x="-3987" y="293591"/>
                  </a:lnTo>
                  <a:lnTo>
                    <a:pt x="37367" y="308828"/>
                  </a:lnTo>
                  <a:lnTo>
                    <a:pt x="44168" y="368342"/>
                  </a:lnTo>
                  <a:lnTo>
                    <a:pt x="98581" y="398610"/>
                  </a:lnTo>
                  <a:lnTo>
                    <a:pt x="114974" y="540218"/>
                  </a:lnTo>
                  <a:lnTo>
                    <a:pt x="132250" y="533416"/>
                  </a:lnTo>
                  <a:lnTo>
                    <a:pt x="148709" y="504237"/>
                  </a:lnTo>
                  <a:lnTo>
                    <a:pt x="146395" y="444860"/>
                  </a:lnTo>
                  <a:lnTo>
                    <a:pt x="248827" y="383646"/>
                  </a:lnTo>
                  <a:lnTo>
                    <a:pt x="253998" y="321751"/>
                  </a:lnTo>
                  <a:lnTo>
                    <a:pt x="241211" y="321276"/>
                  </a:lnTo>
                  <a:lnTo>
                    <a:pt x="233184" y="295700"/>
                  </a:lnTo>
                  <a:lnTo>
                    <a:pt x="214752" y="297334"/>
                  </a:lnTo>
                  <a:lnTo>
                    <a:pt x="203461" y="284750"/>
                  </a:lnTo>
                  <a:lnTo>
                    <a:pt x="189177" y="286451"/>
                  </a:lnTo>
                  <a:cubicBezTo>
                    <a:pt x="184212" y="283186"/>
                    <a:pt x="179044" y="280194"/>
                    <a:pt x="173671" y="277610"/>
                  </a:cubicBezTo>
                  <a:cubicBezTo>
                    <a:pt x="171970" y="277610"/>
                    <a:pt x="165713" y="260879"/>
                    <a:pt x="165713" y="260879"/>
                  </a:cubicBezTo>
                  <a:lnTo>
                    <a:pt x="164830" y="242852"/>
                  </a:lnTo>
                  <a:lnTo>
                    <a:pt x="173671" y="247412"/>
                  </a:lnTo>
                  <a:lnTo>
                    <a:pt x="183737" y="247412"/>
                  </a:lnTo>
                  <a:lnTo>
                    <a:pt x="184554" y="234419"/>
                  </a:lnTo>
                  <a:lnTo>
                    <a:pt x="211010" y="215579"/>
                  </a:lnTo>
                  <a:lnTo>
                    <a:pt x="251819" y="171980"/>
                  </a:lnTo>
                  <a:lnTo>
                    <a:pt x="255970" y="136272"/>
                  </a:lnTo>
                  <a:lnTo>
                    <a:pt x="245087" y="105664"/>
                  </a:lnTo>
                  <a:lnTo>
                    <a:pt x="224682" y="71657"/>
                  </a:lnTo>
                  <a:lnTo>
                    <a:pt x="263247" y="45201"/>
                  </a:lnTo>
                  <a:lnTo>
                    <a:pt x="269574" y="28466"/>
                  </a:lnTo>
                  <a:lnTo>
                    <a:pt x="267056" y="17995"/>
                  </a:lnTo>
                  <a:lnTo>
                    <a:pt x="257807" y="16294"/>
                  </a:lnTo>
                  <a:lnTo>
                    <a:pt x="231823" y="35610"/>
                  </a:lnTo>
                  <a:lnTo>
                    <a:pt x="215025" y="34318"/>
                  </a:lnTo>
                  <a:lnTo>
                    <a:pt x="213799" y="24251"/>
                  </a:lnTo>
                  <a:lnTo>
                    <a:pt x="207473" y="785"/>
                  </a:lnTo>
                  <a:lnTo>
                    <a:pt x="176866" y="-6764"/>
                  </a:lnTo>
                  <a:lnTo>
                    <a:pt x="149659" y="-3025"/>
                  </a:lnTo>
                  <a:lnTo>
                    <a:pt x="123678" y="99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5" name="Graphic 10">
              <a:extLst>
                <a:ext uri="{FF2B5EF4-FFF2-40B4-BE49-F238E27FC236}">
                  <a16:creationId xmlns:a16="http://schemas.microsoft.com/office/drawing/2014/main" id="{87A15A78-DDF5-4884-8897-175AD1A0AF6A}"/>
                </a:ext>
              </a:extLst>
            </p:cNvPr>
            <p:cNvSpPr/>
            <p:nvPr/>
          </p:nvSpPr>
          <p:spPr>
            <a:xfrm>
              <a:off x="8854785" y="2347096"/>
              <a:ext cx="1181433" cy="887945"/>
            </a:xfrm>
            <a:custGeom>
              <a:avLst/>
              <a:gdLst>
                <a:gd fmla="*/ 244925 w 1181433" name="connsiteX0"/>
                <a:gd fmla="*/ 804626 h 887945" name="connsiteY0"/>
                <a:gd fmla="*/ 395171 w 1181433" name="connsiteX1"/>
                <a:gd fmla="*/ 865160 h 887945" name="connsiteY1"/>
                <a:gd fmla="*/ 530047 w 1181433" name="connsiteX2"/>
                <a:gd fmla="*/ 887945 h 887945" name="connsiteY2"/>
                <a:gd fmla="*/ 587996 w 1181433" name="connsiteX3"/>
                <a:gd fmla="*/ 834349 h 887945" name="connsiteY3"/>
                <a:gd fmla="*/ 641525 w 1181433" name="connsiteX4"/>
                <a:gd fmla="*/ 836798 h 887945" name="connsiteY4"/>
                <a:gd fmla="*/ 685191 w 1181433" name="connsiteX5"/>
                <a:gd fmla="*/ 855502 h 887945" name="connsiteY5"/>
                <a:gd fmla="*/ 816597 w 1181433" name="connsiteX6"/>
                <a:gd fmla="*/ 811700 h 887945" name="connsiteY6"/>
                <a:gd fmla="*/ 885021 w 1181433" name="connsiteX7"/>
                <a:gd fmla="*/ 760892 h 887945" name="connsiteY7"/>
                <a:gd fmla="*/ 964395 w 1181433" name="connsiteX8"/>
                <a:gd fmla="*/ 760892 h 887945" name="connsiteY8"/>
                <a:gd fmla="*/ 1156268 w 1181433" name="connsiteX9"/>
                <a:gd fmla="*/ 571128 h 887945" name="connsiteY9"/>
                <a:gd fmla="*/ 1181433 w 1181433" name="connsiteX10"/>
                <a:gd fmla="*/ 544602 h 887945" name="connsiteY10"/>
                <a:gd fmla="*/ 1126612 w 1181433" name="connsiteX11"/>
                <a:gd fmla="*/ 544602 h 887945" name="connsiteY11"/>
                <a:gd fmla="*/ 880396 w 1181433" name="connsiteX12"/>
                <a:gd fmla="*/ 439110 h 887945" name="connsiteY12"/>
                <a:gd fmla="*/ 766401 w 1181433" name="connsiteX13"/>
                <a:gd fmla="*/ 320558 h 887945" name="connsiteY13"/>
                <a:gd fmla="*/ 766878 w 1181433" name="connsiteX14"/>
                <a:gd fmla="*/ 319334 h 887945" name="connsiteY14"/>
                <a:gd fmla="*/ 749397 w 1181433" name="connsiteX15"/>
                <a:gd fmla="*/ 292332 h 887945" name="connsiteY15"/>
                <a:gd fmla="*/ 704031 w 1181433" name="connsiteX16"/>
                <a:gd fmla="*/ 300970 h 887945" name="connsiteY16"/>
                <a:gd fmla="*/ 684782 w 1181433" name="connsiteX17"/>
                <a:gd fmla="*/ 272131 h 887945" name="connsiteY17"/>
                <a:gd fmla="*/ 717022 w 1181433" name="connsiteX18"/>
                <a:gd fmla="*/ 170991 h 887945" name="connsiteY18"/>
                <a:gd fmla="*/ 657168 w 1181433" name="connsiteX19"/>
                <a:gd fmla="*/ 99167 h 887945" name="connsiteY19"/>
                <a:gd fmla="*/ 628669 w 1181433" name="connsiteX20"/>
                <a:gd fmla="*/ 88216 h 887945" name="connsiteY20"/>
                <a:gd fmla="*/ 606428 w 1181433" name="connsiteX21"/>
                <a:gd fmla="*/ 57065 h 887945" name="connsiteY21"/>
                <a:gd fmla="*/ 544194 w 1181433" name="connsiteX22"/>
                <a:gd fmla="*/ 18976 h 887945" name="connsiteY22"/>
                <a:gd fmla="*/ 495223 w 1181433" name="connsiteX23"/>
                <a:gd fmla="*/ 27478 h 887945" name="connsiteY23"/>
                <a:gd fmla="*/ 451692 w 1181433" name="connsiteX24"/>
                <a:gd fmla="*/ 8842 h 887945" name="connsiteY24"/>
                <a:gd fmla="*/ 406598 w 1181433" name="connsiteX25"/>
                <a:gd fmla="*/ 35844 h 887945" name="connsiteY25"/>
                <a:gd fmla="*/ 364700 w 1181433" name="connsiteX26"/>
                <a:gd fmla="*/ 0 h 887945" name="connsiteY26"/>
                <a:gd fmla="*/ 328040 w 1181433" name="connsiteX27"/>
                <a:gd fmla="*/ 63119 h 887945" name="connsiteY27"/>
                <a:gd fmla="*/ 295732 w 1181433" name="connsiteX28"/>
                <a:gd fmla="*/ 55705 h 887945" name="connsiteY28"/>
                <a:gd fmla="*/ 263289 w 1181433" name="connsiteX29"/>
                <a:gd fmla="*/ 68356 h 887945" name="connsiteY29"/>
                <a:gd fmla="*/ 235742 w 1181433" name="connsiteX30"/>
                <a:gd fmla="*/ 125557 h 887945" name="connsiteY30"/>
                <a:gd fmla="*/ 179834 w 1181433" name="connsiteX31"/>
                <a:gd fmla="*/ 166366 h 887945" name="connsiteY31"/>
                <a:gd fmla="*/ 155076 w 1181433" name="connsiteX32"/>
                <a:gd fmla="*/ 232274 h 887945" name="connsiteY32"/>
                <a:gd fmla="*/ 143377 w 1181433" name="connsiteX33"/>
                <a:gd fmla="*/ 283966 h 887945" name="connsiteY33"/>
                <a:gd fmla="*/ 109777 w 1181433" name="connsiteX34"/>
                <a:gd fmla="*/ 299677 h 887945" name="connsiteY34"/>
                <a:gd fmla="*/ 88284 w 1181433" name="connsiteX35"/>
                <a:gd fmla="*/ 346608 h 887945" name="connsiteY35"/>
                <a:gd fmla="*/ 81415 w 1181433" name="connsiteX36"/>
                <a:gd fmla="*/ 490461 h 887945" name="connsiteY36"/>
                <a:gd fmla="*/ 1564 w 1181433" name="connsiteX37"/>
                <a:gd fmla="*/ 490461 h 887945" name="connsiteY37"/>
                <a:gd fmla="*/ 8842 w 1181433" name="connsiteX38"/>
                <a:gd fmla="*/ 510798 h 887945" name="connsiteY38"/>
                <a:gd fmla="*/ 0 w 1181433" name="connsiteX39"/>
                <a:gd fmla="*/ 537392 h 887945" name="connsiteY39"/>
                <a:gd fmla="*/ 88012 w 1181433" name="connsiteX40"/>
                <a:gd fmla="*/ 568816 h 887945" name="connsiteY40"/>
                <a:gd fmla="*/ 90189 w 1181433" name="connsiteX41"/>
                <a:gd fmla="*/ 610033 h 887945" name="connsiteY41"/>
                <a:gd fmla="*/ 147934 w 1181433" name="connsiteX42"/>
                <a:gd fmla="*/ 631458 h 887945" name="connsiteY42"/>
                <a:gd fmla="*/ 158953 w 1181433" name="connsiteX43"/>
                <a:gd fmla="*/ 699882 h 887945" name="connsiteY43"/>
                <a:gd fmla="*/ 230029 w 1181433" name="connsiteX44"/>
                <a:gd fmla="*/ 745044 h 887945" name="connsiteY44"/>
                <a:gd fmla="*/ 244925 w 1181433" name="connsiteX45"/>
                <a:gd fmla="*/ 804626 h 887945"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887945" w="1181433">
                  <a:moveTo>
                    <a:pt x="244925" y="804626"/>
                  </a:moveTo>
                  <a:lnTo>
                    <a:pt x="395171" y="865160"/>
                  </a:lnTo>
                  <a:lnTo>
                    <a:pt x="530047" y="887945"/>
                  </a:lnTo>
                  <a:lnTo>
                    <a:pt x="587996" y="834349"/>
                  </a:lnTo>
                  <a:lnTo>
                    <a:pt x="641525" y="836798"/>
                  </a:lnTo>
                  <a:lnTo>
                    <a:pt x="685191" y="855502"/>
                  </a:lnTo>
                  <a:lnTo>
                    <a:pt x="816597" y="811700"/>
                  </a:lnTo>
                  <a:lnTo>
                    <a:pt x="885021" y="760892"/>
                  </a:lnTo>
                  <a:lnTo>
                    <a:pt x="964395" y="760892"/>
                  </a:lnTo>
                  <a:lnTo>
                    <a:pt x="1156268" y="571128"/>
                  </a:lnTo>
                  <a:lnTo>
                    <a:pt x="1181433" y="544602"/>
                  </a:lnTo>
                  <a:lnTo>
                    <a:pt x="1126612" y="544602"/>
                  </a:lnTo>
                  <a:lnTo>
                    <a:pt x="880396" y="439110"/>
                  </a:lnTo>
                  <a:lnTo>
                    <a:pt x="766401" y="320558"/>
                  </a:lnTo>
                  <a:lnTo>
                    <a:pt x="766878" y="319334"/>
                  </a:lnTo>
                  <a:lnTo>
                    <a:pt x="749397" y="292332"/>
                  </a:lnTo>
                  <a:lnTo>
                    <a:pt x="704031" y="300970"/>
                  </a:lnTo>
                  <a:lnTo>
                    <a:pt x="684782" y="272131"/>
                  </a:lnTo>
                  <a:lnTo>
                    <a:pt x="717022" y="170991"/>
                  </a:lnTo>
                  <a:lnTo>
                    <a:pt x="657168" y="99167"/>
                  </a:lnTo>
                  <a:lnTo>
                    <a:pt x="628669" y="88216"/>
                  </a:lnTo>
                  <a:lnTo>
                    <a:pt x="606428" y="57065"/>
                  </a:lnTo>
                  <a:lnTo>
                    <a:pt x="544194" y="18976"/>
                  </a:lnTo>
                  <a:lnTo>
                    <a:pt x="495223" y="27478"/>
                  </a:lnTo>
                  <a:lnTo>
                    <a:pt x="451692" y="8842"/>
                  </a:lnTo>
                  <a:lnTo>
                    <a:pt x="406598" y="35844"/>
                  </a:lnTo>
                  <a:lnTo>
                    <a:pt x="364700" y="0"/>
                  </a:lnTo>
                  <a:lnTo>
                    <a:pt x="328040" y="63119"/>
                  </a:lnTo>
                  <a:lnTo>
                    <a:pt x="295732" y="55705"/>
                  </a:lnTo>
                  <a:lnTo>
                    <a:pt x="263289" y="68356"/>
                  </a:lnTo>
                  <a:lnTo>
                    <a:pt x="235742" y="125557"/>
                  </a:lnTo>
                  <a:lnTo>
                    <a:pt x="179834" y="166366"/>
                  </a:lnTo>
                  <a:lnTo>
                    <a:pt x="155076" y="232274"/>
                  </a:lnTo>
                  <a:lnTo>
                    <a:pt x="143377" y="283966"/>
                  </a:lnTo>
                  <a:lnTo>
                    <a:pt x="109777" y="299677"/>
                  </a:lnTo>
                  <a:lnTo>
                    <a:pt x="88284" y="346608"/>
                  </a:lnTo>
                  <a:lnTo>
                    <a:pt x="81415" y="490461"/>
                  </a:lnTo>
                  <a:lnTo>
                    <a:pt x="1564" y="490461"/>
                  </a:lnTo>
                  <a:lnTo>
                    <a:pt x="8842" y="510798"/>
                  </a:lnTo>
                  <a:lnTo>
                    <a:pt x="0" y="537392"/>
                  </a:lnTo>
                  <a:lnTo>
                    <a:pt x="88012" y="568816"/>
                  </a:lnTo>
                  <a:lnTo>
                    <a:pt x="90189" y="610033"/>
                  </a:lnTo>
                  <a:lnTo>
                    <a:pt x="147934" y="631458"/>
                  </a:lnTo>
                  <a:lnTo>
                    <a:pt x="158953" y="699882"/>
                  </a:lnTo>
                  <a:lnTo>
                    <a:pt x="230029" y="745044"/>
                  </a:lnTo>
                  <a:lnTo>
                    <a:pt x="244925" y="80462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6" name="Graphic 10">
              <a:extLst>
                <a:ext uri="{FF2B5EF4-FFF2-40B4-BE49-F238E27FC236}">
                  <a16:creationId xmlns:a16="http://schemas.microsoft.com/office/drawing/2014/main" id="{662EA719-E0F9-4875-8127-D19D8BA9CC28}"/>
                </a:ext>
              </a:extLst>
            </p:cNvPr>
            <p:cNvSpPr/>
            <p:nvPr/>
          </p:nvSpPr>
          <p:spPr>
            <a:xfrm>
              <a:off x="7935892" y="1648642"/>
              <a:ext cx="1302161" cy="1145928"/>
            </a:xfrm>
            <a:custGeom>
              <a:avLst/>
              <a:gdLst>
                <a:gd fmla="*/ 1047511 w 1302161" name="connsiteX0"/>
                <a:gd fmla="*/ 0 h 1145928" name="connsiteY0"/>
                <a:gd fmla="*/ 942698 w 1302161" name="connsiteX1"/>
                <a:gd fmla="*/ 93317 h 1145928" name="connsiteY1"/>
                <a:gd fmla="*/ 760552 w 1302161" name="connsiteX2"/>
                <a:gd fmla="*/ 93317 h 1145928" name="connsiteY2"/>
                <a:gd fmla="*/ 723960 w 1302161" name="connsiteX3"/>
                <a:gd fmla="*/ 68900 h 1145928" name="connsiteY3"/>
                <a:gd fmla="*/ 681518 w 1302161" name="connsiteX4"/>
                <a:gd fmla="*/ 91141 h 1145928" name="connsiteY4"/>
                <a:gd fmla="*/ 236015 w 1302161" name="connsiteX5"/>
                <a:gd fmla="*/ 89033 h 1145928" name="connsiteY5"/>
                <a:gd fmla="*/ 238736 w 1302161" name="connsiteX6"/>
                <a:gd fmla="*/ 238871 h 1145928" name="connsiteY6"/>
                <a:gd fmla="*/ 166775 w 1302161" name="connsiteX7"/>
                <a:gd fmla="*/ 251998 h 1145928" name="connsiteY7"/>
                <a:gd fmla="*/ 164938 w 1302161" name="connsiteX8"/>
                <a:gd fmla="*/ 289407 h 1145928" name="connsiteY8"/>
                <a:gd fmla="*/ 164938 w 1302161" name="connsiteX9"/>
                <a:gd fmla="*/ 599219 h 1145928" name="connsiteY9"/>
                <a:gd fmla="*/ 79034 w 1302161" name="connsiteX10"/>
                <a:gd fmla="*/ 606020 h 1145928" name="connsiteY10"/>
                <a:gd fmla="*/ 26254 w 1302161" name="connsiteX11"/>
                <a:gd fmla="*/ 707636 h 1145928" name="connsiteY11"/>
                <a:gd fmla="*/ 24010 w 1302161" name="connsiteX12"/>
                <a:gd fmla="*/ 738787 h 1145928" name="connsiteY12"/>
                <a:gd fmla="*/ 10747 w 1302161" name="connsiteX13"/>
                <a:gd fmla="*/ 756471 h 1145928" name="connsiteY13"/>
                <a:gd fmla="*/ 0 w 1302161" name="connsiteX14"/>
                <a:gd fmla="*/ 828228 h 1145928" name="connsiteY14"/>
                <a:gd fmla="*/ 22445 w 1302161" name="connsiteX15"/>
                <a:gd fmla="*/ 826391 h 1145928" name="connsiteY15"/>
                <a:gd fmla="*/ 34416 w 1302161" name="connsiteX16"/>
                <a:gd fmla="*/ 890938 h 1145928" name="connsiteY16"/>
                <a:gd fmla="*/ 86652 w 1302161" name="connsiteX17"/>
                <a:gd fmla="*/ 949976 h 1145928" name="connsiteY17"/>
                <a:gd fmla="*/ 73321 w 1302161" name="connsiteX18"/>
                <a:gd fmla="*/ 978882 h 1145928" name="connsiteY18"/>
                <a:gd fmla="*/ 139840 w 1302161" name="connsiteX19"/>
                <a:gd fmla="*/ 1075465 h 1145928" name="connsiteY19"/>
                <a:gd fmla="*/ 121408 w 1302161" name="connsiteX20"/>
                <a:gd fmla="*/ 1143072 h 1145928" name="connsiteY20"/>
                <a:gd fmla="*/ 127938 w 1302161" name="connsiteX21"/>
                <a:gd fmla="*/ 1145929 h 1145928" name="connsiteY21"/>
                <a:gd fmla="*/ 190852 w 1302161" name="connsiteX22"/>
                <a:gd fmla="*/ 1117498 h 1145928" name="connsiteY22"/>
                <a:gd fmla="*/ 232818 w 1302161" name="connsiteX23"/>
                <a:gd fmla="*/ 1020440 h 1145928" name="connsiteY23"/>
                <a:gd fmla="*/ 333481 w 1302161" name="connsiteX24"/>
                <a:gd fmla="*/ 1010374 h 1145928" name="connsiteY24"/>
                <a:gd fmla="*/ 353070 w 1302161" name="connsiteX25"/>
                <a:gd fmla="*/ 1082198 h 1145928" name="connsiteY25"/>
                <a:gd fmla="*/ 475770 w 1302161" name="connsiteX26"/>
                <a:gd fmla="*/ 1075873 h 1145928" name="connsiteY26"/>
                <a:gd fmla="*/ 493318 w 1302161" name="connsiteX27"/>
                <a:gd fmla="*/ 1097774 h 1145928" name="connsiteY27"/>
                <a:gd fmla="*/ 557117 w 1302161" name="connsiteX28"/>
                <a:gd fmla="*/ 1097774 h 1145928" name="connsiteY28"/>
                <a:gd fmla="*/ 585275 w 1302161" name="connsiteX29"/>
                <a:gd fmla="*/ 1058801 h 1145928" name="connsiteY29"/>
                <a:gd fmla="*/ 617039 w 1302161" name="connsiteX30"/>
                <a:gd fmla="*/ 1058801 h 1145928" name="connsiteY30"/>
                <a:gd fmla="*/ 628466 w 1302161" name="connsiteX31"/>
                <a:gd fmla="*/ 1006225 h 1145928" name="connsiteY31"/>
                <a:gd fmla="*/ 675396 w 1302161" name="connsiteX32"/>
                <a:gd fmla="*/ 1020848 h 1145928" name="connsiteY32"/>
                <a:gd fmla="*/ 728041 w 1302161" name="connsiteX33"/>
                <a:gd fmla="*/ 1067167 h 1145928" name="connsiteY33"/>
                <a:gd fmla="*/ 752866 w 1302161" name="connsiteX34"/>
                <a:gd fmla="*/ 1065535 h 1145928" name="connsiteY34"/>
                <a:gd fmla="*/ 861011 w 1302161" name="connsiteX35"/>
                <a:gd fmla="*/ 963511 h 1145928" name="connsiteY35"/>
                <a:gd fmla="*/ 844892 w 1302161" name="connsiteX36"/>
                <a:gd fmla="*/ 885225 h 1145928" name="connsiteY36"/>
                <a:gd fmla="*/ 930523 w 1302161" name="connsiteX37"/>
                <a:gd fmla="*/ 870941 h 1145928" name="connsiteY37"/>
                <a:gd fmla="*/ 941814 w 1302161" name="connsiteX38"/>
                <a:gd fmla="*/ 1001804 h 1145928" name="connsiteY38"/>
                <a:gd fmla="*/ 992758 w 1302161" name="connsiteX39"/>
                <a:gd fmla="*/ 1029010 h 1145928" name="connsiteY39"/>
                <a:gd fmla="*/ 1013775 w 1302161" name="connsiteX40"/>
                <a:gd fmla="*/ 983304 h 1145928" name="connsiteY40"/>
                <a:gd fmla="*/ 1045130 w 1302161" name="connsiteX41"/>
                <a:gd fmla="*/ 968612 h 1145928" name="connsiteY41"/>
                <a:gd fmla="*/ 1055060 w 1302161" name="connsiteX42"/>
                <a:gd fmla="*/ 925082 h 1145928" name="connsiteY42"/>
                <a:gd fmla="*/ 1082266 w 1302161" name="connsiteX43"/>
                <a:gd fmla="*/ 852373 h 1145928" name="connsiteY43"/>
                <a:gd fmla="*/ 1138992 w 1302161" name="connsiteX44"/>
                <a:gd fmla="*/ 810951 h 1145928" name="connsiteY44"/>
                <a:gd fmla="*/ 1164634 w 1302161" name="connsiteX45"/>
                <a:gd fmla="*/ 757627 h 1145928" name="connsiteY45"/>
                <a:gd fmla="*/ 1145385 w 1302161" name="connsiteX46"/>
                <a:gd fmla="*/ 650570 h 1145928" name="connsiteY46"/>
                <a:gd fmla="*/ 1183610 w 1302161" name="connsiteX47"/>
                <a:gd fmla="*/ 473049 h 1145928" name="connsiteY47"/>
                <a:gd fmla="*/ 1282573 w 1302161" name="connsiteX48"/>
                <a:gd fmla="*/ 422446 h 1145928" name="connsiteY48"/>
                <a:gd fmla="*/ 1302161 w 1302161" name="connsiteX49"/>
                <a:gd fmla="*/ 387826 h 1145928" name="connsiteY49"/>
                <a:gd fmla="*/ 1298761 w 1302161" name="connsiteX50"/>
                <a:gd fmla="*/ 382861 h 1145928" name="connsiteY50"/>
                <a:gd fmla="*/ 1275771 w 1302161" name="connsiteX51"/>
                <a:gd fmla="*/ 377827 h 1145928" name="connsiteY51"/>
                <a:gd fmla="*/ 1266453 w 1302161" name="connsiteX52"/>
                <a:gd fmla="*/ 359123 h 1145928" name="connsiteY52"/>
                <a:gd fmla="*/ 1211156 w 1302161" name="connsiteX53"/>
                <a:gd fmla="*/ 336134 h 1145928" name="connsiteY53"/>
                <a:gd fmla="*/ 1188167 w 1302161" name="connsiteX54"/>
                <a:gd fmla="*/ 232750 h 1145928" name="connsiteY54"/>
                <a:gd fmla="*/ 1181705 w 1302161" name="connsiteX55"/>
                <a:gd fmla="*/ 160993 h 1145928" name="connsiteY55"/>
                <a:gd fmla="*/ 1183134 w 1302161" name="connsiteX56"/>
                <a:gd fmla="*/ 142289 h 1145928" name="connsiteY56"/>
                <a:gd fmla="*/ 1160893 w 1302161" name="connsiteX57"/>
                <a:gd fmla="*/ 122904 h 1145928" name="connsiteY57"/>
                <a:gd fmla="*/ 1149398 w 1302161" name="connsiteX58"/>
                <a:gd fmla="*/ 69784 h 1145928" name="connsiteY58"/>
                <a:gd fmla="*/ 1114234 w 1302161" name="connsiteX59"/>
                <a:gd fmla="*/ 46115 h 1145928" name="connsiteY59"/>
                <a:gd fmla="*/ 1107024 w 1302161" name="connsiteX60"/>
                <a:gd fmla="*/ 33192 h 1145928" name="connsiteY60"/>
                <a:gd fmla="*/ 1071860 w 1302161" name="connsiteX61"/>
                <a:gd fmla="*/ 18092 h 1145928" name="connsiteY61"/>
                <a:gd fmla="*/ 1047511 w 1302161" name="connsiteX62"/>
                <a:gd fmla="*/ 0 h 1145928"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1145928" w="1302161">
                  <a:moveTo>
                    <a:pt x="1047511" y="0"/>
                  </a:moveTo>
                  <a:lnTo>
                    <a:pt x="942698" y="93317"/>
                  </a:lnTo>
                  <a:lnTo>
                    <a:pt x="760552" y="93317"/>
                  </a:lnTo>
                  <a:lnTo>
                    <a:pt x="723960" y="68900"/>
                  </a:lnTo>
                  <a:lnTo>
                    <a:pt x="681518" y="91141"/>
                  </a:lnTo>
                  <a:lnTo>
                    <a:pt x="236015" y="89033"/>
                  </a:lnTo>
                  <a:lnTo>
                    <a:pt x="238736" y="238871"/>
                  </a:lnTo>
                  <a:lnTo>
                    <a:pt x="166775" y="251998"/>
                  </a:lnTo>
                  <a:lnTo>
                    <a:pt x="164938" y="289407"/>
                  </a:lnTo>
                  <a:lnTo>
                    <a:pt x="164938" y="599219"/>
                  </a:lnTo>
                  <a:lnTo>
                    <a:pt x="79034" y="606020"/>
                  </a:lnTo>
                  <a:lnTo>
                    <a:pt x="26254" y="707636"/>
                  </a:lnTo>
                  <a:lnTo>
                    <a:pt x="24010" y="738787"/>
                  </a:lnTo>
                  <a:lnTo>
                    <a:pt x="10747" y="756471"/>
                  </a:lnTo>
                  <a:lnTo>
                    <a:pt x="0" y="828228"/>
                  </a:lnTo>
                  <a:lnTo>
                    <a:pt x="22445" y="826391"/>
                  </a:lnTo>
                  <a:lnTo>
                    <a:pt x="34416" y="890938"/>
                  </a:lnTo>
                  <a:lnTo>
                    <a:pt x="86652" y="949976"/>
                  </a:lnTo>
                  <a:lnTo>
                    <a:pt x="73321" y="978882"/>
                  </a:lnTo>
                  <a:lnTo>
                    <a:pt x="139840" y="1075465"/>
                  </a:lnTo>
                  <a:lnTo>
                    <a:pt x="121408" y="1143072"/>
                  </a:lnTo>
                  <a:lnTo>
                    <a:pt x="127938" y="1145929"/>
                  </a:lnTo>
                  <a:lnTo>
                    <a:pt x="190852" y="1117498"/>
                  </a:lnTo>
                  <a:lnTo>
                    <a:pt x="232818" y="1020440"/>
                  </a:lnTo>
                  <a:lnTo>
                    <a:pt x="333481" y="1010374"/>
                  </a:lnTo>
                  <a:lnTo>
                    <a:pt x="353070" y="1082198"/>
                  </a:lnTo>
                  <a:lnTo>
                    <a:pt x="475770" y="1075873"/>
                  </a:lnTo>
                  <a:lnTo>
                    <a:pt x="493318" y="1097774"/>
                  </a:lnTo>
                  <a:lnTo>
                    <a:pt x="557117" y="1097774"/>
                  </a:lnTo>
                  <a:lnTo>
                    <a:pt x="585275" y="1058801"/>
                  </a:lnTo>
                  <a:lnTo>
                    <a:pt x="617039" y="1058801"/>
                  </a:lnTo>
                  <a:lnTo>
                    <a:pt x="628466" y="1006225"/>
                  </a:lnTo>
                  <a:lnTo>
                    <a:pt x="675396" y="1020848"/>
                  </a:lnTo>
                  <a:lnTo>
                    <a:pt x="728041" y="1067167"/>
                  </a:lnTo>
                  <a:lnTo>
                    <a:pt x="752866" y="1065535"/>
                  </a:lnTo>
                  <a:lnTo>
                    <a:pt x="861011" y="963511"/>
                  </a:lnTo>
                  <a:lnTo>
                    <a:pt x="844892" y="885225"/>
                  </a:lnTo>
                  <a:lnTo>
                    <a:pt x="930523" y="870941"/>
                  </a:lnTo>
                  <a:lnTo>
                    <a:pt x="941814" y="1001804"/>
                  </a:lnTo>
                  <a:lnTo>
                    <a:pt x="992758" y="1029010"/>
                  </a:lnTo>
                  <a:lnTo>
                    <a:pt x="1013775" y="983304"/>
                  </a:lnTo>
                  <a:lnTo>
                    <a:pt x="1045130" y="968612"/>
                  </a:lnTo>
                  <a:lnTo>
                    <a:pt x="1055060" y="925082"/>
                  </a:lnTo>
                  <a:lnTo>
                    <a:pt x="1082266" y="852373"/>
                  </a:lnTo>
                  <a:lnTo>
                    <a:pt x="1138992" y="810951"/>
                  </a:lnTo>
                  <a:lnTo>
                    <a:pt x="1164634" y="757627"/>
                  </a:lnTo>
                  <a:lnTo>
                    <a:pt x="1145385" y="650570"/>
                  </a:lnTo>
                  <a:lnTo>
                    <a:pt x="1183610" y="473049"/>
                  </a:lnTo>
                  <a:lnTo>
                    <a:pt x="1282573" y="422446"/>
                  </a:lnTo>
                  <a:lnTo>
                    <a:pt x="1302161" y="387826"/>
                  </a:lnTo>
                  <a:lnTo>
                    <a:pt x="1298761" y="382861"/>
                  </a:lnTo>
                  <a:lnTo>
                    <a:pt x="1275771" y="377827"/>
                  </a:lnTo>
                  <a:lnTo>
                    <a:pt x="1266453" y="359123"/>
                  </a:lnTo>
                  <a:lnTo>
                    <a:pt x="1211156" y="336134"/>
                  </a:lnTo>
                  <a:lnTo>
                    <a:pt x="1188167" y="232750"/>
                  </a:lnTo>
                  <a:lnTo>
                    <a:pt x="1181705" y="160993"/>
                  </a:lnTo>
                  <a:lnTo>
                    <a:pt x="1183134" y="142289"/>
                  </a:lnTo>
                  <a:lnTo>
                    <a:pt x="1160893" y="122904"/>
                  </a:lnTo>
                  <a:lnTo>
                    <a:pt x="1149398" y="69784"/>
                  </a:lnTo>
                  <a:lnTo>
                    <a:pt x="1114234" y="46115"/>
                  </a:lnTo>
                  <a:lnTo>
                    <a:pt x="1107024" y="33192"/>
                  </a:lnTo>
                  <a:lnTo>
                    <a:pt x="1071860" y="18092"/>
                  </a:lnTo>
                  <a:lnTo>
                    <a:pt x="104751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7" name="Graphic 10">
              <a:extLst>
                <a:ext uri="{FF2B5EF4-FFF2-40B4-BE49-F238E27FC236}">
                  <a16:creationId xmlns:a16="http://schemas.microsoft.com/office/drawing/2014/main" id="{2AAEA0DC-AB7A-4E1C-94C2-813D79F1B53E}"/>
                </a:ext>
              </a:extLst>
            </p:cNvPr>
            <p:cNvSpPr/>
            <p:nvPr/>
          </p:nvSpPr>
          <p:spPr>
            <a:xfrm>
              <a:off x="9101410" y="2054764"/>
              <a:ext cx="523040" cy="447679"/>
            </a:xfrm>
            <a:custGeom>
              <a:avLst/>
              <a:gdLst>
                <a:gd fmla="*/ 163374 w 523040" name="connsiteX0"/>
                <a:gd fmla="*/ 21221 h 447679" name="connsiteY0"/>
                <a:gd fmla="*/ 148954 w 523040" name="connsiteX1"/>
                <a:gd fmla="*/ 0 h 447679" name="connsiteY1"/>
                <a:gd fmla="*/ 131338 w 523040" name="connsiteX2"/>
                <a:gd fmla="*/ 31219 h 447679" name="connsiteY2"/>
                <a:gd fmla="*/ 35436 w 523040" name="connsiteX3"/>
                <a:gd fmla="*/ 80191 h 447679" name="connsiteY3"/>
                <a:gd fmla="*/ 0 w 523040" name="connsiteX4"/>
                <a:gd fmla="*/ 244789 h 447679" name="connsiteY4"/>
                <a:gd fmla="*/ 17004 w 523040" name="connsiteX5"/>
                <a:gd fmla="*/ 339331 h 447679" name="connsiteY5"/>
                <a:gd fmla="*/ 47679 w 523040" name="connsiteX6"/>
                <a:gd fmla="*/ 327428 h 447679" name="connsiteY6"/>
                <a:gd fmla="*/ 71688 w 523040" name="connsiteX7"/>
                <a:gd fmla="*/ 333005 h 447679" name="connsiteY7"/>
                <a:gd fmla="*/ 112906 w 523040" name="connsiteX8"/>
                <a:gd fmla="*/ 261929 h 447679" name="connsiteY8"/>
                <a:gd fmla="*/ 162013 w 523040" name="connsiteX9"/>
                <a:gd fmla="*/ 303962 h 447679" name="connsiteY9"/>
                <a:gd fmla="*/ 203571 w 523040" name="connsiteX10"/>
                <a:gd fmla="*/ 279069 h 447679" name="connsiteY10"/>
                <a:gd fmla="*/ 250978 w 523040" name="connsiteX11"/>
                <a:gd fmla="*/ 299337 h 447679" name="connsiteY11"/>
                <a:gd fmla="*/ 301582 w 523040" name="connsiteX12"/>
                <a:gd fmla="*/ 290563 h 447679" name="connsiteY12"/>
                <a:gd fmla="*/ 373542 w 523040" name="connsiteX13"/>
                <a:gd fmla="*/ 334705 h 447679" name="connsiteY13"/>
                <a:gd fmla="*/ 394627 w 523040" name="connsiteX14"/>
                <a:gd fmla="*/ 364224 h 447679" name="connsiteY14"/>
                <a:gd fmla="*/ 422446 w 523040" name="connsiteX15"/>
                <a:gd fmla="*/ 374903 h 447679" name="connsiteY15"/>
                <a:gd fmla="*/ 483116 w 523040" name="connsiteX16"/>
                <a:gd fmla="*/ 447680 h 447679" name="connsiteY16"/>
                <a:gd fmla="*/ 523041 w 523040" name="connsiteX17"/>
                <a:gd fmla="*/ 418365 h 447679" name="connsiteY17"/>
                <a:gd fmla="*/ 515899 w 523040" name="connsiteX18"/>
                <a:gd fmla="*/ 418977 h 447679" name="connsiteY18"/>
                <a:gd fmla="*/ 500120 w 523040" name="connsiteX19"/>
                <a:gd fmla="*/ 398164 h 447679" name="connsiteY19"/>
                <a:gd fmla="*/ 487196 w 523040" name="connsiteX20"/>
                <a:gd fmla="*/ 394559 h 447679" name="connsiteY20"/>
                <a:gd fmla="*/ 472097 w 523040" name="connsiteX21"/>
                <a:gd fmla="*/ 363680 h 447679" name="connsiteY21"/>
                <a:gd fmla="*/ 455569 w 523040" name="connsiteX22"/>
                <a:gd fmla="*/ 358715 h 447679" name="connsiteY22"/>
                <a:gd fmla="*/ 436933 w 523040" name="connsiteX23"/>
                <a:gd fmla="*/ 338582 h 447679" name="connsiteY23"/>
                <a:gd fmla="*/ 428295 w 523040" name="connsiteX24"/>
                <a:gd fmla="*/ 335726 h 447679" name="connsiteY24"/>
                <a:gd fmla="*/ 392382 w 523040" name="connsiteX25"/>
                <a:gd fmla="*/ 288319 h 447679" name="connsiteY25"/>
                <a:gd fmla="*/ 352933 w 523040" name="connsiteX26"/>
                <a:gd fmla="*/ 266758 h 447679" name="connsiteY26"/>
                <a:gd fmla="*/ 312736 w 523040" name="connsiteX27"/>
                <a:gd fmla="*/ 249550 h 447679" name="connsiteY27"/>
                <a:gd fmla="*/ 287570 w 523040" name="connsiteX28"/>
                <a:gd fmla="*/ 225132 h 447679" name="connsiteY28"/>
                <a:gd fmla="*/ 272539 w 523040" name="connsiteX29"/>
                <a:gd fmla="*/ 215814 h 447679" name="connsiteY29"/>
                <a:gd fmla="*/ 261044 w 523040" name="connsiteX30"/>
                <a:gd fmla="*/ 227309 h 447679" name="connsiteY30"/>
                <a:gd fmla="*/ 254583 w 523040" name="connsiteX31"/>
                <a:gd fmla="*/ 225132 h 447679" name="connsiteY31"/>
                <a:gd fmla="*/ 245945 w 523040" name="connsiteX32"/>
                <a:gd fmla="*/ 202143 h 447679" name="connsiteY32"/>
                <a:gd fmla="*/ 227240 w 523040" name="connsiteX33"/>
                <a:gd fmla="*/ 190648 h 447679" name="connsiteY33"/>
                <a:gd fmla="*/ 222275 w 523040" name="connsiteX34"/>
                <a:gd fmla="*/ 179902 h 447679" name="connsiteY34"/>
                <a:gd fmla="*/ 210032 w 523040" name="connsiteX35"/>
                <a:gd fmla="*/ 166230 h 447679" name="connsiteY35"/>
                <a:gd fmla="*/ 182010 w 523040" name="connsiteX36"/>
                <a:gd fmla="*/ 78694 h 447679" name="connsiteY36"/>
                <a:gd fmla="*/ 163374 w 523040" name="connsiteX37"/>
                <a:gd fmla="*/ 21221 h 44767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47679" w="523040">
                  <a:moveTo>
                    <a:pt x="163374" y="21221"/>
                  </a:moveTo>
                  <a:lnTo>
                    <a:pt x="148954" y="0"/>
                  </a:lnTo>
                  <a:lnTo>
                    <a:pt x="131338" y="31219"/>
                  </a:lnTo>
                  <a:lnTo>
                    <a:pt x="35436" y="80191"/>
                  </a:lnTo>
                  <a:lnTo>
                    <a:pt x="0" y="244789"/>
                  </a:lnTo>
                  <a:lnTo>
                    <a:pt x="17004" y="339331"/>
                  </a:lnTo>
                  <a:lnTo>
                    <a:pt x="47679" y="327428"/>
                  </a:lnTo>
                  <a:lnTo>
                    <a:pt x="71688" y="333005"/>
                  </a:lnTo>
                  <a:lnTo>
                    <a:pt x="112906" y="261929"/>
                  </a:lnTo>
                  <a:lnTo>
                    <a:pt x="162013" y="303962"/>
                  </a:lnTo>
                  <a:lnTo>
                    <a:pt x="203571" y="279069"/>
                  </a:lnTo>
                  <a:lnTo>
                    <a:pt x="250978" y="299337"/>
                  </a:lnTo>
                  <a:lnTo>
                    <a:pt x="301582" y="290563"/>
                  </a:lnTo>
                  <a:lnTo>
                    <a:pt x="373542" y="334705"/>
                  </a:lnTo>
                  <a:lnTo>
                    <a:pt x="394627" y="364224"/>
                  </a:lnTo>
                  <a:lnTo>
                    <a:pt x="422446" y="374903"/>
                  </a:lnTo>
                  <a:lnTo>
                    <a:pt x="483116" y="447680"/>
                  </a:lnTo>
                  <a:lnTo>
                    <a:pt x="523041" y="418365"/>
                  </a:lnTo>
                  <a:lnTo>
                    <a:pt x="515899" y="418977"/>
                  </a:lnTo>
                  <a:lnTo>
                    <a:pt x="500120" y="398164"/>
                  </a:lnTo>
                  <a:lnTo>
                    <a:pt x="487196" y="394559"/>
                  </a:lnTo>
                  <a:lnTo>
                    <a:pt x="472097" y="363680"/>
                  </a:lnTo>
                  <a:lnTo>
                    <a:pt x="455569" y="358715"/>
                  </a:lnTo>
                  <a:lnTo>
                    <a:pt x="436933" y="338582"/>
                  </a:lnTo>
                  <a:lnTo>
                    <a:pt x="428295" y="335726"/>
                  </a:lnTo>
                  <a:lnTo>
                    <a:pt x="392382" y="288319"/>
                  </a:lnTo>
                  <a:lnTo>
                    <a:pt x="352933" y="266758"/>
                  </a:lnTo>
                  <a:lnTo>
                    <a:pt x="312736" y="249550"/>
                  </a:lnTo>
                  <a:lnTo>
                    <a:pt x="287570" y="225132"/>
                  </a:lnTo>
                  <a:lnTo>
                    <a:pt x="272539" y="215814"/>
                  </a:lnTo>
                  <a:lnTo>
                    <a:pt x="261044" y="227309"/>
                  </a:lnTo>
                  <a:lnTo>
                    <a:pt x="254583" y="225132"/>
                  </a:lnTo>
                  <a:lnTo>
                    <a:pt x="245945" y="202143"/>
                  </a:lnTo>
                  <a:lnTo>
                    <a:pt x="227240" y="190648"/>
                  </a:lnTo>
                  <a:lnTo>
                    <a:pt x="222275" y="179902"/>
                  </a:lnTo>
                  <a:lnTo>
                    <a:pt x="210032" y="166230"/>
                  </a:lnTo>
                  <a:lnTo>
                    <a:pt x="182010" y="78694"/>
                  </a:lnTo>
                  <a:lnTo>
                    <a:pt x="163374" y="2122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8" name="Graphic 10">
              <a:extLst>
                <a:ext uri="{FF2B5EF4-FFF2-40B4-BE49-F238E27FC236}">
                  <a16:creationId xmlns:a16="http://schemas.microsoft.com/office/drawing/2014/main" id="{C8740A04-C2D0-4DF7-8A3B-EAD97A15B65F}"/>
                </a:ext>
              </a:extLst>
            </p:cNvPr>
            <p:cNvSpPr/>
            <p:nvPr/>
          </p:nvSpPr>
          <p:spPr>
            <a:xfrm>
              <a:off x="5624990" y="518969"/>
              <a:ext cx="1489340" cy="1448599"/>
            </a:xfrm>
            <a:custGeom>
              <a:avLst/>
              <a:gdLst>
                <a:gd fmla="*/ 607245 w 1489340" name="connsiteX0"/>
                <a:gd fmla="*/ 176569 h 1448599" name="connsiteY0"/>
                <a:gd fmla="*/ 607245 w 1489340" name="connsiteX1"/>
                <a:gd fmla="*/ 310220 h 1448599" name="connsiteY1"/>
                <a:gd fmla="*/ 628193 w 1489340" name="connsiteX2"/>
                <a:gd fmla="*/ 356743 h 1448599" name="connsiteY2"/>
                <a:gd fmla="*/ 606700 w 1489340" name="connsiteX3"/>
                <a:gd fmla="*/ 387418 h 1448599" name="connsiteY3"/>
                <a:gd fmla="*/ 485768 w 1489340" name="connsiteX4"/>
                <a:gd fmla="*/ 383065 h 1448599" name="connsiteY4"/>
                <a:gd fmla="*/ 460466 w 1489340" name="connsiteX5"/>
                <a:gd fmla="*/ 423126 h 1448599" name="connsiteY5"/>
                <a:gd fmla="*/ 414284 w 1489340" name="connsiteX6"/>
                <a:gd fmla="*/ 430880 h 1448599" name="connsiteY6"/>
                <a:gd fmla="*/ 424826 w 1489340" name="connsiteX7"/>
                <a:gd fmla="*/ 481415 h 1448599" name="connsiteY7"/>
                <a:gd fmla="*/ 325795 w 1489340" name="connsiteX8"/>
                <a:gd fmla="*/ 513655 h 1448599" name="connsiteY8"/>
                <a:gd fmla="*/ 286618 w 1489340" name="connsiteX9"/>
                <a:gd fmla="*/ 557185 h 1448599" name="connsiteY9"/>
                <a:gd fmla="*/ 137120 w 1489340" name="connsiteX10"/>
                <a:gd fmla="*/ 596770 h 1448599" name="connsiteY10"/>
                <a:gd fmla="*/ 33736 w 1489340" name="connsiteX11"/>
                <a:gd fmla="*/ 638124 h 1448599" name="connsiteY11"/>
                <a:gd fmla="*/ 5101 w 1489340" name="connsiteX12"/>
                <a:gd fmla="*/ 728176 h 1448599" name="connsiteY12"/>
                <a:gd fmla="*/ 0 w 1489340" name="connsiteX13"/>
                <a:gd fmla="*/ 760892 h 1448599" name="connsiteY13"/>
                <a:gd fmla="*/ 664718 w 1489340" name="connsiteX14"/>
                <a:gd fmla="*/ 1254550 h 1448599" name="connsiteY14"/>
                <a:gd fmla="*/ 668663 w 1489340" name="connsiteX15"/>
                <a:gd fmla="*/ 1286314 h 1448599" name="connsiteY15"/>
                <a:gd fmla="*/ 708044 w 1489340" name="connsiteX16"/>
                <a:gd fmla="*/ 1317329 h 1448599" name="connsiteY16"/>
                <a:gd fmla="*/ 735726 w 1489340" name="connsiteX17"/>
                <a:gd fmla="*/ 1330456 h 1448599" name="connsiteY17"/>
                <a:gd fmla="*/ 760008 w 1489340" name="connsiteX18"/>
                <a:gd fmla="*/ 1349908 h 1448599" name="connsiteY18"/>
                <a:gd fmla="*/ 789731 w 1489340" name="connsiteX19"/>
                <a:gd fmla="*/ 1348616 h 1448599" name="connsiteY19"/>
                <a:gd fmla="*/ 831969 w 1489340" name="connsiteX20"/>
                <a:gd fmla="*/ 1375686 h 1448599" name="connsiteY20"/>
                <a:gd fmla="*/ 810680 w 1489340" name="connsiteX21"/>
                <a:gd fmla="*/ 1431731 h 1448599" name="connsiteY21"/>
                <a:gd fmla="*/ 831969 w 1489340" name="connsiteX22"/>
                <a:gd fmla="*/ 1448599 h 1448599" name="connsiteY22"/>
                <a:gd fmla="*/ 870806 w 1489340" name="connsiteX23"/>
                <a:gd fmla="*/ 1432275 h 1448599" name="connsiteY23"/>
                <a:gd fmla="*/ 870806 w 1489340" name="connsiteX24"/>
                <a:gd fmla="*/ 1430847 h 1448599" name="connsiteY24"/>
                <a:gd fmla="*/ 1017243 w 1489340" name="connsiteX25"/>
                <a:gd fmla="*/ 1399424 h 1448599" name="connsiteY25"/>
                <a:gd fmla="*/ 1489341 w 1489340" name="connsiteX26"/>
                <a:gd fmla="*/ 1074445 h 1448599" name="connsiteY26"/>
                <a:gd fmla="*/ 1480839 w 1489340" name="connsiteX27"/>
                <a:gd fmla="*/ 1031799 h 1448599" name="connsiteY27"/>
                <a:gd fmla="*/ 1431391 w 1489340" name="connsiteX28"/>
                <a:gd fmla="*/ 1010850 h 1448599" name="connsiteY28"/>
                <a:gd fmla="*/ 1382556 w 1489340" name="connsiteX29"/>
                <a:gd fmla="*/ 1013094 h 1448599" name="connsiteY29"/>
                <a:gd fmla="*/ 1359771 w 1489340" name="connsiteX30"/>
                <a:gd fmla="*/ 996771 h 1448599" name="connsiteY30"/>
                <a:gd fmla="*/ 1368613 w 1489340" name="connsiteX31"/>
                <a:gd fmla="*/ 935012 h 1448599" name="connsiteY31"/>
                <a:gd fmla="*/ 1314200 w 1489340" name="connsiteX32"/>
                <a:gd fmla="*/ 878491 h 1448599" name="connsiteY32"/>
                <a:gd fmla="*/ 1320526 w 1489340" name="connsiteX33"/>
                <a:gd fmla="*/ 847000 h 1448599" name="connsiteY33"/>
                <a:gd fmla="*/ 1354465 w 1489340" name="connsiteX34"/>
                <a:gd fmla="*/ 830064 h 1448599" name="connsiteY34"/>
                <a:gd fmla="*/ 1362627 w 1489340" name="connsiteX35"/>
                <a:gd fmla="*/ 711036 h 1448599" name="connsiteY35"/>
                <a:gd fmla="*/ 1352289 w 1489340" name="connsiteX36"/>
                <a:gd fmla="*/ 621732 h 1448599" name="connsiteY36"/>
                <a:gd fmla="*/ 1330184 w 1489340" name="connsiteX37"/>
                <a:gd fmla="*/ 595274 h 1448599" name="connsiteY37"/>
                <a:gd fmla="*/ 1330184 w 1489340" name="connsiteX38"/>
                <a:gd fmla="*/ 556641 h 1448599" name="connsiteY38"/>
                <a:gd fmla="*/ 1351269 w 1489340" name="connsiteX39"/>
                <a:gd fmla="*/ 539773 h 1448599" name="connsiteY39"/>
                <a:gd fmla="*/ 1335149 w 1489340" name="connsiteX40"/>
                <a:gd fmla="*/ 400817 h 1448599" name="connsiteY40"/>
                <a:gd fmla="*/ 1281008 w 1489340" name="connsiteX41"/>
                <a:gd fmla="*/ 370482 h 1448599" name="connsiteY41"/>
                <a:gd fmla="*/ 1274615 w 1489340" name="connsiteX42"/>
                <a:gd fmla="*/ 313008 h 1448599" name="connsiteY42"/>
                <a:gd fmla="*/ 1233737 w 1489340" name="connsiteX43"/>
                <a:gd fmla="*/ 297977 h 1448599" name="connsiteY43"/>
                <a:gd fmla="*/ 1227752 w 1489340" name="connsiteX44"/>
                <a:gd fmla="*/ 259004 h 1448599" name="connsiteY44"/>
                <a:gd fmla="*/ 1306854 w 1489340" name="connsiteX45"/>
                <a:gd fmla="*/ 182146 h 1448599" name="connsiteY45"/>
                <a:gd fmla="*/ 1321886 w 1489340" name="connsiteX46"/>
                <a:gd fmla="*/ 51284 h 1448599" name="connsiteY46"/>
                <a:gd fmla="*/ 1348276 w 1489340" name="connsiteX47"/>
                <a:gd fmla="*/ 10746 h 1448599" name="connsiteY47"/>
                <a:gd fmla="*/ 1331816 w 1489340" name="connsiteX48"/>
                <a:gd fmla="*/ 11767 h 1448599" name="connsiteY48"/>
                <a:gd fmla="*/ 1298285 w 1489340" name="connsiteX49"/>
                <a:gd fmla="*/ 16392 h 1448599" name="connsiteY49"/>
                <a:gd fmla="*/ 1291551 w 1489340" name="connsiteX50"/>
                <a:gd fmla="*/ 8842 h 1448599" name="connsiteY50"/>
                <a:gd fmla="*/ 1268086 w 1489340" name="connsiteX51"/>
                <a:gd fmla="*/ 408 h 1448599" name="connsiteY51"/>
                <a:gd fmla="*/ 1256727 w 1489340" name="connsiteX52"/>
                <a:gd fmla="*/ 11359 h 1448599" name="connsiteY52"/>
                <a:gd fmla="*/ 1230745 w 1489340" name="connsiteX53"/>
                <a:gd fmla="*/ 12991 h 1448599" name="connsiteY53"/>
                <a:gd fmla="*/ 1201362 w 1489340" name="connsiteX54"/>
                <a:gd fmla="*/ 0 h 1448599" name="connsiteY54"/>
                <a:gd fmla="*/ 1185446 w 1489340" name="connsiteX55"/>
                <a:gd fmla="*/ 12175 h 1448599" name="connsiteY55"/>
                <a:gd fmla="*/ 1125457 w 1489340" name="connsiteX56"/>
                <a:gd fmla="*/ 27274 h 1448599" name="connsiteY56"/>
                <a:gd fmla="*/ 1115390 w 1489340" name="connsiteX57"/>
                <a:gd fmla="*/ 26866 h 1448599" name="connsiteY57"/>
                <a:gd fmla="*/ 1103283 w 1489340" name="connsiteX58"/>
                <a:gd fmla="*/ 17208 h 1448599" name="connsiteY58"/>
                <a:gd fmla="*/ 1022277 w 1489340" name="connsiteX59"/>
                <a:gd fmla="*/ 12991 h 1448599" name="connsiteY59"/>
                <a:gd fmla="*/ 1000512 w 1489340" name="connsiteX60"/>
                <a:gd fmla="*/ 21425 h 1448599" name="connsiteY60"/>
                <a:gd fmla="*/ 960246 w 1489340" name="connsiteX61"/>
                <a:gd fmla="*/ 21833 h 1448599" name="connsiteY61"/>
                <a:gd fmla="*/ 938821 w 1489340" name="connsiteX62"/>
                <a:gd fmla="*/ 34416 h 1448599" name="connsiteY62"/>
                <a:gd fmla="*/ 874682 w 1489340" name="connsiteX63"/>
                <a:gd fmla="*/ 38225 h 1448599" name="connsiteY63"/>
                <a:gd fmla="*/ 822242 w 1489340" name="connsiteX64"/>
                <a:gd fmla="*/ 44482 h 1448599" name="connsiteY64"/>
                <a:gd fmla="*/ 789119 w 1489340" name="connsiteX65"/>
                <a:gd fmla="*/ 62506 h 1448599" name="connsiteY65"/>
                <a:gd fmla="*/ 769394 w 1489340" name="connsiteX66"/>
                <a:gd fmla="*/ 67540 h 1448599" name="connsiteY66"/>
                <a:gd fmla="*/ 742120 w 1489340" name="connsiteX67"/>
                <a:gd fmla="*/ 92297 h 1448599" name="connsiteY67"/>
                <a:gd fmla="*/ 730421 w 1489340" name="connsiteX68"/>
                <a:gd fmla="*/ 93522 h 1448599" name="connsiteY68"/>
                <a:gd fmla="*/ 716954 w 1489340" name="connsiteX69"/>
                <a:gd fmla="*/ 90189 h 1448599" name="connsiteY69"/>
                <a:gd fmla="*/ 703963 w 1489340" name="connsiteX70"/>
                <a:gd fmla="*/ 99439 h 1448599" name="connsiteY70"/>
                <a:gd fmla="*/ 685531 w 1489340" name="connsiteX71"/>
                <a:gd fmla="*/ 100255 h 1448599" name="connsiteY71"/>
                <a:gd fmla="*/ 669207 w 1489340" name="connsiteX72"/>
                <a:gd fmla="*/ 106513 h 1448599" name="connsiteY72"/>
                <a:gd fmla="*/ 631458 w 1489340" name="connsiteX73"/>
                <a:gd fmla="*/ 142221 h 1448599" name="connsiteY73"/>
                <a:gd fmla="*/ 598266 w 1489340" name="connsiteX74"/>
                <a:gd fmla="*/ 149022 h 1448599" name="connsiteY74"/>
                <a:gd fmla="*/ 607245 w 1489340" name="connsiteX75"/>
                <a:gd fmla="*/ 176569 h 1448599" name="connsiteY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b="b" l="l" r="r" t="t"/>
              <a:pathLst>
                <a:path h="1448599" w="1489340">
                  <a:moveTo>
                    <a:pt x="607245" y="176569"/>
                  </a:moveTo>
                  <a:lnTo>
                    <a:pt x="607245" y="310220"/>
                  </a:lnTo>
                  <a:lnTo>
                    <a:pt x="628193" y="356743"/>
                  </a:lnTo>
                  <a:lnTo>
                    <a:pt x="606700" y="387418"/>
                  </a:lnTo>
                  <a:lnTo>
                    <a:pt x="485768" y="383065"/>
                  </a:lnTo>
                  <a:lnTo>
                    <a:pt x="460466" y="423126"/>
                  </a:lnTo>
                  <a:lnTo>
                    <a:pt x="414284" y="430880"/>
                  </a:lnTo>
                  <a:lnTo>
                    <a:pt x="424826" y="481415"/>
                  </a:lnTo>
                  <a:lnTo>
                    <a:pt x="325795" y="513655"/>
                  </a:lnTo>
                  <a:lnTo>
                    <a:pt x="286618" y="557185"/>
                  </a:lnTo>
                  <a:lnTo>
                    <a:pt x="137120" y="596770"/>
                  </a:lnTo>
                  <a:lnTo>
                    <a:pt x="33736" y="638124"/>
                  </a:lnTo>
                  <a:lnTo>
                    <a:pt x="5101" y="728176"/>
                  </a:lnTo>
                  <a:lnTo>
                    <a:pt x="0" y="760892"/>
                  </a:lnTo>
                  <a:lnTo>
                    <a:pt x="664718" y="1254550"/>
                  </a:lnTo>
                  <a:lnTo>
                    <a:pt x="668663" y="1286314"/>
                  </a:lnTo>
                  <a:lnTo>
                    <a:pt x="708044" y="1317329"/>
                  </a:lnTo>
                  <a:lnTo>
                    <a:pt x="735726" y="1330456"/>
                  </a:lnTo>
                  <a:lnTo>
                    <a:pt x="760008" y="1349908"/>
                  </a:lnTo>
                  <a:lnTo>
                    <a:pt x="789731" y="1348616"/>
                  </a:lnTo>
                  <a:lnTo>
                    <a:pt x="831969" y="1375686"/>
                  </a:lnTo>
                  <a:lnTo>
                    <a:pt x="810680" y="1431731"/>
                  </a:lnTo>
                  <a:lnTo>
                    <a:pt x="831969" y="1448599"/>
                  </a:lnTo>
                  <a:lnTo>
                    <a:pt x="870806" y="1432275"/>
                  </a:lnTo>
                  <a:lnTo>
                    <a:pt x="870806" y="1430847"/>
                  </a:lnTo>
                  <a:lnTo>
                    <a:pt x="1017243" y="1399424"/>
                  </a:lnTo>
                  <a:lnTo>
                    <a:pt x="1489341" y="1074445"/>
                  </a:lnTo>
                  <a:lnTo>
                    <a:pt x="1480839" y="1031799"/>
                  </a:lnTo>
                  <a:lnTo>
                    <a:pt x="1431391" y="1010850"/>
                  </a:lnTo>
                  <a:lnTo>
                    <a:pt x="1382556" y="1013094"/>
                  </a:lnTo>
                  <a:lnTo>
                    <a:pt x="1359771" y="996771"/>
                  </a:lnTo>
                  <a:lnTo>
                    <a:pt x="1368613" y="935012"/>
                  </a:lnTo>
                  <a:lnTo>
                    <a:pt x="1314200" y="878491"/>
                  </a:lnTo>
                  <a:lnTo>
                    <a:pt x="1320526" y="847000"/>
                  </a:lnTo>
                  <a:lnTo>
                    <a:pt x="1354465" y="830064"/>
                  </a:lnTo>
                  <a:lnTo>
                    <a:pt x="1362627" y="711036"/>
                  </a:lnTo>
                  <a:lnTo>
                    <a:pt x="1352289" y="621732"/>
                  </a:lnTo>
                  <a:lnTo>
                    <a:pt x="1330184" y="595274"/>
                  </a:lnTo>
                  <a:lnTo>
                    <a:pt x="1330184" y="556641"/>
                  </a:lnTo>
                  <a:lnTo>
                    <a:pt x="1351269" y="539773"/>
                  </a:lnTo>
                  <a:lnTo>
                    <a:pt x="1335149" y="400817"/>
                  </a:lnTo>
                  <a:lnTo>
                    <a:pt x="1281008" y="370482"/>
                  </a:lnTo>
                  <a:lnTo>
                    <a:pt x="1274615" y="313008"/>
                  </a:lnTo>
                  <a:lnTo>
                    <a:pt x="1233737" y="297977"/>
                  </a:lnTo>
                  <a:lnTo>
                    <a:pt x="1227752" y="259004"/>
                  </a:lnTo>
                  <a:lnTo>
                    <a:pt x="1306854" y="182146"/>
                  </a:lnTo>
                  <a:lnTo>
                    <a:pt x="1321886" y="51284"/>
                  </a:lnTo>
                  <a:lnTo>
                    <a:pt x="1348276" y="10746"/>
                  </a:lnTo>
                  <a:lnTo>
                    <a:pt x="1331816" y="11767"/>
                  </a:lnTo>
                  <a:lnTo>
                    <a:pt x="1298285" y="16392"/>
                  </a:lnTo>
                  <a:lnTo>
                    <a:pt x="1291551" y="8842"/>
                  </a:lnTo>
                  <a:lnTo>
                    <a:pt x="1268086" y="408"/>
                  </a:lnTo>
                  <a:lnTo>
                    <a:pt x="1256727" y="11359"/>
                  </a:lnTo>
                  <a:lnTo>
                    <a:pt x="1230745" y="12991"/>
                  </a:lnTo>
                  <a:lnTo>
                    <a:pt x="1201362" y="0"/>
                  </a:lnTo>
                  <a:lnTo>
                    <a:pt x="1185446" y="12175"/>
                  </a:lnTo>
                  <a:lnTo>
                    <a:pt x="1125457" y="27274"/>
                  </a:lnTo>
                  <a:lnTo>
                    <a:pt x="1115390" y="26866"/>
                  </a:lnTo>
                  <a:lnTo>
                    <a:pt x="1103283" y="17208"/>
                  </a:lnTo>
                  <a:lnTo>
                    <a:pt x="1022277" y="12991"/>
                  </a:lnTo>
                  <a:lnTo>
                    <a:pt x="1000512" y="21425"/>
                  </a:lnTo>
                  <a:lnTo>
                    <a:pt x="960246" y="21833"/>
                  </a:lnTo>
                  <a:lnTo>
                    <a:pt x="938821" y="34416"/>
                  </a:lnTo>
                  <a:lnTo>
                    <a:pt x="874682" y="38225"/>
                  </a:lnTo>
                  <a:lnTo>
                    <a:pt x="822242" y="44482"/>
                  </a:lnTo>
                  <a:lnTo>
                    <a:pt x="789119" y="62506"/>
                  </a:lnTo>
                  <a:lnTo>
                    <a:pt x="769394" y="67540"/>
                  </a:lnTo>
                  <a:lnTo>
                    <a:pt x="742120" y="92297"/>
                  </a:lnTo>
                  <a:lnTo>
                    <a:pt x="730421" y="93522"/>
                  </a:lnTo>
                  <a:lnTo>
                    <a:pt x="716954" y="90189"/>
                  </a:lnTo>
                  <a:lnTo>
                    <a:pt x="703963" y="99439"/>
                  </a:lnTo>
                  <a:lnTo>
                    <a:pt x="685531" y="100255"/>
                  </a:lnTo>
                  <a:lnTo>
                    <a:pt x="669207" y="106513"/>
                  </a:lnTo>
                  <a:lnTo>
                    <a:pt x="631458" y="142221"/>
                  </a:lnTo>
                  <a:lnTo>
                    <a:pt x="598266" y="149022"/>
                  </a:lnTo>
                  <a:lnTo>
                    <a:pt x="607245" y="176569"/>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89" name="Graphic 10">
              <a:extLst>
                <a:ext uri="{FF2B5EF4-FFF2-40B4-BE49-F238E27FC236}">
                  <a16:creationId xmlns:a16="http://schemas.microsoft.com/office/drawing/2014/main" id="{93856A27-2B6E-4744-B93F-A90E70B7D76E}"/>
                </a:ext>
              </a:extLst>
            </p:cNvPr>
            <p:cNvSpPr/>
            <p:nvPr/>
          </p:nvSpPr>
          <p:spPr>
            <a:xfrm>
              <a:off x="5303139" y="604125"/>
              <a:ext cx="927394" cy="630913"/>
            </a:xfrm>
            <a:custGeom>
              <a:avLst/>
              <a:gdLst>
                <a:gd fmla="*/ 310084 w 927394" name="connsiteX0"/>
                <a:gd fmla="*/ 630914 h 630913" name="connsiteY0"/>
                <a:gd fmla="*/ 339603 w 927394" name="connsiteX1"/>
                <a:gd fmla="*/ 538073 h 630913" name="connsiteY1"/>
                <a:gd fmla="*/ 453325 w 927394" name="connsiteX2"/>
                <a:gd fmla="*/ 492638 h 630913" name="connsiteY2"/>
                <a:gd fmla="*/ 597722 w 927394" name="connsiteX3"/>
                <a:gd fmla="*/ 454413 h 630913" name="connsiteY3"/>
                <a:gd fmla="*/ 636491 w 927394" name="connsiteX4"/>
                <a:gd fmla="*/ 411359 h 630913" name="connsiteY4"/>
                <a:gd fmla="*/ 723756 w 927394" name="connsiteX5"/>
                <a:gd fmla="*/ 382997 h 630913" name="connsiteY5"/>
                <a:gd fmla="*/ 712601 w 927394" name="connsiteX6"/>
                <a:gd fmla="*/ 329604 h 630913" name="connsiteY6"/>
                <a:gd fmla="*/ 770346 w 927394" name="connsiteX7"/>
                <a:gd fmla="*/ 319946 h 630913" name="connsiteY7"/>
                <a:gd fmla="*/ 797008 w 927394" name="connsiteX8"/>
                <a:gd fmla="*/ 277776 h 630913" name="connsiteY8"/>
                <a:gd fmla="*/ 918553 w 927394" name="connsiteX9"/>
                <a:gd fmla="*/ 282129 h 630913" name="connsiteY9"/>
                <a:gd fmla="*/ 927395 w 927394" name="connsiteX10"/>
                <a:gd fmla="*/ 269478 h 630913" name="connsiteY10"/>
                <a:gd fmla="*/ 909371 w 927394" name="connsiteX11"/>
                <a:gd fmla="*/ 229349 h 630913" name="connsiteY11"/>
                <a:gd fmla="*/ 909371 w 927394" name="connsiteX12"/>
                <a:gd fmla="*/ 94542 h 630913" name="connsiteY12"/>
                <a:gd fmla="*/ 899576 w 927394" name="connsiteX13"/>
                <a:gd fmla="*/ 64343 h 630913" name="connsiteY13"/>
                <a:gd fmla="*/ 866861 w 927394" name="connsiteX14"/>
                <a:gd fmla="*/ 59990 h 630913" name="connsiteY14"/>
                <a:gd fmla="*/ 848020 w 927394" name="connsiteX15"/>
                <a:gd fmla="*/ 48223 h 630913" name="connsiteY15"/>
                <a:gd fmla="*/ 784698 w 927394" name="connsiteX16"/>
                <a:gd fmla="*/ 49515 h 630913" name="connsiteY16"/>
                <a:gd fmla="*/ 755723 w 927394" name="connsiteX17"/>
                <a:gd fmla="*/ 57065 h 630913" name="connsiteY17"/>
                <a:gd fmla="*/ 733074 w 927394" name="connsiteX18"/>
                <a:gd fmla="*/ 51148 h 630913" name="connsiteY18"/>
                <a:gd fmla="*/ 705867 w 927394" name="connsiteX19"/>
                <a:gd fmla="*/ 29791 h 630913" name="connsiteY19"/>
                <a:gd fmla="*/ 693284 w 927394" name="connsiteX20"/>
                <a:gd fmla="*/ 0 h 630913" name="connsiteY20"/>
                <a:gd fmla="*/ 654243 w 927394" name="connsiteX21"/>
                <a:gd fmla="*/ 8842 h 630913" name="connsiteY21"/>
                <a:gd fmla="*/ 602211 w 927394" name="connsiteX22"/>
                <a:gd fmla="*/ 95222 h 630913" name="connsiteY22"/>
                <a:gd fmla="*/ 582147 w 927394" name="connsiteX23"/>
                <a:gd fmla="*/ 116171 h 630913" name="connsiteY23"/>
                <a:gd fmla="*/ 555281 w 927394" name="connsiteX24"/>
                <a:gd fmla="*/ 147662 h 630913" name="connsiteY24"/>
                <a:gd fmla="*/ 510798 w 927394" name="connsiteX25"/>
                <a:gd fmla="*/ 171536 h 630913" name="connsiteY25"/>
                <a:gd fmla="*/ 426935 w 927394" name="connsiteX26"/>
                <a:gd fmla="*/ 205952 h 630913" name="connsiteY26"/>
                <a:gd fmla="*/ 377895 w 927394" name="connsiteX27"/>
                <a:gd fmla="*/ 247849 h 630913" name="connsiteY27"/>
                <a:gd fmla="*/ 329672 w 927394" name="connsiteX28"/>
                <a:gd fmla="*/ 304915 h 630913" name="connsiteY28"/>
                <a:gd fmla="*/ 291448 w 927394" name="connsiteX29"/>
                <a:gd fmla="*/ 349329 h 630913" name="connsiteY29"/>
                <a:gd fmla="*/ 277232 w 927394" name="connsiteX30"/>
                <a:gd fmla="*/ 403469 h 630913" name="connsiteY30"/>
                <a:gd fmla="*/ 277232 w 927394" name="connsiteX31"/>
                <a:gd fmla="*/ 412243 h 630913" name="connsiteY31"/>
                <a:gd fmla="*/ 282673 w 927394" name="connsiteX32"/>
                <a:gd fmla="*/ 430336 h 630913" name="connsiteY32"/>
                <a:gd fmla="*/ 283490 w 927394" name="connsiteX33"/>
                <a:gd fmla="*/ 455501 h 630913" name="connsiteY33"/>
                <a:gd fmla="*/ 224792 w 927394" name="connsiteX34"/>
                <a:gd fmla="*/ 526782 h 630913" name="connsiteY34"/>
                <a:gd fmla="*/ 198334 w 927394" name="connsiteX35"/>
                <a:gd fmla="*/ 546915 h 630913" name="connsiteY35"/>
                <a:gd fmla="*/ 159769 w 927394" name="connsiteX36"/>
                <a:gd fmla="*/ 562422 h 630913" name="connsiteY36"/>
                <a:gd fmla="*/ 111954 w 927394" name="connsiteX37"/>
                <a:gd fmla="*/ 597654 h 630913" name="connsiteY37"/>
                <a:gd fmla="*/ 70464 w 927394" name="connsiteX38"/>
                <a:gd fmla="*/ 616495 h 630913" name="connsiteY38"/>
                <a:gd fmla="*/ 2925 w 927394" name="connsiteX39"/>
                <a:gd fmla="*/ 625337 h 630913" name="connsiteY39"/>
                <a:gd fmla="*/ 0 w 927394" name="connsiteX40"/>
                <a:gd fmla="*/ 630914 h 630913" name="connsiteY40"/>
                <a:gd fmla="*/ 310084 w 927394" name="connsiteX41"/>
                <a:gd fmla="*/ 630914 h 630913"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630913" w="927394">
                  <a:moveTo>
                    <a:pt x="310084" y="630914"/>
                  </a:moveTo>
                  <a:lnTo>
                    <a:pt x="339603" y="538073"/>
                  </a:lnTo>
                  <a:lnTo>
                    <a:pt x="453325" y="492638"/>
                  </a:lnTo>
                  <a:lnTo>
                    <a:pt x="597722" y="454413"/>
                  </a:lnTo>
                  <a:lnTo>
                    <a:pt x="636491" y="411359"/>
                  </a:lnTo>
                  <a:lnTo>
                    <a:pt x="723756" y="382997"/>
                  </a:lnTo>
                  <a:lnTo>
                    <a:pt x="712601" y="329604"/>
                  </a:lnTo>
                  <a:lnTo>
                    <a:pt x="770346" y="319946"/>
                  </a:lnTo>
                  <a:lnTo>
                    <a:pt x="797008" y="277776"/>
                  </a:lnTo>
                  <a:lnTo>
                    <a:pt x="918553" y="282129"/>
                  </a:lnTo>
                  <a:lnTo>
                    <a:pt x="927395" y="269478"/>
                  </a:lnTo>
                  <a:lnTo>
                    <a:pt x="909371" y="229349"/>
                  </a:lnTo>
                  <a:lnTo>
                    <a:pt x="909371" y="94542"/>
                  </a:lnTo>
                  <a:lnTo>
                    <a:pt x="899576" y="64343"/>
                  </a:lnTo>
                  <a:lnTo>
                    <a:pt x="866861" y="59990"/>
                  </a:lnTo>
                  <a:lnTo>
                    <a:pt x="848020" y="48223"/>
                  </a:lnTo>
                  <a:lnTo>
                    <a:pt x="784698" y="49515"/>
                  </a:lnTo>
                  <a:lnTo>
                    <a:pt x="755723" y="57065"/>
                  </a:lnTo>
                  <a:lnTo>
                    <a:pt x="733074" y="51148"/>
                  </a:lnTo>
                  <a:lnTo>
                    <a:pt x="705867" y="29791"/>
                  </a:lnTo>
                  <a:lnTo>
                    <a:pt x="693284" y="0"/>
                  </a:lnTo>
                  <a:lnTo>
                    <a:pt x="654243" y="8842"/>
                  </a:lnTo>
                  <a:lnTo>
                    <a:pt x="602211" y="95222"/>
                  </a:lnTo>
                  <a:lnTo>
                    <a:pt x="582147" y="116171"/>
                  </a:lnTo>
                  <a:lnTo>
                    <a:pt x="555281" y="147662"/>
                  </a:lnTo>
                  <a:lnTo>
                    <a:pt x="510798" y="171536"/>
                  </a:lnTo>
                  <a:lnTo>
                    <a:pt x="426935" y="205952"/>
                  </a:lnTo>
                  <a:lnTo>
                    <a:pt x="377895" y="247849"/>
                  </a:lnTo>
                  <a:lnTo>
                    <a:pt x="329672" y="304915"/>
                  </a:lnTo>
                  <a:lnTo>
                    <a:pt x="291448" y="349329"/>
                  </a:lnTo>
                  <a:lnTo>
                    <a:pt x="277232" y="403469"/>
                  </a:lnTo>
                  <a:lnTo>
                    <a:pt x="277232" y="412243"/>
                  </a:lnTo>
                  <a:lnTo>
                    <a:pt x="282673" y="430336"/>
                  </a:lnTo>
                  <a:lnTo>
                    <a:pt x="283490" y="455501"/>
                  </a:lnTo>
                  <a:lnTo>
                    <a:pt x="224792" y="526782"/>
                  </a:lnTo>
                  <a:lnTo>
                    <a:pt x="198334" y="546915"/>
                  </a:lnTo>
                  <a:lnTo>
                    <a:pt x="159769" y="562422"/>
                  </a:lnTo>
                  <a:lnTo>
                    <a:pt x="111954" y="597654"/>
                  </a:lnTo>
                  <a:lnTo>
                    <a:pt x="70464" y="616495"/>
                  </a:lnTo>
                  <a:lnTo>
                    <a:pt x="2925" y="625337"/>
                  </a:lnTo>
                  <a:lnTo>
                    <a:pt x="0" y="630914"/>
                  </a:lnTo>
                  <a:lnTo>
                    <a:pt x="310084" y="63091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0" name="Graphic 10">
              <a:extLst>
                <a:ext uri="{FF2B5EF4-FFF2-40B4-BE49-F238E27FC236}">
                  <a16:creationId xmlns:a16="http://schemas.microsoft.com/office/drawing/2014/main" id="{8580678C-F753-42BA-81AE-18ADB2A16134}"/>
                </a:ext>
              </a:extLst>
            </p:cNvPr>
            <p:cNvSpPr/>
            <p:nvPr/>
          </p:nvSpPr>
          <p:spPr>
            <a:xfrm>
              <a:off x="4920823" y="2485032"/>
              <a:ext cx="571672" cy="442782"/>
            </a:xfrm>
            <a:custGeom>
              <a:avLst/>
              <a:gdLst>
                <a:gd fmla="*/ 102976 w 571672" name="connsiteX0"/>
                <a:gd fmla="*/ 242068 h 442782" name="connsiteY0"/>
                <a:gd fmla="*/ 118075 w 571672" name="connsiteX1"/>
                <a:gd fmla="*/ 270159 h 442782" name="connsiteY1"/>
                <a:gd fmla="*/ 133175 w 571672" name="connsiteX2"/>
                <a:gd fmla="*/ 292400 h 442782" name="connsiteY2"/>
                <a:gd fmla="*/ 133311 w 571672" name="connsiteX3"/>
                <a:gd fmla="*/ 293692 h 442782" name="connsiteY3"/>
                <a:gd fmla="*/ 197518 w 571672" name="connsiteX4"/>
                <a:gd fmla="*/ 253155 h 442782" name="connsiteY4"/>
                <a:gd fmla="*/ 211733 w 571672" name="connsiteX5"/>
                <a:gd fmla="*/ 213365 h 442782" name="connsiteY5"/>
                <a:gd fmla="*/ 307431 w 571672" name="connsiteX6"/>
                <a:gd fmla="*/ 207380 h 442782" name="connsiteY6"/>
                <a:gd fmla="*/ 364700 w 571672" name="connsiteX7"/>
                <a:gd fmla="*/ 276144 h 442782" name="connsiteY7"/>
                <a:gd fmla="*/ 373406 w 571672" name="connsiteX8"/>
                <a:gd fmla="*/ 310764 h 442782" name="connsiteY8"/>
                <a:gd fmla="*/ 337222 w 571672" name="connsiteX9"/>
                <a:gd fmla="*/ 339671 h 442782" name="connsiteY9"/>
                <a:gd fmla="*/ 335998 w 571672" name="connsiteX10"/>
                <a:gd fmla="*/ 342051 h 442782" name="connsiteY10"/>
                <a:gd fmla="*/ 336474 w 571672" name="connsiteX11"/>
                <a:gd fmla="*/ 342323 h 442782" name="connsiteY11"/>
                <a:gd fmla="*/ 369598 w 571672" name="connsiteX12"/>
                <a:gd fmla="*/ 329468 h 442782" name="connsiteY12"/>
                <a:gd fmla="*/ 388778 w 571672" name="connsiteX13"/>
                <a:gd fmla="*/ 343275 h 442782" name="connsiteY13"/>
                <a:gd fmla="*/ 404014 w 571672" name="connsiteX14"/>
                <a:gd fmla="*/ 334841 h 442782" name="connsiteY14"/>
                <a:gd fmla="*/ 450332 w 571672" name="connsiteX15"/>
                <a:gd fmla="*/ 343411 h 442782" name="connsiteY15"/>
                <a:gd fmla="*/ 458290 w 571672" name="connsiteX16"/>
                <a:gd fmla="*/ 426595 h 442782" name="connsiteY16"/>
                <a:gd fmla="*/ 439586 w 571672" name="connsiteX17"/>
                <a:gd fmla="*/ 434076 h 442782" name="connsiteY17"/>
                <a:gd fmla="*/ 441218 w 571672" name="connsiteX18"/>
                <a:gd fmla="*/ 441082 h 442782" name="connsiteY18"/>
                <a:gd fmla="*/ 468220 w 571672" name="connsiteX19"/>
                <a:gd fmla="*/ 442782 h 442782" name="connsiteY19"/>
                <a:gd fmla="*/ 489849 w 571672" name="connsiteX20"/>
                <a:gd fmla="*/ 399592 h 442782" name="connsiteY20"/>
                <a:gd fmla="*/ 513791 w 571672" name="connsiteX21"/>
                <a:gd fmla="*/ 423534 h 442782" name="connsiteY21"/>
                <a:gd fmla="*/ 526578 w 571672" name="connsiteX22"/>
                <a:gd fmla="*/ 419793 h 442782" name="connsiteY22"/>
                <a:gd fmla="*/ 541949 w 571672" name="connsiteX23"/>
                <a:gd fmla="*/ 391090 h 442782" name="connsiteY23"/>
                <a:gd fmla="*/ 531339 w 571672" name="connsiteX24"/>
                <a:gd fmla="*/ 369870 h 442782" name="connsiteY24"/>
                <a:gd fmla="*/ 531339 w 571672" name="connsiteX25"/>
                <a:gd fmla="*/ 340827 h 442782" name="connsiteY25"/>
                <a:gd fmla="*/ 565483 w 571672" name="connsiteX26"/>
                <a:gd fmla="*/ 344296 h 442782" name="connsiteY26"/>
                <a:gd fmla="*/ 557661 w 571672" name="connsiteX27"/>
                <a:gd fmla="*/ 324707 h 442782" name="connsiteY27"/>
                <a:gd fmla="*/ 557661 w 571672" name="connsiteX28"/>
                <a:gd fmla="*/ 277096 h 442782" name="connsiteY28"/>
                <a:gd fmla="*/ 539433 w 571672" name="connsiteX29"/>
                <a:gd fmla="*/ 260228 h 442782" name="connsiteY29"/>
                <a:gd fmla="*/ 537664 w 571672" name="connsiteX30"/>
                <a:gd fmla="*/ 226220 h 442782" name="connsiteY30"/>
                <a:gd fmla="*/ 571672 w 571672" name="connsiteX31"/>
                <a:gd fmla="*/ 198810 h 442782" name="connsiteY31"/>
                <a:gd fmla="*/ 543854 w 571672" name="connsiteX32"/>
                <a:gd fmla="*/ 200306 h 442782" name="connsiteY32"/>
                <a:gd fmla="*/ 540861 w 571672" name="connsiteX33"/>
                <a:gd fmla="*/ 155620 h 442782" name="connsiteY33"/>
                <a:gd fmla="*/ 503317 w 571672" name="connsiteX34"/>
                <a:gd fmla="*/ 127461 h 442782" name="connsiteY34"/>
                <a:gd fmla="*/ 528958 w 571672" name="connsiteX35"/>
                <a:gd fmla="*/ 104472 h 442782" name="connsiteY35"/>
                <a:gd fmla="*/ 512091 w 571672" name="connsiteX36"/>
                <a:gd fmla="*/ 89577 h 442782" name="connsiteY36"/>
                <a:gd fmla="*/ 503385 w 571672" name="connsiteX37"/>
                <a:gd fmla="*/ 15848 h 442782" name="connsiteY37"/>
                <a:gd fmla="*/ 485836 w 571672" name="connsiteX38"/>
                <a:gd fmla="*/ 13535 h 442782" name="connsiteY38"/>
                <a:gd fmla="*/ 446523 w 571672" name="connsiteX39"/>
                <a:gd fmla="*/ 56929 h 442782" name="connsiteY39"/>
                <a:gd fmla="*/ 407006 w 571672" name="connsiteX40"/>
                <a:gd fmla="*/ 41081 h 442782" name="connsiteY40"/>
                <a:gd fmla="*/ 375107 w 571672" name="connsiteX41"/>
                <a:gd fmla="*/ 75769 h 442782" name="connsiteY41"/>
                <a:gd fmla="*/ 347288 w 571672" name="connsiteX42"/>
                <a:gd fmla="*/ 53460 h 442782" name="connsiteY42"/>
                <a:gd fmla="*/ 324911 w 571672" name="connsiteX43"/>
                <a:gd fmla="*/ 68356 h 442782" name="connsiteY43"/>
                <a:gd fmla="*/ 287163 w 571672" name="connsiteX44"/>
                <a:gd fmla="*/ 50400 h 442782" name="connsiteY44"/>
                <a:gd fmla="*/ 294984 w 571672" name="connsiteX45"/>
                <a:gd fmla="*/ 25302 h 442782" name="connsiteY45"/>
                <a:gd fmla="*/ 224316 w 571672" name="connsiteX46"/>
                <a:gd fmla="*/ 32103 h 442782" name="connsiteY46"/>
                <a:gd fmla="*/ 179153 w 571672" name="connsiteX47"/>
                <a:gd fmla="*/ 26594 h 442782" name="connsiteY47"/>
                <a:gd fmla="*/ 157320 w 571672" name="connsiteX48"/>
                <a:gd fmla="*/ 2721 h 442782" name="connsiteY48"/>
                <a:gd fmla="*/ 140929 w 571672" name="connsiteX49"/>
                <a:gd fmla="*/ 0 h 442782" name="connsiteY49"/>
                <a:gd fmla="*/ 136984 w 571672" name="connsiteX50"/>
                <a:gd fmla="*/ 26186 h 442782" name="connsiteY50"/>
                <a:gd fmla="*/ 122088 w 571672" name="connsiteX51"/>
                <a:gd fmla="*/ 39313 h 442782" name="connsiteY51"/>
                <a:gd fmla="*/ 127121 w 571672" name="connsiteX52"/>
                <a:gd fmla="*/ 57813 h 442782" name="connsiteY52"/>
                <a:gd fmla="*/ 117667 w 571672" name="connsiteX53"/>
                <a:gd fmla="*/ 90257 h 442782" name="connsiteY53"/>
                <a:gd fmla="*/ 56181 w 571672" name="connsiteX54"/>
                <a:gd fmla="*/ 98623 h 442782" name="connsiteY54"/>
                <a:gd fmla="*/ 27818 w 571672" name="connsiteX55"/>
                <a:gd fmla="*/ 125081 h 442782" name="connsiteY55"/>
                <a:gd fmla="*/ 0 w 571672" name="connsiteX56"/>
                <a:gd fmla="*/ 139024 h 442782" name="connsiteY56"/>
                <a:gd fmla="*/ 272 w 571672" name="connsiteX57"/>
                <a:gd fmla="*/ 153171 h 442782" name="connsiteY57"/>
                <a:gd fmla="*/ 14895 w 571672" name="connsiteX58"/>
                <a:gd fmla="*/ 152763 h 442782" name="connsiteY58"/>
                <a:gd fmla="*/ 25370 w 571672" name="connsiteX59"/>
                <a:gd fmla="*/ 141405 h 442782" name="connsiteY59"/>
                <a:gd fmla="*/ 35028 w 571672" name="connsiteX60"/>
                <a:gd fmla="*/ 161537 h 442782" name="connsiteY60"/>
                <a:gd fmla="*/ 44686 w 571672" name="connsiteX61"/>
                <a:gd fmla="*/ 165754 h 442782" name="connsiteY61"/>
                <a:gd fmla="*/ 48019 w 571672" name="connsiteX62"/>
                <a:gd fmla="*/ 198062 h 442782" name="connsiteY62"/>
                <a:gd fmla="*/ 56861 w 571672" name="connsiteX63"/>
                <a:gd fmla="*/ 208536 h 442782" name="connsiteY63"/>
                <a:gd fmla="*/ 77810 w 571672" name="connsiteX64"/>
                <a:gd fmla="*/ 220711 h 442782" name="connsiteY64"/>
                <a:gd fmla="*/ 102976 w 571672" name="connsiteX65"/>
                <a:gd fmla="*/ 242068 h 442782"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442782" w="571672">
                  <a:moveTo>
                    <a:pt x="102976" y="242068"/>
                  </a:moveTo>
                  <a:lnTo>
                    <a:pt x="118075" y="270159"/>
                  </a:lnTo>
                  <a:lnTo>
                    <a:pt x="133175" y="292400"/>
                  </a:lnTo>
                  <a:lnTo>
                    <a:pt x="133311" y="293692"/>
                  </a:lnTo>
                  <a:lnTo>
                    <a:pt x="197518" y="253155"/>
                  </a:lnTo>
                  <a:lnTo>
                    <a:pt x="211733" y="213365"/>
                  </a:lnTo>
                  <a:lnTo>
                    <a:pt x="307431" y="207380"/>
                  </a:lnTo>
                  <a:lnTo>
                    <a:pt x="364700" y="276144"/>
                  </a:lnTo>
                  <a:lnTo>
                    <a:pt x="373406" y="310764"/>
                  </a:lnTo>
                  <a:lnTo>
                    <a:pt x="337222" y="339671"/>
                  </a:lnTo>
                  <a:lnTo>
                    <a:pt x="335998" y="342051"/>
                  </a:lnTo>
                  <a:lnTo>
                    <a:pt x="336474" y="342323"/>
                  </a:lnTo>
                  <a:lnTo>
                    <a:pt x="369598" y="329468"/>
                  </a:lnTo>
                  <a:lnTo>
                    <a:pt x="388778" y="343275"/>
                  </a:lnTo>
                  <a:lnTo>
                    <a:pt x="404014" y="334841"/>
                  </a:lnTo>
                  <a:lnTo>
                    <a:pt x="450332" y="343411"/>
                  </a:lnTo>
                  <a:lnTo>
                    <a:pt x="458290" y="426595"/>
                  </a:lnTo>
                  <a:lnTo>
                    <a:pt x="439586" y="434076"/>
                  </a:lnTo>
                  <a:lnTo>
                    <a:pt x="441218" y="441082"/>
                  </a:lnTo>
                  <a:lnTo>
                    <a:pt x="468220" y="442782"/>
                  </a:lnTo>
                  <a:lnTo>
                    <a:pt x="489849" y="399592"/>
                  </a:lnTo>
                  <a:lnTo>
                    <a:pt x="513791" y="423534"/>
                  </a:lnTo>
                  <a:lnTo>
                    <a:pt x="526578" y="419793"/>
                  </a:lnTo>
                  <a:lnTo>
                    <a:pt x="541949" y="391090"/>
                  </a:lnTo>
                  <a:lnTo>
                    <a:pt x="531339" y="369870"/>
                  </a:lnTo>
                  <a:lnTo>
                    <a:pt x="531339" y="340827"/>
                  </a:lnTo>
                  <a:lnTo>
                    <a:pt x="565483" y="344296"/>
                  </a:lnTo>
                  <a:lnTo>
                    <a:pt x="557661" y="324707"/>
                  </a:lnTo>
                  <a:lnTo>
                    <a:pt x="557661" y="277096"/>
                  </a:lnTo>
                  <a:lnTo>
                    <a:pt x="539433" y="260228"/>
                  </a:lnTo>
                  <a:lnTo>
                    <a:pt x="537664" y="226220"/>
                  </a:lnTo>
                  <a:lnTo>
                    <a:pt x="571672" y="198810"/>
                  </a:lnTo>
                  <a:lnTo>
                    <a:pt x="543854" y="200306"/>
                  </a:lnTo>
                  <a:lnTo>
                    <a:pt x="540861" y="155620"/>
                  </a:lnTo>
                  <a:lnTo>
                    <a:pt x="503317" y="127461"/>
                  </a:lnTo>
                  <a:lnTo>
                    <a:pt x="528958" y="104472"/>
                  </a:lnTo>
                  <a:lnTo>
                    <a:pt x="512091" y="89577"/>
                  </a:lnTo>
                  <a:lnTo>
                    <a:pt x="503385" y="15848"/>
                  </a:lnTo>
                  <a:lnTo>
                    <a:pt x="485836" y="13535"/>
                  </a:lnTo>
                  <a:lnTo>
                    <a:pt x="446523" y="56929"/>
                  </a:lnTo>
                  <a:lnTo>
                    <a:pt x="407006" y="41081"/>
                  </a:lnTo>
                  <a:lnTo>
                    <a:pt x="375107" y="75769"/>
                  </a:lnTo>
                  <a:lnTo>
                    <a:pt x="347288" y="53460"/>
                  </a:lnTo>
                  <a:lnTo>
                    <a:pt x="324911" y="68356"/>
                  </a:lnTo>
                  <a:lnTo>
                    <a:pt x="287163" y="50400"/>
                  </a:lnTo>
                  <a:lnTo>
                    <a:pt x="294984" y="25302"/>
                  </a:lnTo>
                  <a:lnTo>
                    <a:pt x="224316" y="32103"/>
                  </a:lnTo>
                  <a:lnTo>
                    <a:pt x="179153" y="26594"/>
                  </a:lnTo>
                  <a:lnTo>
                    <a:pt x="157320" y="2721"/>
                  </a:lnTo>
                  <a:lnTo>
                    <a:pt x="140929" y="0"/>
                  </a:lnTo>
                  <a:lnTo>
                    <a:pt x="136984" y="26186"/>
                  </a:lnTo>
                  <a:lnTo>
                    <a:pt x="122088" y="39313"/>
                  </a:lnTo>
                  <a:lnTo>
                    <a:pt x="127121" y="57813"/>
                  </a:lnTo>
                  <a:lnTo>
                    <a:pt x="117667" y="90257"/>
                  </a:lnTo>
                  <a:lnTo>
                    <a:pt x="56181" y="98623"/>
                  </a:lnTo>
                  <a:lnTo>
                    <a:pt x="27818" y="125081"/>
                  </a:lnTo>
                  <a:lnTo>
                    <a:pt x="0" y="139024"/>
                  </a:lnTo>
                  <a:lnTo>
                    <a:pt x="272" y="153171"/>
                  </a:lnTo>
                  <a:lnTo>
                    <a:pt x="14895" y="152763"/>
                  </a:lnTo>
                  <a:lnTo>
                    <a:pt x="25370" y="141405"/>
                  </a:lnTo>
                  <a:lnTo>
                    <a:pt x="35028" y="161537"/>
                  </a:lnTo>
                  <a:lnTo>
                    <a:pt x="44686" y="165754"/>
                  </a:lnTo>
                  <a:lnTo>
                    <a:pt x="48019" y="198062"/>
                  </a:lnTo>
                  <a:lnTo>
                    <a:pt x="56861" y="208536"/>
                  </a:lnTo>
                  <a:lnTo>
                    <a:pt x="77810" y="220711"/>
                  </a:lnTo>
                  <a:lnTo>
                    <a:pt x="102976" y="242068"/>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1" name="Graphic 10">
              <a:extLst>
                <a:ext uri="{FF2B5EF4-FFF2-40B4-BE49-F238E27FC236}">
                  <a16:creationId xmlns:a16="http://schemas.microsoft.com/office/drawing/2014/main" id="{D60C5D81-BA7B-4FA2-BA4E-55F0DE899761}"/>
                </a:ext>
              </a:extLst>
            </p:cNvPr>
            <p:cNvSpPr/>
            <p:nvPr/>
          </p:nvSpPr>
          <p:spPr>
            <a:xfrm>
              <a:off x="4806148" y="2481562"/>
              <a:ext cx="235946" cy="129366"/>
            </a:xfrm>
            <a:custGeom>
              <a:avLst/>
              <a:gdLst>
                <a:gd fmla="*/ 90079 w 235946" name="connsiteX0"/>
                <a:gd fmla="*/ 122602 h 129366" name="connsiteY0"/>
                <a:gd fmla="*/ 124426 w 235946" name="connsiteX1"/>
                <a:gd fmla="*/ 105395 h 129366" name="connsiteY1"/>
                <a:gd fmla="*/ 155305 w 235946" name="connsiteX2"/>
                <a:gd fmla="*/ 76625 h 129366" name="connsiteY2"/>
                <a:gd fmla="*/ 210262 w 235946" name="connsiteX3"/>
                <a:gd fmla="*/ 69143 h 129366" name="connsiteY3"/>
                <a:gd fmla="*/ 214616 w 235946" name="connsiteX4"/>
                <a:gd fmla="*/ 54314 h 129366" name="connsiteY4"/>
                <a:gd fmla="*/ 207815 w 235946" name="connsiteX5"/>
                <a:gd fmla="*/ 29353 h 129366" name="connsiteY5"/>
                <a:gd fmla="*/ 226519 w 235946" name="connsiteX6"/>
                <a:gd fmla="*/ 12893 h 129366" name="connsiteY6"/>
                <a:gd fmla="*/ 229239 w 235946" name="connsiteX7"/>
                <a:gd fmla="*/ -4994 h 129366" name="connsiteY7"/>
                <a:gd fmla="*/ 125176 w 235946" name="connsiteX8"/>
                <a:gd fmla="*/ -6764 h 129366" name="connsiteY8"/>
                <a:gd fmla="*/ 89332 w 235946" name="connsiteX9"/>
                <a:gd fmla="*/ 8745 h 129366" name="connsiteY9"/>
                <a:gd fmla="*/ 41721 w 235946" name="connsiteX10"/>
                <a:gd fmla="*/ 14730 h 129366" name="connsiteY10"/>
                <a:gd fmla="*/ -6707 w 235946" name="connsiteX11"/>
                <a:gd fmla="*/ 29559 h 129366" name="connsiteY11"/>
                <a:gd fmla="*/ 20499 w 235946" name="connsiteX12"/>
                <a:gd fmla="*/ 36360 h 129366" name="connsiteY12"/>
                <a:gd fmla="*/ 23830 w 235946" name="connsiteX13"/>
                <a:gd fmla="*/ 56765 h 129366" name="connsiteY13"/>
                <a:gd fmla="*/ 69538 w 235946" name="connsiteX14"/>
                <a:gd fmla="*/ 63566 h 129366" name="connsiteY14"/>
                <a:gd fmla="*/ 128713 w 235946" name="connsiteX15"/>
                <a:gd fmla="*/ 56765 h 129366" name="connsiteY15"/>
                <a:gd fmla="*/ 128713 w 235946" name="connsiteX16"/>
                <a:gd fmla="*/ 60571 h 129366" name="connsiteY16"/>
                <a:gd fmla="*/ 85931 w 235946" name="connsiteX17"/>
                <a:gd fmla="*/ 68123 h 129366" name="connsiteY17"/>
                <a:gd fmla="*/ 89671 w 235946" name="connsiteX18"/>
                <a:gd fmla="*/ 87777 h 129366" name="connsiteY18"/>
                <a:gd fmla="*/ 85522 w 235946" name="connsiteX19"/>
                <a:gd fmla="*/ 108182 h 12936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9366" w="235946">
                  <a:moveTo>
                    <a:pt x="90079" y="122602"/>
                  </a:moveTo>
                  <a:lnTo>
                    <a:pt x="124426" y="105395"/>
                  </a:lnTo>
                  <a:lnTo>
                    <a:pt x="155305" y="76625"/>
                  </a:lnTo>
                  <a:lnTo>
                    <a:pt x="210262" y="69143"/>
                  </a:lnTo>
                  <a:lnTo>
                    <a:pt x="214616" y="54314"/>
                  </a:lnTo>
                  <a:lnTo>
                    <a:pt x="207815" y="29353"/>
                  </a:lnTo>
                  <a:lnTo>
                    <a:pt x="226519" y="12893"/>
                  </a:lnTo>
                  <a:lnTo>
                    <a:pt x="229239" y="-4994"/>
                  </a:lnTo>
                  <a:lnTo>
                    <a:pt x="125176" y="-6764"/>
                  </a:lnTo>
                  <a:lnTo>
                    <a:pt x="89332" y="8745"/>
                  </a:lnTo>
                  <a:lnTo>
                    <a:pt x="41721" y="14730"/>
                  </a:lnTo>
                  <a:lnTo>
                    <a:pt x="-6707" y="29559"/>
                  </a:lnTo>
                  <a:lnTo>
                    <a:pt x="20499" y="36360"/>
                  </a:lnTo>
                  <a:lnTo>
                    <a:pt x="23830" y="56765"/>
                  </a:lnTo>
                  <a:lnTo>
                    <a:pt x="69538" y="63566"/>
                  </a:lnTo>
                  <a:lnTo>
                    <a:pt x="128713" y="56765"/>
                  </a:lnTo>
                  <a:lnTo>
                    <a:pt x="128713" y="60571"/>
                  </a:lnTo>
                  <a:lnTo>
                    <a:pt x="85931" y="68123"/>
                  </a:lnTo>
                  <a:lnTo>
                    <a:pt x="89671" y="87777"/>
                  </a:lnTo>
                  <a:lnTo>
                    <a:pt x="85522" y="108182"/>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2" name="Graphic 10">
              <a:extLst>
                <a:ext uri="{FF2B5EF4-FFF2-40B4-BE49-F238E27FC236}">
                  <a16:creationId xmlns:a16="http://schemas.microsoft.com/office/drawing/2014/main" id="{7A592434-2D6F-4F6C-A859-521052400BD0}"/>
                </a:ext>
              </a:extLst>
            </p:cNvPr>
            <p:cNvSpPr/>
            <p:nvPr/>
          </p:nvSpPr>
          <p:spPr>
            <a:xfrm>
              <a:off x="4777105" y="2158079"/>
              <a:ext cx="451829" cy="342323"/>
            </a:xfrm>
            <a:custGeom>
              <a:avLst/>
              <a:gdLst>
                <a:gd fmla="*/ 26553 w 451829" name="connsiteX0"/>
                <a:gd fmla="*/ 189870 h 342323" name="connsiteY0"/>
                <a:gd fmla="*/ 27367 w 451829" name="connsiteX1"/>
                <a:gd fmla="*/ 216260 h 342323" name="connsiteY1"/>
                <a:gd fmla="*/ 34169 w 451829" name="connsiteX2"/>
                <a:gd fmla="*/ 227007 h 342323" name="connsiteY2"/>
                <a:gd fmla="*/ 102526 w 451829" name="connsiteX3"/>
                <a:gd fmla="*/ 225987 h 342323" name="connsiteY3"/>
                <a:gd fmla="*/ 128099 w 451829" name="connsiteX4"/>
                <a:gd fmla="*/ 212384 h 342323" name="connsiteY4"/>
                <a:gd fmla="*/ 178772 w 451829" name="connsiteX5"/>
                <a:gd fmla="*/ 210275 h 342323" name="connsiteY5"/>
                <a:gd fmla="*/ 223118 w 451829" name="connsiteX6"/>
                <a:gd fmla="*/ 227007 h 342323" name="connsiteY6"/>
                <a:gd fmla="*/ 272838 w 451829" name="connsiteX7"/>
                <a:gd fmla="*/ 224626 h 342323" name="connsiteY7"/>
                <a:gd fmla="*/ 272838 w 451829" name="connsiteX8"/>
                <a:gd fmla="*/ 268361 h 342323" name="connsiteY8"/>
                <a:gd fmla="*/ 226247 w 451829" name="connsiteX9"/>
                <a:gd fmla="*/ 280944 h 342323" name="connsiteY9"/>
                <a:gd fmla="*/ 161698 w 451829" name="connsiteX10"/>
                <a:gd fmla="*/ 260131 h 342323" name="connsiteY10"/>
                <a:gd fmla="*/ 139052 w 451829" name="connsiteX11"/>
                <a:gd fmla="*/ 264485 h 342323" name="connsiteY11"/>
                <a:gd fmla="*/ 99192 w 451829" name="connsiteX12"/>
                <a:gd fmla="*/ 276454 h 342323" name="connsiteY12"/>
                <a:gd fmla="*/ 63826 w 451829" name="connsiteX13"/>
                <a:gd fmla="*/ 280330 h 342323" name="connsiteY13"/>
                <a:gd fmla="*/ 15670 w 451829" name="connsiteX14"/>
                <a:gd fmla="*/ 296723 h 342323" name="connsiteY14"/>
                <a:gd fmla="*/ 14989 w 451829" name="connsiteX15"/>
                <a:gd fmla="*/ 311415 h 342323" name="connsiteY15"/>
                <a:gd fmla="*/ 12744 w 451829" name="connsiteX16"/>
                <a:gd fmla="*/ 335560 h 342323" name="connsiteY16"/>
                <a:gd fmla="*/ 65662 w 451829" name="connsiteX17"/>
                <a:gd fmla="*/ 319439 h 342323" name="connsiteY17"/>
                <a:gd fmla="*/ 66546 w 451829" name="connsiteX18"/>
                <a:gd fmla="*/ 319439 h 342323" name="connsiteY18"/>
                <a:gd fmla="*/ 113340 w 451829" name="connsiteX19"/>
                <a:gd fmla="*/ 313591 h 342323" name="connsiteY19"/>
                <a:gd fmla="*/ 150546 w 451829" name="connsiteX20"/>
                <a:gd fmla="*/ 297540 h 342323" name="connsiteY20"/>
                <a:gd fmla="*/ 261410 w 451829" name="connsiteX21"/>
                <a:gd fmla="*/ 299376 h 342323" name="connsiteY21"/>
                <a:gd fmla="*/ 261410 w 451829" name="connsiteX22"/>
                <a:gd fmla="*/ 298015 h 342323" name="connsiteY22"/>
                <a:gd fmla="*/ 304192 w 451829" name="connsiteX23"/>
                <a:gd fmla="*/ 304816 h 342323" name="connsiteY23"/>
                <a:gd fmla="*/ 325753 w 451829" name="connsiteX24"/>
                <a:gd fmla="*/ 328350 h 342323" name="connsiteY24"/>
                <a:gd fmla="*/ 361531 w 451829" name="connsiteX25"/>
                <a:gd fmla="*/ 332704 h 342323" name="connsiteY25"/>
                <a:gd fmla="*/ 438321 w 451829" name="connsiteX26"/>
                <a:gd fmla="*/ 325291 h 342323" name="connsiteY26"/>
                <a:gd fmla="*/ 445123 w 451829" name="connsiteX27"/>
                <a:gd fmla="*/ 303525 h 342323" name="connsiteY27"/>
                <a:gd fmla="*/ 428932 w 451829" name="connsiteX28"/>
                <a:gd fmla="*/ 273598 h 342323" name="connsiteY28"/>
                <a:gd fmla="*/ 401726 w 451829" name="connsiteX29"/>
                <a:gd fmla="*/ 236598 h 342323" name="connsiteY29"/>
                <a:gd fmla="*/ 407099 w 451829" name="connsiteX30"/>
                <a:gd fmla="*/ 202929 h 342323" name="connsiteY30"/>
                <a:gd fmla="*/ 397169 w 451829" name="connsiteX31"/>
                <a:gd fmla="*/ 184294 h 342323" name="connsiteY31"/>
                <a:gd fmla="*/ 394722 w 451829" name="connsiteX32"/>
                <a:gd fmla="*/ 153481 h 342323" name="connsiteY32"/>
                <a:gd fmla="*/ 347722 w 451829" name="connsiteX33"/>
                <a:gd fmla="*/ 114306 h 342323" name="connsiteY33"/>
                <a:gd fmla="*/ 342827 w 451829" name="connsiteX34"/>
                <a:gd fmla="*/ 85127 h 342323" name="connsiteY34"/>
                <a:gd fmla="*/ 319087 w 451829" name="connsiteX35"/>
                <a:gd fmla="*/ 77578 h 342323" name="connsiteY35"/>
                <a:gd fmla="*/ 301745 w 451829" name="connsiteX36"/>
                <a:gd fmla="*/ 32959 h 342323" name="connsiteY36"/>
                <a:gd fmla="*/ 269846 w 451829" name="connsiteX37"/>
                <a:gd fmla="*/ 36769 h 342323" name="connsiteY37"/>
                <a:gd fmla="*/ 246040 w 451829" name="connsiteX38"/>
                <a:gd fmla="*/ -6764 h 342323" name="connsiteY38"/>
                <a:gd fmla="*/ 117624 w 451829" name="connsiteX39"/>
                <a:gd fmla="*/ 5547 h 342323" name="connsiteY39"/>
                <a:gd fmla="*/ 67021 w 451829" name="connsiteX40"/>
                <a:gd fmla="*/ 32073 h 342323" name="connsiteY40"/>
                <a:gd fmla="*/ 62262 w 451829" name="connsiteX41"/>
                <a:gd fmla="*/ 50913 h 342323" name="connsiteY41"/>
                <a:gd fmla="*/ 58110 w 451829" name="connsiteX42"/>
                <a:gd fmla="*/ 66831 h 342323" name="connsiteY42"/>
                <a:gd fmla="*/ 27301 w 451829" name="connsiteX43"/>
                <a:gd fmla="*/ 105123 h 342323" name="connsiteY43"/>
                <a:gd fmla="*/ -6707 w 451829" name="connsiteX44"/>
                <a:gd fmla="*/ 132804 h 342323" name="connsiteY44"/>
                <a:gd fmla="*/ -5890 w 451829" name="connsiteX45"/>
                <a:gd fmla="*/ 142871 h 342323" name="connsiteY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b="b" l="l" r="r" t="t"/>
              <a:pathLst>
                <a:path h="342323" w="451829">
                  <a:moveTo>
                    <a:pt x="26553" y="189870"/>
                  </a:moveTo>
                  <a:lnTo>
                    <a:pt x="27367" y="216260"/>
                  </a:lnTo>
                  <a:lnTo>
                    <a:pt x="34169" y="227007"/>
                  </a:lnTo>
                  <a:lnTo>
                    <a:pt x="102526" y="225987"/>
                  </a:lnTo>
                  <a:lnTo>
                    <a:pt x="128099" y="212384"/>
                  </a:lnTo>
                  <a:lnTo>
                    <a:pt x="178772" y="210275"/>
                  </a:lnTo>
                  <a:lnTo>
                    <a:pt x="223118" y="227007"/>
                  </a:lnTo>
                  <a:lnTo>
                    <a:pt x="272838" y="224626"/>
                  </a:lnTo>
                  <a:lnTo>
                    <a:pt x="272838" y="268361"/>
                  </a:lnTo>
                  <a:lnTo>
                    <a:pt x="226247" y="280944"/>
                  </a:lnTo>
                  <a:lnTo>
                    <a:pt x="161698" y="260131"/>
                  </a:lnTo>
                  <a:lnTo>
                    <a:pt x="139052" y="264485"/>
                  </a:lnTo>
                  <a:lnTo>
                    <a:pt x="99192" y="276454"/>
                  </a:lnTo>
                  <a:lnTo>
                    <a:pt x="63826" y="280330"/>
                  </a:lnTo>
                  <a:lnTo>
                    <a:pt x="15670" y="296723"/>
                  </a:lnTo>
                  <a:lnTo>
                    <a:pt x="14989" y="311415"/>
                  </a:lnTo>
                  <a:lnTo>
                    <a:pt x="12744" y="335560"/>
                  </a:lnTo>
                  <a:cubicBezTo>
                    <a:pt x="30768" y="330120"/>
                    <a:pt x="50289" y="324202"/>
                    <a:pt x="65662" y="319439"/>
                  </a:cubicBezTo>
                  <a:lnTo>
                    <a:pt x="66546" y="319439"/>
                  </a:lnTo>
                  <a:lnTo>
                    <a:pt x="113340" y="313591"/>
                  </a:lnTo>
                  <a:lnTo>
                    <a:pt x="150546" y="297540"/>
                  </a:lnTo>
                  <a:lnTo>
                    <a:pt x="261410" y="299376"/>
                  </a:lnTo>
                  <a:lnTo>
                    <a:pt x="261410" y="298015"/>
                  </a:lnTo>
                  <a:lnTo>
                    <a:pt x="304192" y="304816"/>
                  </a:lnTo>
                  <a:lnTo>
                    <a:pt x="325753" y="328350"/>
                  </a:lnTo>
                  <a:lnTo>
                    <a:pt x="361531" y="332704"/>
                  </a:lnTo>
                  <a:lnTo>
                    <a:pt x="438321" y="325291"/>
                  </a:lnTo>
                  <a:lnTo>
                    <a:pt x="445123" y="303525"/>
                  </a:lnTo>
                  <a:lnTo>
                    <a:pt x="428932" y="273598"/>
                  </a:lnTo>
                  <a:lnTo>
                    <a:pt x="401726" y="236598"/>
                  </a:lnTo>
                  <a:lnTo>
                    <a:pt x="407099" y="202929"/>
                  </a:lnTo>
                  <a:lnTo>
                    <a:pt x="397169" y="184294"/>
                  </a:lnTo>
                  <a:lnTo>
                    <a:pt x="394722" y="153481"/>
                  </a:lnTo>
                  <a:lnTo>
                    <a:pt x="347722" y="114306"/>
                  </a:lnTo>
                  <a:lnTo>
                    <a:pt x="342827" y="85127"/>
                  </a:lnTo>
                  <a:lnTo>
                    <a:pt x="319087" y="77578"/>
                  </a:lnTo>
                  <a:lnTo>
                    <a:pt x="301745" y="32959"/>
                  </a:lnTo>
                  <a:lnTo>
                    <a:pt x="269846" y="36769"/>
                  </a:lnTo>
                  <a:lnTo>
                    <a:pt x="246040" y="-6764"/>
                  </a:lnTo>
                  <a:lnTo>
                    <a:pt x="117624" y="5547"/>
                  </a:lnTo>
                  <a:cubicBezTo>
                    <a:pt x="98036" y="15886"/>
                    <a:pt x="81169" y="24730"/>
                    <a:pt x="67021" y="32073"/>
                  </a:cubicBezTo>
                  <a:lnTo>
                    <a:pt x="62262" y="50913"/>
                  </a:lnTo>
                  <a:lnTo>
                    <a:pt x="58110" y="66831"/>
                  </a:lnTo>
                  <a:lnTo>
                    <a:pt x="27301" y="105123"/>
                  </a:lnTo>
                  <a:lnTo>
                    <a:pt x="-6707" y="132804"/>
                  </a:lnTo>
                  <a:lnTo>
                    <a:pt x="-5890" y="142871"/>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3" name="Graphic 10">
              <a:extLst>
                <a:ext uri="{FF2B5EF4-FFF2-40B4-BE49-F238E27FC236}">
                  <a16:creationId xmlns:a16="http://schemas.microsoft.com/office/drawing/2014/main" id="{B146F616-0616-4C7E-A919-FF841466B342}"/>
                </a:ext>
              </a:extLst>
            </p:cNvPr>
            <p:cNvSpPr/>
            <p:nvPr/>
          </p:nvSpPr>
          <p:spPr>
            <a:xfrm>
              <a:off x="4881646" y="1254763"/>
              <a:ext cx="727292" cy="527666"/>
            </a:xfrm>
            <a:custGeom>
              <a:avLst/>
              <a:gdLst>
                <a:gd fmla="*/ 32443 w 727292" name="connsiteX0"/>
                <a:gd fmla="*/ 493386 h 527666" name="connsiteY0"/>
                <a:gd fmla="*/ 314641 w 727292" name="connsiteX1"/>
                <a:gd fmla="*/ 483048 h 527666" name="connsiteY1"/>
                <a:gd fmla="*/ 322123 w 727292" name="connsiteX2"/>
                <a:gd fmla="*/ 380412 h 527666" name="connsiteY2"/>
                <a:gd fmla="*/ 352526 w 727292" name="connsiteX3"/>
                <a:gd fmla="*/ 348513 h 527666" name="connsiteY3"/>
                <a:gd fmla="*/ 425779 w 727292" name="connsiteX4"/>
                <a:gd fmla="*/ 323279 h 527666" name="connsiteY4"/>
                <a:gd fmla="*/ 467064 w 727292" name="connsiteX5"/>
                <a:gd fmla="*/ 118211 h 527666" name="connsiteY5"/>
                <a:gd fmla="*/ 708792 w 727292" name="connsiteX6"/>
                <a:gd fmla="*/ 119504 h 527666" name="connsiteY6"/>
                <a:gd fmla="*/ 727292 w 727292" name="connsiteX7"/>
                <a:gd fmla="*/ 0 h 527666" name="connsiteY7"/>
                <a:gd fmla="*/ 408775 w 727292" name="connsiteX8"/>
                <a:gd fmla="*/ 0 h 527666" name="connsiteY8"/>
                <a:gd fmla="*/ 387962 w 727292" name="connsiteX9"/>
                <a:gd fmla="*/ 19112 h 527666" name="connsiteY9"/>
                <a:gd fmla="*/ 373678 w 727292" name="connsiteX10"/>
                <a:gd fmla="*/ 44754 h 527666" name="connsiteY10"/>
                <a:gd fmla="*/ 348513 w 727292" name="connsiteX11"/>
                <a:gd fmla="*/ 74477 h 527666" name="connsiteY11"/>
                <a:gd fmla="*/ 309540 w 727292" name="connsiteX12"/>
                <a:gd fmla="*/ 90461 h 527666" name="connsiteY12"/>
                <a:gd fmla="*/ 274716 w 727292" name="connsiteX13"/>
                <a:gd fmla="*/ 120660 h 527666" name="connsiteY13"/>
                <a:gd fmla="*/ 250774 w 727292" name="connsiteX14"/>
                <a:gd fmla="*/ 166775 h 527666" name="connsiteY14"/>
                <a:gd fmla="*/ 236083 w 727292" name="connsiteX15"/>
                <a:gd fmla="*/ 194457 h 527666" name="connsiteY15"/>
                <a:gd fmla="*/ 198810 w 727292" name="connsiteX16"/>
                <a:gd fmla="*/ 246489 h 527666" name="connsiteY16"/>
                <a:gd fmla="*/ 146370 w 727292" name="connsiteX17"/>
                <a:gd fmla="*/ 294236 h 527666" name="connsiteY17"/>
                <a:gd fmla="*/ 134603 w 727292" name="connsiteX18"/>
                <a:gd fmla="*/ 316477 h 527666" name="connsiteY18"/>
                <a:gd fmla="*/ 102772 w 727292" name="connsiteX19"/>
                <a:gd fmla="*/ 353002 h 527666" name="connsiteY19"/>
                <a:gd fmla="*/ 101888 w 727292" name="connsiteX20"/>
                <a:gd fmla="*/ 367693 h 527666" name="connsiteY20"/>
                <a:gd fmla="*/ 71280 w 727292" name="connsiteX21"/>
                <a:gd fmla="*/ 408775 h 527666" name="connsiteY21"/>
                <a:gd fmla="*/ 59582 w 727292" name="connsiteX22"/>
                <a:gd fmla="*/ 424282 h 527666" name="connsiteY22"/>
                <a:gd fmla="*/ 41898 w 727292" name="connsiteX23"/>
                <a:gd fmla="*/ 430131 h 527666" name="connsiteY23"/>
                <a:gd fmla="*/ 22649 w 727292" name="connsiteX24"/>
                <a:gd fmla="*/ 459514 h 527666" name="connsiteY24"/>
                <a:gd fmla="*/ 9182 w 727292" name="connsiteX25"/>
                <a:gd fmla="*/ 503520 h 527666" name="connsiteY25"/>
                <a:gd fmla="*/ 0 w 727292" name="connsiteX26"/>
                <a:gd fmla="*/ 524945 h 527666" name="connsiteY26"/>
                <a:gd fmla="*/ 1632 w 727292" name="connsiteX27"/>
                <a:gd fmla="*/ 527666 h 527666" name="connsiteY27"/>
                <a:gd fmla="*/ 32443 w 727292" name="connsiteX28"/>
                <a:gd fmla="*/ 493386 h 527666"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527666" w="727292">
                  <a:moveTo>
                    <a:pt x="32443" y="493386"/>
                  </a:moveTo>
                  <a:lnTo>
                    <a:pt x="314641" y="483048"/>
                  </a:lnTo>
                  <a:lnTo>
                    <a:pt x="322123" y="380412"/>
                  </a:lnTo>
                  <a:lnTo>
                    <a:pt x="352526" y="348513"/>
                  </a:lnTo>
                  <a:lnTo>
                    <a:pt x="425779" y="323279"/>
                  </a:lnTo>
                  <a:lnTo>
                    <a:pt x="467064" y="118211"/>
                  </a:lnTo>
                  <a:lnTo>
                    <a:pt x="708792" y="119504"/>
                  </a:lnTo>
                  <a:lnTo>
                    <a:pt x="727292" y="0"/>
                  </a:lnTo>
                  <a:lnTo>
                    <a:pt x="408775" y="0"/>
                  </a:lnTo>
                  <a:lnTo>
                    <a:pt x="387962" y="19112"/>
                  </a:lnTo>
                  <a:lnTo>
                    <a:pt x="373678" y="44754"/>
                  </a:lnTo>
                  <a:lnTo>
                    <a:pt x="348513" y="74477"/>
                  </a:lnTo>
                  <a:lnTo>
                    <a:pt x="309540" y="90461"/>
                  </a:lnTo>
                  <a:lnTo>
                    <a:pt x="274716" y="120660"/>
                  </a:lnTo>
                  <a:lnTo>
                    <a:pt x="250774" y="166775"/>
                  </a:lnTo>
                  <a:lnTo>
                    <a:pt x="236083" y="194457"/>
                  </a:lnTo>
                  <a:lnTo>
                    <a:pt x="198810" y="246489"/>
                  </a:lnTo>
                  <a:lnTo>
                    <a:pt x="146370" y="294236"/>
                  </a:lnTo>
                  <a:lnTo>
                    <a:pt x="134603" y="316477"/>
                  </a:lnTo>
                  <a:lnTo>
                    <a:pt x="102772" y="353002"/>
                  </a:lnTo>
                  <a:lnTo>
                    <a:pt x="101888" y="367693"/>
                  </a:lnTo>
                  <a:lnTo>
                    <a:pt x="71280" y="408775"/>
                  </a:lnTo>
                  <a:lnTo>
                    <a:pt x="59582" y="424282"/>
                  </a:lnTo>
                  <a:lnTo>
                    <a:pt x="41898" y="430131"/>
                  </a:lnTo>
                  <a:lnTo>
                    <a:pt x="22649" y="459514"/>
                  </a:lnTo>
                  <a:lnTo>
                    <a:pt x="9182" y="503520"/>
                  </a:lnTo>
                  <a:lnTo>
                    <a:pt x="0" y="524945"/>
                  </a:lnTo>
                  <a:lnTo>
                    <a:pt x="1632" y="527666"/>
                  </a:lnTo>
                  <a:lnTo>
                    <a:pt x="32443" y="493386"/>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4" name="Graphic 10">
              <a:extLst>
                <a:ext uri="{FF2B5EF4-FFF2-40B4-BE49-F238E27FC236}">
                  <a16:creationId xmlns:a16="http://schemas.microsoft.com/office/drawing/2014/main" id="{90487387-C9C7-4C50-B4FC-12DBB9CA673E}"/>
                </a:ext>
              </a:extLst>
            </p:cNvPr>
            <p:cNvSpPr/>
            <p:nvPr/>
          </p:nvSpPr>
          <p:spPr>
            <a:xfrm>
              <a:off x="8644821" y="3371345"/>
              <a:ext cx="57813" cy="77945"/>
            </a:xfrm>
            <a:custGeom>
              <a:avLst/>
              <a:gdLst>
                <a:gd fmla="*/ 13603 w 57813" name="connsiteX0"/>
                <a:gd fmla="*/ 74273 h 77945" name="connsiteY0"/>
                <a:gd fmla="*/ 24690 w 57813" name="connsiteX1"/>
                <a:gd fmla="*/ 50808 h 77945" name="connsiteY1"/>
                <a:gd fmla="*/ 55841 w 57813" name="connsiteX2"/>
                <a:gd fmla="*/ 20541 h 77945" name="connsiteY2"/>
                <a:gd fmla="*/ 57813 w 57813" name="connsiteX3"/>
                <a:gd fmla="*/ 0 h 77945" name="connsiteY3"/>
                <a:gd fmla="*/ 45978 w 57813" name="connsiteX4"/>
                <a:gd fmla="*/ 408 h 77945" name="connsiteY4"/>
                <a:gd fmla="*/ 0 w 57813" name="connsiteX5"/>
                <a:gd fmla="*/ 69376 h 77945" name="connsiteY5"/>
                <a:gd fmla="*/ 7073 w 57813" name="connsiteX6"/>
                <a:gd fmla="*/ 77946 h 77945" name="connsiteY6"/>
                <a:gd fmla="*/ 13603 w 57813" name="connsiteX7"/>
                <a:gd fmla="*/ 74273 h 7794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77945" w="57813">
                  <a:moveTo>
                    <a:pt x="13603" y="74273"/>
                  </a:moveTo>
                  <a:lnTo>
                    <a:pt x="24690" y="50808"/>
                  </a:lnTo>
                  <a:lnTo>
                    <a:pt x="55841" y="20541"/>
                  </a:lnTo>
                  <a:lnTo>
                    <a:pt x="57813" y="0"/>
                  </a:lnTo>
                  <a:lnTo>
                    <a:pt x="45978" y="408"/>
                  </a:lnTo>
                  <a:lnTo>
                    <a:pt x="0" y="69376"/>
                  </a:lnTo>
                  <a:lnTo>
                    <a:pt x="7073" y="77946"/>
                  </a:lnTo>
                  <a:lnTo>
                    <a:pt x="13603" y="7427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5" name="Graphic 10">
              <a:extLst>
                <a:ext uri="{FF2B5EF4-FFF2-40B4-BE49-F238E27FC236}">
                  <a16:creationId xmlns:a16="http://schemas.microsoft.com/office/drawing/2014/main" id="{59D64D34-1EB0-4103-8233-BA1C38DDB489}"/>
                </a:ext>
              </a:extLst>
            </p:cNvPr>
            <p:cNvSpPr/>
            <p:nvPr/>
          </p:nvSpPr>
          <p:spPr>
            <a:xfrm>
              <a:off x="7213973" y="2367637"/>
              <a:ext cx="147186" cy="122292"/>
            </a:xfrm>
            <a:custGeom>
              <a:avLst/>
              <a:gdLst>
                <a:gd fmla="*/ 23466 w 147186" name="connsiteX0"/>
                <a:gd fmla="*/ 56793 h 122292" name="connsiteY0"/>
                <a:gd fmla="*/ 50060 w 147186" name="connsiteX1"/>
                <a:gd fmla="*/ 74953 h 122292" name="connsiteY1"/>
                <a:gd fmla="*/ 58221 w 147186" name="connsiteX2"/>
                <a:gd fmla="*/ 106173 h 122292" name="connsiteY2"/>
                <a:gd fmla="*/ 74341 w 147186" name="connsiteX3"/>
                <a:gd fmla="*/ 122292 h 122292" name="connsiteY3"/>
                <a:gd fmla="*/ 89305 w 147186" name="connsiteX4"/>
                <a:gd fmla="*/ 107329 h 122292" name="connsiteY4"/>
                <a:gd fmla="*/ 120524 w 147186" name="connsiteX5"/>
                <a:gd fmla="*/ 101888 h 122292" name="connsiteY5"/>
                <a:gd fmla="*/ 147186 w 147186" name="connsiteX6"/>
                <a:gd fmla="*/ 83455 h 122292" name="connsiteY6"/>
                <a:gd fmla="*/ 142901 w 147186" name="connsiteX7"/>
                <a:gd fmla="*/ 67812 h 122292" name="connsiteY7"/>
                <a:gd fmla="*/ 73185 w 147186" name="connsiteX8"/>
                <a:gd fmla="*/ 61282 h 122292" name="connsiteY8"/>
                <a:gd fmla="*/ 62098 w 147186" name="connsiteX9"/>
                <a:gd fmla="*/ 21017 h 122292" name="connsiteY9"/>
                <a:gd fmla="*/ 20337 w 147186" name="connsiteX10"/>
                <a:gd fmla="*/ 2449 h 122292" name="connsiteY10"/>
                <a:gd fmla="*/ 0 w 147186" name="connsiteX11"/>
                <a:gd fmla="*/ 0 h 122292" name="connsiteY11"/>
                <a:gd fmla="*/ 0 w 147186" name="connsiteX12"/>
                <a:gd fmla="*/ 14555 h 122292" name="connsiteY12"/>
                <a:gd fmla="*/ 9318 w 147186" name="connsiteX13"/>
                <a:gd fmla="*/ 36728 h 122292" name="connsiteY13"/>
                <a:gd fmla="*/ 23466 w 147186" name="connsiteX14"/>
                <a:gd fmla="*/ 56793 h 122292"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2292" w="147186">
                  <a:moveTo>
                    <a:pt x="23466" y="56793"/>
                  </a:moveTo>
                  <a:lnTo>
                    <a:pt x="50060" y="74953"/>
                  </a:lnTo>
                  <a:lnTo>
                    <a:pt x="58221" y="106173"/>
                  </a:lnTo>
                  <a:lnTo>
                    <a:pt x="74341" y="122292"/>
                  </a:lnTo>
                  <a:lnTo>
                    <a:pt x="89305" y="107329"/>
                  </a:lnTo>
                  <a:lnTo>
                    <a:pt x="120524" y="101888"/>
                  </a:lnTo>
                  <a:lnTo>
                    <a:pt x="147186" y="83455"/>
                  </a:lnTo>
                  <a:lnTo>
                    <a:pt x="142901" y="67812"/>
                  </a:lnTo>
                  <a:lnTo>
                    <a:pt x="73185" y="61282"/>
                  </a:lnTo>
                  <a:lnTo>
                    <a:pt x="62098" y="21017"/>
                  </a:lnTo>
                  <a:lnTo>
                    <a:pt x="20337" y="2449"/>
                  </a:lnTo>
                  <a:lnTo>
                    <a:pt x="0" y="0"/>
                  </a:lnTo>
                  <a:lnTo>
                    <a:pt x="0" y="14555"/>
                  </a:lnTo>
                  <a:lnTo>
                    <a:pt x="9318" y="36728"/>
                  </a:lnTo>
                  <a:lnTo>
                    <a:pt x="23466" y="56793"/>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6" name="Graphic 10">
              <a:extLst>
                <a:ext uri="{FF2B5EF4-FFF2-40B4-BE49-F238E27FC236}">
                  <a16:creationId xmlns:a16="http://schemas.microsoft.com/office/drawing/2014/main" id="{37A0A11F-FCEA-47D2-B3F9-F1BB00379E12}"/>
                </a:ext>
              </a:extLst>
            </p:cNvPr>
            <p:cNvSpPr/>
            <p:nvPr/>
          </p:nvSpPr>
          <p:spPr>
            <a:xfrm>
              <a:off x="8742151" y="3524652"/>
              <a:ext cx="238667" cy="226084"/>
            </a:xfrm>
            <a:custGeom>
              <a:avLst/>
              <a:gdLst>
                <a:gd fmla="*/ 238667 w 238667" name="connsiteX0"/>
                <a:gd fmla="*/ 46115 h 226084" name="connsiteY0"/>
                <a:gd fmla="*/ 187928 w 238667" name="connsiteX1"/>
                <a:gd fmla="*/ 42034 h 226084" name="connsiteY1"/>
                <a:gd fmla="*/ 177045 w 238667" name="connsiteX2"/>
                <a:gd fmla="*/ 5033 h 226084" name="connsiteY2"/>
                <a:gd fmla="*/ 131542 w 238667" name="connsiteX3"/>
                <a:gd fmla="*/ 0 h 226084" name="connsiteY3"/>
                <a:gd fmla="*/ 122700 w 238667" name="connsiteX4"/>
                <a:gd fmla="*/ 15371 h 226084" name="connsiteY4"/>
                <a:gd fmla="*/ 75361 w 238667" name="connsiteX5"/>
                <a:gd fmla="*/ 8298 h 226084" name="connsiteY5"/>
                <a:gd fmla="*/ 22853 w 238667" name="connsiteX6"/>
                <a:gd fmla="*/ 28907 h 226084" name="connsiteY6"/>
                <a:gd fmla="*/ 16120 w 238667" name="connsiteX7"/>
                <a:gd fmla="*/ 102908 h 226084" name="connsiteY7"/>
                <a:gd fmla="*/ 15099 w 238667" name="connsiteX8"/>
                <a:gd fmla="*/ 102908 h 226084" name="connsiteY8"/>
                <a:gd fmla="*/ 0 w 238667" name="connsiteX9"/>
                <a:gd fmla="*/ 172964 h 226084" name="connsiteY9"/>
                <a:gd fmla="*/ 15439 w 238667" name="connsiteX10"/>
                <a:gd fmla="*/ 219215 h 226084" name="connsiteY10"/>
                <a:gd fmla="*/ 26118 w 238667" name="connsiteX11"/>
                <a:gd fmla="*/ 215338 h 226084" name="connsiteY11"/>
                <a:gd fmla="*/ 47067 w 238667" name="connsiteX12"/>
                <a:gd fmla="*/ 176025 h 226084" name="connsiteY12"/>
                <a:gd fmla="*/ 94134 w 238667" name="connsiteX13"/>
                <a:gd fmla="*/ 211257 h 226084" name="connsiteY13"/>
                <a:gd fmla="*/ 96582 w 238667" name="connsiteX14"/>
                <a:gd fmla="*/ 226084 h 226084" name="connsiteY14"/>
                <a:gd fmla="*/ 124537 w 238667" name="connsiteX15"/>
                <a:gd fmla="*/ 207448 h 226084" name="connsiteY15"/>
                <a:gd fmla="*/ 148206 w 238667" name="connsiteX16"/>
                <a:gd fmla="*/ 203163 h 226084" name="connsiteY16"/>
                <a:gd fmla="*/ 158204 w 238667" name="connsiteX17"/>
                <a:gd fmla="*/ 195885 h 226084" name="connsiteY17"/>
                <a:gd fmla="*/ 120864 w 238667" name="connsiteX18"/>
                <a:gd fmla="*/ 173032 h 226084" name="connsiteY18"/>
                <a:gd fmla="*/ 169087 w 238667" name="connsiteX19"/>
                <a:gd fmla="*/ 127461 h 226084" name="connsiteY19"/>
                <a:gd fmla="*/ 186227 w 238667" name="connsiteX20"/>
                <a:gd fmla="*/ 110321 h 226084" name="connsiteY20"/>
                <a:gd fmla="*/ 189832 w 238667" name="connsiteX21"/>
                <a:gd fmla="*/ 88760 h 226084" name="connsiteY21"/>
                <a:gd fmla="*/ 186907 w 238667" name="connsiteX22"/>
                <a:gd fmla="*/ 62166 h 226084" name="connsiteY22"/>
                <a:gd fmla="*/ 238395 w 238667" name="connsiteX23"/>
                <a:gd fmla="*/ 48767 h 226084" name="connsiteY23"/>
                <a:gd fmla="*/ 238667 w 238667" name="connsiteX24"/>
                <a:gd fmla="*/ 46115 h 226084"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226084" w="238667">
                  <a:moveTo>
                    <a:pt x="238667" y="46115"/>
                  </a:moveTo>
                  <a:lnTo>
                    <a:pt x="187928" y="42034"/>
                  </a:lnTo>
                  <a:lnTo>
                    <a:pt x="177045" y="5033"/>
                  </a:lnTo>
                  <a:lnTo>
                    <a:pt x="131542" y="0"/>
                  </a:lnTo>
                  <a:lnTo>
                    <a:pt x="122700" y="15371"/>
                  </a:lnTo>
                  <a:lnTo>
                    <a:pt x="75361" y="8298"/>
                  </a:lnTo>
                  <a:lnTo>
                    <a:pt x="22853" y="28907"/>
                  </a:lnTo>
                  <a:lnTo>
                    <a:pt x="16120" y="102908"/>
                  </a:lnTo>
                  <a:lnTo>
                    <a:pt x="15099" y="102908"/>
                  </a:lnTo>
                  <a:lnTo>
                    <a:pt x="0" y="172964"/>
                  </a:lnTo>
                  <a:lnTo>
                    <a:pt x="15439" y="219215"/>
                  </a:lnTo>
                  <a:lnTo>
                    <a:pt x="26118" y="215338"/>
                  </a:lnTo>
                  <a:lnTo>
                    <a:pt x="47067" y="176025"/>
                  </a:lnTo>
                  <a:lnTo>
                    <a:pt x="94134" y="211257"/>
                  </a:lnTo>
                  <a:lnTo>
                    <a:pt x="96582" y="226084"/>
                  </a:lnTo>
                  <a:lnTo>
                    <a:pt x="124537" y="207448"/>
                  </a:lnTo>
                  <a:lnTo>
                    <a:pt x="148206" y="203163"/>
                  </a:lnTo>
                  <a:lnTo>
                    <a:pt x="158204" y="195885"/>
                  </a:lnTo>
                  <a:lnTo>
                    <a:pt x="120864" y="173032"/>
                  </a:lnTo>
                  <a:lnTo>
                    <a:pt x="169087" y="127461"/>
                  </a:lnTo>
                  <a:lnTo>
                    <a:pt x="186227" y="110321"/>
                  </a:lnTo>
                  <a:lnTo>
                    <a:pt x="189832" y="88760"/>
                  </a:lnTo>
                  <a:lnTo>
                    <a:pt x="186907" y="62166"/>
                  </a:lnTo>
                  <a:lnTo>
                    <a:pt x="238395" y="48767"/>
                  </a:lnTo>
                  <a:lnTo>
                    <a:pt x="238667" y="46115"/>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7" name="Graphic 10">
              <a:extLst>
                <a:ext uri="{FF2B5EF4-FFF2-40B4-BE49-F238E27FC236}">
                  <a16:creationId xmlns:a16="http://schemas.microsoft.com/office/drawing/2014/main" id="{49F6DDE7-4D96-4D19-BE55-E3D5166A8662}"/>
                </a:ext>
              </a:extLst>
            </p:cNvPr>
            <p:cNvSpPr/>
            <p:nvPr/>
          </p:nvSpPr>
          <p:spPr>
            <a:xfrm>
              <a:off x="8537356" y="3875886"/>
              <a:ext cx="136371" cy="377351"/>
            </a:xfrm>
            <a:custGeom>
              <a:avLst/>
              <a:gdLst>
                <a:gd fmla="*/ 42102 w 136371" name="connsiteX0"/>
                <a:gd fmla="*/ 94950 h 377351" name="connsiteY0"/>
                <a:gd fmla="*/ 21561 w 136371" name="connsiteX1"/>
                <a:gd fmla="*/ 83931 h 377351" name="connsiteY1"/>
                <a:gd fmla="*/ 26390 w 136371" name="connsiteX2"/>
                <a:gd fmla="*/ 24214 h 377351" name="connsiteY2"/>
                <a:gd fmla="*/ 9250 w 136371" name="connsiteX3"/>
                <a:gd fmla="*/ 0 h 377351" name="connsiteY3"/>
                <a:gd fmla="*/ 6190 w 136371" name="connsiteX4"/>
                <a:gd fmla="*/ 30879 h 377351" name="connsiteY4"/>
                <a:gd fmla="*/ 0 w 136371" name="connsiteX5"/>
                <a:gd fmla="*/ 100799 h 377351" name="connsiteY5"/>
                <a:gd fmla="*/ 16392 w 136371" name="connsiteX6"/>
                <a:gd fmla="*/ 137936 h 377351" name="connsiteY6"/>
                <a:gd fmla="*/ 10815 w 136371" name="connsiteX7"/>
                <a:gd fmla="*/ 185819 h 377351" name="connsiteY7"/>
                <a:gd fmla="*/ 48971 w 136371" name="connsiteX8"/>
                <a:gd fmla="*/ 255739 h 377351" name="connsiteY8"/>
                <a:gd fmla="*/ 76042 w 136371" name="connsiteX9"/>
                <a:gd fmla="*/ 260568 h 377351" name="connsiteY9"/>
                <a:gd fmla="*/ 97943 w 136371" name="connsiteX10"/>
                <a:gd fmla="*/ 291651 h 377351" name="connsiteY10"/>
                <a:gd fmla="*/ 118008 w 136371" name="connsiteX11"/>
                <a:gd fmla="*/ 370142 h 377351" name="connsiteY11"/>
                <a:gd fmla="*/ 128958 w 136371" name="connsiteX12"/>
                <a:gd fmla="*/ 377351 h 377351" name="connsiteY12"/>
                <a:gd fmla="*/ 136372 w 136371" name="connsiteX13"/>
                <a:gd fmla="*/ 368713 h 377351" name="connsiteY13"/>
                <a:gd fmla="*/ 98827 w 136371" name="connsiteX14"/>
                <a:gd fmla="*/ 276484 h 377351" name="connsiteY14"/>
                <a:gd fmla="*/ 98827 w 136371" name="connsiteX15"/>
                <a:gd fmla="*/ 241252 h 377351" name="connsiteY15"/>
                <a:gd fmla="*/ 46795 w 136371" name="connsiteX16"/>
                <a:gd fmla="*/ 204251 h 377351" name="connsiteY16"/>
                <a:gd fmla="*/ 32036 w 136371" name="connsiteX17"/>
                <a:gd fmla="*/ 172012 h 377351" name="connsiteY17"/>
                <a:gd fmla="*/ 44006 w 136371" name="connsiteX18"/>
                <a:gd fmla="*/ 153716 h 377351" name="connsiteY18"/>
                <a:gd fmla="*/ 42102 w 136371" name="connsiteX19"/>
                <a:gd fmla="*/ 94950 h 37735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77351" w="136371">
                  <a:moveTo>
                    <a:pt x="42102" y="94950"/>
                  </a:moveTo>
                  <a:lnTo>
                    <a:pt x="21561" y="83931"/>
                  </a:lnTo>
                  <a:lnTo>
                    <a:pt x="26390" y="24214"/>
                  </a:lnTo>
                  <a:lnTo>
                    <a:pt x="9250" y="0"/>
                  </a:lnTo>
                  <a:lnTo>
                    <a:pt x="6190" y="30879"/>
                  </a:lnTo>
                  <a:lnTo>
                    <a:pt x="0" y="100799"/>
                  </a:lnTo>
                  <a:lnTo>
                    <a:pt x="16392" y="137936"/>
                  </a:lnTo>
                  <a:lnTo>
                    <a:pt x="10815" y="185819"/>
                  </a:lnTo>
                  <a:lnTo>
                    <a:pt x="48971" y="255739"/>
                  </a:lnTo>
                  <a:lnTo>
                    <a:pt x="76042" y="260568"/>
                  </a:lnTo>
                  <a:lnTo>
                    <a:pt x="97943" y="291651"/>
                  </a:lnTo>
                  <a:lnTo>
                    <a:pt x="118008" y="370142"/>
                  </a:lnTo>
                  <a:lnTo>
                    <a:pt x="128958" y="377351"/>
                  </a:lnTo>
                  <a:lnTo>
                    <a:pt x="136372" y="368713"/>
                  </a:lnTo>
                  <a:lnTo>
                    <a:pt x="98827" y="276484"/>
                  </a:lnTo>
                  <a:lnTo>
                    <a:pt x="98827" y="241252"/>
                  </a:lnTo>
                  <a:lnTo>
                    <a:pt x="46795" y="204251"/>
                  </a:lnTo>
                  <a:lnTo>
                    <a:pt x="32036" y="172012"/>
                  </a:lnTo>
                  <a:lnTo>
                    <a:pt x="44006" y="153716"/>
                  </a:lnTo>
                  <a:lnTo>
                    <a:pt x="42102" y="9495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8" name="Graphic 10">
              <a:extLst>
                <a:ext uri="{FF2B5EF4-FFF2-40B4-BE49-F238E27FC236}">
                  <a16:creationId xmlns:a16="http://schemas.microsoft.com/office/drawing/2014/main" id="{3C0B1FCC-28A1-44AD-9A40-46C8D4965710}"/>
                </a:ext>
              </a:extLst>
            </p:cNvPr>
            <p:cNvSpPr/>
            <p:nvPr/>
          </p:nvSpPr>
          <p:spPr>
            <a:xfrm>
              <a:off x="8909062" y="4345806"/>
              <a:ext cx="83115" cy="371841"/>
            </a:xfrm>
            <a:custGeom>
              <a:avLst/>
              <a:gdLst>
                <a:gd fmla="*/ 46727 w 83115" name="connsiteX0"/>
                <a:gd fmla="*/ 121884 h 371841" name="connsiteY0"/>
                <a:gd fmla="*/ 34892 w 83115" name="connsiteX1"/>
                <a:gd fmla="*/ 17548 h 371841" name="connsiteY1"/>
                <a:gd fmla="*/ 15644 w 83115" name="connsiteX2"/>
                <a:gd fmla="*/ 6190 h 371841" name="connsiteY2"/>
                <a:gd fmla="*/ 0 w 83115" name="connsiteX3"/>
                <a:gd fmla="*/ 0 h 371841" name="connsiteY3"/>
                <a:gd fmla="*/ 4149 w 83115" name="connsiteX4"/>
                <a:gd fmla="*/ 17140 h 371841" name="connsiteY4"/>
                <a:gd fmla="*/ 26934 w 83115" name="connsiteX5"/>
                <a:gd fmla="*/ 50672 h 371841" name="connsiteY5"/>
                <a:gd fmla="*/ 36661 w 83115" name="connsiteX6"/>
                <a:gd fmla="*/ 158885 h 371841" name="connsiteY6"/>
                <a:gd fmla="*/ 8162 w 83115" name="connsiteX7"/>
                <a:gd fmla="*/ 210645 h 371841" name="connsiteY7"/>
                <a:gd fmla="*/ 38769 w 83115" name="connsiteX8"/>
                <a:gd fmla="*/ 323891 h 371841" name="connsiteY8"/>
                <a:gd fmla="*/ 48155 w 83115" name="connsiteX9"/>
                <a:gd fmla="*/ 358035 h 371841" name="connsiteY9"/>
                <a:gd fmla="*/ 72573 w 83115" name="connsiteX10"/>
                <a:gd fmla="*/ 371842 h 371841" name="connsiteY10"/>
                <a:gd fmla="*/ 83115 w 83115" name="connsiteX11"/>
                <a:gd fmla="*/ 371842 h 371841" name="connsiteY11"/>
                <a:gd fmla="*/ 63186 w 83115" name="connsiteX12"/>
                <a:gd fmla="*/ 341983 h 371841" name="connsiteY12"/>
                <a:gd fmla="*/ 58901 w 83115" name="connsiteX13"/>
                <a:gd fmla="*/ 314845 h 371841" name="connsiteY13"/>
                <a:gd fmla="*/ 48155 w 83115" name="connsiteX14"/>
                <a:gd fmla="*/ 237919 h 371841" name="connsiteY14"/>
                <a:gd fmla="*/ 67744 w 83115" name="connsiteX15"/>
                <a:gd fmla="*/ 150927 h 371841" name="connsiteY15"/>
                <a:gd fmla="*/ 46727 w 83115" name="connsiteX16"/>
                <a:gd fmla="*/ 121884 h 371841"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71841" w="83115">
                  <a:moveTo>
                    <a:pt x="46727" y="121884"/>
                  </a:moveTo>
                  <a:lnTo>
                    <a:pt x="34892" y="17548"/>
                  </a:lnTo>
                  <a:lnTo>
                    <a:pt x="15644" y="6190"/>
                  </a:lnTo>
                  <a:lnTo>
                    <a:pt x="0" y="0"/>
                  </a:lnTo>
                  <a:lnTo>
                    <a:pt x="4149" y="17140"/>
                  </a:lnTo>
                  <a:lnTo>
                    <a:pt x="26934" y="50672"/>
                  </a:lnTo>
                  <a:lnTo>
                    <a:pt x="36661" y="158885"/>
                  </a:lnTo>
                  <a:lnTo>
                    <a:pt x="8162" y="210645"/>
                  </a:lnTo>
                  <a:lnTo>
                    <a:pt x="38769" y="323891"/>
                  </a:lnTo>
                  <a:lnTo>
                    <a:pt x="48155" y="358035"/>
                  </a:lnTo>
                  <a:lnTo>
                    <a:pt x="72573" y="371842"/>
                  </a:lnTo>
                  <a:lnTo>
                    <a:pt x="83115" y="371842"/>
                  </a:lnTo>
                  <a:lnTo>
                    <a:pt x="63186" y="341983"/>
                  </a:lnTo>
                  <a:lnTo>
                    <a:pt x="58901" y="314845"/>
                  </a:lnTo>
                  <a:lnTo>
                    <a:pt x="48155" y="237919"/>
                  </a:lnTo>
                  <a:lnTo>
                    <a:pt x="67744" y="150927"/>
                  </a:lnTo>
                  <a:lnTo>
                    <a:pt x="46727" y="121884"/>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99" name="Graphic 10">
              <a:extLst>
                <a:ext uri="{FF2B5EF4-FFF2-40B4-BE49-F238E27FC236}">
                  <a16:creationId xmlns:a16="http://schemas.microsoft.com/office/drawing/2014/main" id="{D1E9D549-05B7-47E6-833C-DDD3DA209D96}"/>
                </a:ext>
              </a:extLst>
            </p:cNvPr>
            <p:cNvSpPr/>
            <p:nvPr/>
          </p:nvSpPr>
          <p:spPr>
            <a:xfrm>
              <a:off x="8346844" y="4928973"/>
              <a:ext cx="92841" cy="68763"/>
            </a:xfrm>
            <a:custGeom>
              <a:avLst/>
              <a:gdLst>
                <a:gd fmla="*/ 92841 w 92841" name="connsiteX0"/>
                <a:gd fmla="*/ 0 h 68763" name="connsiteY0"/>
                <a:gd fmla="*/ 78082 w 92841" name="connsiteX1"/>
                <a:gd fmla="*/ 3809 h 68763" name="connsiteY1"/>
                <a:gd fmla="*/ 12311 w 92841" name="connsiteX2"/>
                <a:gd fmla="*/ 41082 h 68763" name="connsiteY2"/>
                <a:gd fmla="*/ 0 w 92841" name="connsiteX3"/>
                <a:gd fmla="*/ 68764 h 68763" name="connsiteY3"/>
                <a:gd fmla="*/ 12651 w 92841" name="connsiteX4"/>
                <a:gd fmla="*/ 62438 h 68763" name="connsiteY4"/>
                <a:gd fmla="*/ 90053 w 92841" name="connsiteX5"/>
                <a:gd fmla="*/ 6666 h 68763" name="connsiteY5"/>
                <a:gd fmla="*/ 92841 w 92841" name="connsiteX6"/>
                <a:gd fmla="*/ 0 h 687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8763" w="92841">
                  <a:moveTo>
                    <a:pt x="92841" y="0"/>
                  </a:moveTo>
                  <a:lnTo>
                    <a:pt x="78082" y="3809"/>
                  </a:lnTo>
                  <a:lnTo>
                    <a:pt x="12311" y="41082"/>
                  </a:lnTo>
                  <a:lnTo>
                    <a:pt x="0" y="68764"/>
                  </a:lnTo>
                  <a:lnTo>
                    <a:pt x="12651" y="62438"/>
                  </a:lnTo>
                  <a:lnTo>
                    <a:pt x="90053" y="6666"/>
                  </a:lnTo>
                  <a:lnTo>
                    <a:pt x="92841" y="0"/>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0" name="Graphic 10">
              <a:extLst>
                <a:ext uri="{FF2B5EF4-FFF2-40B4-BE49-F238E27FC236}">
                  <a16:creationId xmlns:a16="http://schemas.microsoft.com/office/drawing/2014/main" id="{9C900AB2-2CC8-4417-9C6A-29E92FAC975B}"/>
                </a:ext>
              </a:extLst>
            </p:cNvPr>
            <p:cNvSpPr/>
            <p:nvPr/>
          </p:nvSpPr>
          <p:spPr>
            <a:xfrm>
              <a:off x="7134599" y="3115129"/>
              <a:ext cx="1540352" cy="1508045"/>
            </a:xfrm>
            <a:custGeom>
              <a:avLst/>
              <a:gdLst>
                <a:gd fmla="*/ 1381536 w 1540352" name="connsiteX0"/>
                <a:gd fmla="*/ 1104440 h 1508045" name="connsiteY0"/>
                <a:gd fmla="*/ 1490973 w 1540352" name="connsiteX1"/>
                <a:gd fmla="*/ 1094033 h 1508045" name="connsiteY1"/>
                <a:gd fmla="*/ 1482471 w 1540352" name="connsiteX2"/>
                <a:gd fmla="*/ 1060842 h 1508045" name="connsiteY2"/>
                <a:gd fmla="*/ 1467304 w 1540352" name="connsiteX3"/>
                <a:gd fmla="*/ 1039348 h 1508045" name="connsiteY3"/>
                <a:gd fmla="*/ 1438941 w 1540352" name="connsiteX4"/>
                <a:gd fmla="*/ 1034247 h 1508045" name="connsiteY4"/>
                <a:gd fmla="*/ 1393235 w 1540352" name="connsiteX5"/>
                <a:gd fmla="*/ 950520 h 1508045" name="connsiteY5"/>
                <a:gd fmla="*/ 1398948 w 1540352" name="connsiteX6"/>
                <a:gd fmla="*/ 901685 h 1508045" name="connsiteY6"/>
                <a:gd fmla="*/ 1382692 w 1540352" name="connsiteX7"/>
                <a:gd fmla="*/ 864888 h 1508045" name="connsiteY7"/>
                <a:gd fmla="*/ 1389290 w 1540352" name="connsiteX8"/>
                <a:gd fmla="*/ 789799 h 1508045" name="connsiteY8"/>
                <a:gd fmla="*/ 1396431 w 1540352" name="connsiteX9"/>
                <a:gd fmla="*/ 718586 h 1508045" name="connsiteY9"/>
                <a:gd fmla="*/ 1399764 w 1540352" name="connsiteX10"/>
                <a:gd fmla="*/ 718926 h 1508045" name="connsiteY10"/>
                <a:gd fmla="*/ 1399220 w 1540352" name="connsiteX11"/>
                <a:gd fmla="*/ 714505 h 1508045" name="connsiteY11"/>
                <a:gd fmla="*/ 1392895 w 1540352" name="connsiteX12"/>
                <a:gd fmla="*/ 680769 h 1508045" name="connsiteY12"/>
                <a:gd fmla="*/ 1374938 w 1540352" name="connsiteX13"/>
                <a:gd fmla="*/ 626901 h 1508045" name="connsiteY13"/>
                <a:gd fmla="*/ 1395207 w 1540352" name="connsiteX14"/>
                <a:gd fmla="*/ 619283 h 1508045" name="connsiteY14"/>
                <a:gd fmla="*/ 1411463 w 1540352" name="connsiteX15"/>
                <a:gd fmla="*/ 551268 h 1508045" name="connsiteY15"/>
                <a:gd fmla="*/ 1411055 w 1540352" name="connsiteX16"/>
                <a:gd fmla="*/ 551268 h 1508045" name="connsiteY16"/>
                <a:gd fmla="*/ 1411735 w 1540352" name="connsiteX17"/>
                <a:gd fmla="*/ 549975 h 1508045" name="connsiteY17"/>
                <a:gd fmla="*/ 1411939 w 1540352" name="connsiteX18"/>
                <a:gd fmla="*/ 549363 h 1508045" name="connsiteY18"/>
                <a:gd fmla="*/ 1412075 w 1540352" name="connsiteX19"/>
                <a:gd fmla="*/ 549431 h 1508045" name="connsiteY19"/>
                <a:gd fmla="*/ 1436153 w 1540352" name="connsiteX20"/>
                <a:gd fmla="*/ 504201 h 1508045" name="connsiteY20"/>
                <a:gd fmla="*/ 1451388 w 1540352" name="connsiteX21"/>
                <a:gd fmla="*/ 378099 h 1508045" name="connsiteY21"/>
                <a:gd fmla="*/ 1540353 w 1540352" name="connsiteX22"/>
                <a:gd fmla="*/ 244857 h 1508045" name="connsiteY22"/>
                <a:gd fmla="*/ 1525865 w 1540352" name="connsiteX23"/>
                <a:gd fmla="*/ 173440 h 1508045" name="connsiteY23"/>
                <a:gd fmla="*/ 1528518 w 1540352" name="connsiteX24"/>
                <a:gd fmla="*/ 126849 h 1508045" name="connsiteY24"/>
                <a:gd fmla="*/ 1433568 w 1540352" name="connsiteX25"/>
                <a:gd fmla="*/ 51080 h 1508045" name="connsiteY25"/>
                <a:gd fmla="*/ 1400308 w 1540352" name="connsiteX26"/>
                <a:gd fmla="*/ 66723 h 1508045" name="connsiteY26"/>
                <a:gd fmla="*/ 1351473 w 1540352" name="connsiteX27"/>
                <a:gd fmla="*/ 66723 h 1508045" name="connsiteY27"/>
                <a:gd fmla="*/ 1314540 w 1540352" name="connsiteX28"/>
                <a:gd fmla="*/ 74137 h 1508045" name="connsiteY28"/>
                <a:gd fmla="*/ 1246525 w 1540352" name="connsiteX29"/>
                <a:gd fmla="*/ 1700 h 1508045" name="connsiteY29"/>
                <a:gd fmla="*/ 1226120 w 1540352" name="connsiteX30"/>
                <a:gd fmla="*/ 1360 h 1508045" name="connsiteY30"/>
                <a:gd fmla="*/ 1208028 w 1540352" name="connsiteX31"/>
                <a:gd fmla="*/ 19453 h 1508045" name="connsiteY31"/>
                <a:gd fmla="*/ 1189799 w 1540352" name="connsiteX32"/>
                <a:gd fmla="*/ 14895 h 1508045" name="connsiteY32"/>
                <a:gd fmla="*/ 1176400 w 1540352" name="connsiteX33"/>
                <a:gd fmla="*/ 19929 h 1508045" name="connsiteY33"/>
                <a:gd fmla="*/ 1155180 w 1540352" name="connsiteX34"/>
                <a:gd fmla="*/ 0 h 1508045" name="connsiteY34"/>
                <a:gd fmla="*/ 1135319 w 1540352" name="connsiteX35"/>
                <a:gd fmla="*/ 6598 h 1508045" name="connsiteY35"/>
                <a:gd fmla="*/ 1075805 w 1540352" name="connsiteX36"/>
                <a:gd fmla="*/ 4149 h 1508045" name="connsiteY36"/>
                <a:gd fmla="*/ 1060978 w 1540352" name="connsiteX37"/>
                <a:gd fmla="*/ 25778 h 1508045" name="connsiteY37"/>
                <a:gd fmla="*/ 1013435 w 1540352" name="connsiteX38"/>
                <a:gd fmla="*/ 18568 h 1508045" name="connsiteY38"/>
                <a:gd fmla="*/ 912363 w 1540352" name="connsiteX39"/>
                <a:gd fmla="*/ 44822 h 1508045" name="connsiteY39"/>
                <a:gd fmla="*/ 864276 w 1540352" name="connsiteX40"/>
                <a:gd fmla="*/ 40129 h 1508045" name="connsiteY40"/>
                <a:gd fmla="*/ 851421 w 1540352" name="connsiteX41"/>
                <a:gd fmla="*/ 74817 h 1508045" name="connsiteY41"/>
                <a:gd fmla="*/ 768986 w 1540352" name="connsiteX42"/>
                <a:gd fmla="*/ 76314 h 1508045" name="connsiteY42"/>
                <a:gd fmla="*/ 709404 w 1540352" name="connsiteX43"/>
                <a:gd fmla="*/ 52236 h 1508045" name="connsiteY43"/>
                <a:gd fmla="*/ 691312 w 1540352" name="connsiteX44"/>
                <a:gd fmla="*/ 61282 h 1508045" name="connsiteY44"/>
                <a:gd fmla="*/ 668935 w 1540352" name="connsiteX45"/>
                <a:gd fmla="*/ 53800 h 1508045" name="connsiteY45"/>
                <a:gd fmla="*/ 629282 w 1540352" name="connsiteX46"/>
                <a:gd fmla="*/ 5237 h 1508045" name="connsiteY46"/>
                <a:gd fmla="*/ 593574 w 1540352" name="connsiteX47"/>
                <a:gd fmla="*/ 5237 h 1508045" name="connsiteY47"/>
                <a:gd fmla="*/ 550996 w 1540352" name="connsiteX48"/>
                <a:gd fmla="*/ 51284 h 1508045" name="connsiteY48"/>
                <a:gd fmla="*/ 528959 w 1540352" name="connsiteX49"/>
                <a:gd fmla="*/ 165346 h 1508045" name="connsiteY49"/>
                <a:gd fmla="*/ 484408 w 1540352" name="connsiteX50"/>
                <a:gd fmla="*/ 271587 h 1508045" name="connsiteY50"/>
                <a:gd fmla="*/ 466112 w 1540352" name="connsiteX51"/>
                <a:gd fmla="*/ 425439 h 1508045" name="connsiteY51"/>
                <a:gd fmla="*/ 459038 w 1540352" name="connsiteX52"/>
                <a:gd fmla="*/ 492230 h 1508045" name="connsiteY52"/>
                <a:gd fmla="*/ 377964 w 1540352" name="connsiteX53"/>
                <a:gd fmla="*/ 538140 h 1508045" name="connsiteY53"/>
                <a:gd fmla="*/ 327904 w 1540352" name="connsiteX54"/>
                <a:gd fmla="*/ 623228 h 1508045" name="connsiteY54"/>
                <a:gd fmla="*/ 324027 w 1540352" name="connsiteX55"/>
                <a:gd fmla="*/ 709472 h 1508045" name="connsiteY55"/>
                <a:gd fmla="*/ 301106 w 1540352" name="connsiteX56"/>
                <a:gd fmla="*/ 760960 h 1508045" name="connsiteY56"/>
                <a:gd fmla="*/ 202755 w 1540352" name="connsiteX57"/>
                <a:gd fmla="*/ 832989 h 1508045" name="connsiteY57"/>
                <a:gd fmla="*/ 162898 w 1540352" name="connsiteX58"/>
                <a:gd fmla="*/ 831084 h 1508045" name="connsiteY58"/>
                <a:gd fmla="*/ 160313 w 1540352" name="connsiteX59"/>
                <a:gd fmla="*/ 793880 h 1508045" name="connsiteY59"/>
                <a:gd fmla="*/ 126169 w 1540352" name="connsiteX60"/>
                <a:gd fmla="*/ 795716 h 1508045" name="connsiteY60"/>
                <a:gd fmla="*/ 101820 w 1540352" name="connsiteX61"/>
                <a:gd fmla="*/ 830880 h 1508045" name="connsiteY61"/>
                <a:gd fmla="*/ 60058 w 1540352" name="connsiteX62"/>
                <a:gd fmla="*/ 825303 h 1508045" name="connsiteY62"/>
                <a:gd fmla="*/ 34620 w 1540352" name="connsiteX63"/>
                <a:gd fmla="*/ 842239 h 1508045" name="connsiteY63"/>
                <a:gd fmla="*/ 18909 w 1540352" name="connsiteX64"/>
                <a:gd fmla="*/ 901345 h 1508045" name="connsiteY64"/>
                <a:gd fmla="*/ 0 w 1540352" name="connsiteX65"/>
                <a:gd fmla="*/ 914608 h 1508045" name="connsiteY65"/>
                <a:gd fmla="*/ 408 w 1540352" name="connsiteX66"/>
                <a:gd fmla="*/ 927531 h 1508045" name="connsiteY66"/>
                <a:gd fmla="*/ 67676 w 1540352" name="connsiteX67"/>
                <a:gd fmla="*/ 901209 h 1508045" name="connsiteY67"/>
                <a:gd fmla="*/ 351369 w 1540352" name="connsiteX68"/>
                <a:gd fmla="*/ 902569 h 1508045" name="connsiteY68"/>
                <a:gd fmla="*/ 389186 w 1540352" name="connsiteX69"/>
                <a:gd fmla="*/ 1003504 h 1508045" name="connsiteY69"/>
                <a:gd fmla="*/ 414760 w 1540352" name="connsiteX70"/>
                <a:gd fmla="*/ 1063562 h 1508045" name="connsiteY70"/>
                <a:gd fmla="*/ 437613 w 1540352" name="connsiteX71"/>
                <a:gd fmla="*/ 1088660 h 1508045" name="connsiteY71"/>
                <a:gd fmla="*/ 526986 w 1540352" name="connsiteX72"/>
                <a:gd fmla="*/ 1073561 h 1508045" name="connsiteY72"/>
                <a:gd fmla="*/ 564395 w 1540352" name="connsiteX73"/>
                <a:gd fmla="*/ 1076825 h 1508045" name="connsiteY73"/>
                <a:gd fmla="*/ 585344 w 1540352" name="connsiteX74"/>
                <a:gd fmla="*/ 985276 h 1508045" name="connsiteY74"/>
                <a:gd fmla="*/ 652203 w 1540352" name="connsiteX75"/>
                <a:gd fmla="*/ 986704 h 1508045" name="connsiteY75"/>
                <a:gd fmla="*/ 667099 w 1540352" name="connsiteX76"/>
                <a:gd fmla="*/ 977250 h 1508045" name="connsiteY76"/>
                <a:gd fmla="*/ 702194 w 1540352" name="connsiteX77"/>
                <a:gd fmla="*/ 980923 h 1508045" name="connsiteY77"/>
                <a:gd fmla="*/ 711309 w 1540352" name="connsiteX78"/>
                <a:gd fmla="*/ 1013639 h 1508045" name="connsiteY78"/>
                <a:gd fmla="*/ 783473 w 1540352" name="connsiteX79"/>
                <a:gd fmla="*/ 1018944 h 1508045" name="connsiteY79"/>
                <a:gd fmla="*/ 801702 w 1540352" name="connsiteX80"/>
                <a:gd fmla="*/ 1157016 h 1508045" name="connsiteY80"/>
                <a:gd fmla="*/ 802994 w 1540352" name="connsiteX81"/>
                <a:gd fmla="*/ 1231153 h 1508045" name="connsiteY81"/>
                <a:gd fmla="*/ 836254 w 1540352" name="connsiteX82"/>
                <a:gd fmla="*/ 1300393 h 1508045" name="connsiteY82"/>
                <a:gd fmla="*/ 810612 w 1540352" name="connsiteX83"/>
                <a:gd fmla="*/ 1334537 h 1508045" name="connsiteY83"/>
                <a:gd fmla="*/ 820134 w 1540352" name="connsiteX84"/>
                <a:gd fmla="*/ 1342563 h 1508045" name="connsiteY84"/>
                <a:gd fmla="*/ 836458 w 1540352" name="connsiteX85"/>
                <a:gd fmla="*/ 1318553 h 1508045" name="connsiteY85"/>
                <a:gd fmla="*/ 949704 w 1540352" name="connsiteX86"/>
                <a:gd fmla="*/ 1313180 h 1508045" name="connsiteY86"/>
                <a:gd fmla="*/ 977522 w 1540352" name="connsiteX87"/>
                <a:gd fmla="*/ 1298556 h 1508045" name="connsiteY87"/>
                <a:gd fmla="*/ 1006905 w 1540352" name="connsiteX88"/>
                <a:gd fmla="*/ 1315085 h 1508045" name="connsiteY88"/>
                <a:gd fmla="*/ 1013231 w 1540352" name="connsiteX89"/>
                <a:gd fmla="*/ 1339298 h 1508045" name="connsiteY89"/>
                <a:gd fmla="*/ 1051319 w 1540352" name="connsiteX90"/>
                <a:gd fmla="*/ 1326919 h 1508045" name="connsiteY90"/>
                <a:gd fmla="*/ 1075669 w 1540352" name="connsiteX91"/>
                <a:gd fmla="*/ 1336305 h 1508045" name="connsiteY91"/>
                <a:gd fmla="*/ 1091449 w 1540352" name="connsiteX92"/>
                <a:gd fmla="*/ 1374394 h 1508045" name="connsiteY92"/>
                <a:gd fmla="*/ 1154091 w 1540352" name="connsiteX93"/>
                <a:gd fmla="*/ 1398063 h 1508045" name="connsiteY93"/>
                <a:gd fmla="*/ 1215170 w 1540352" name="connsiteX94"/>
                <a:gd fmla="*/ 1380448 h 1508045" name="connsiteY94"/>
                <a:gd fmla="*/ 1270670 w 1540352" name="connsiteX95"/>
                <a:gd fmla="*/ 1426426 h 1508045" name="connsiteY95"/>
                <a:gd fmla="*/ 1312772 w 1540352" name="connsiteX96"/>
                <a:gd fmla="*/ 1429283 h 1508045" name="connsiteY96"/>
                <a:gd fmla="*/ 1339638 w 1540352" name="connsiteX97"/>
                <a:gd fmla="*/ 1485804 h 1508045" name="connsiteY97"/>
                <a:gd fmla="*/ 1412823 w 1540352" name="connsiteX98"/>
                <a:gd fmla="*/ 1508045 h 1508045" name="connsiteY98"/>
                <a:gd fmla="*/ 1408810 w 1540352" name="connsiteX99"/>
                <a:gd fmla="*/ 1433704 h 1508045" name="connsiteY99"/>
                <a:gd fmla="*/ 1355418 w 1540352" name="connsiteX100"/>
                <a:gd fmla="*/ 1431255 h 1508045" name="connsiteY100"/>
                <a:gd fmla="*/ 1317805 w 1540352" name="connsiteX101"/>
                <a:gd fmla="*/ 1385821 h 1508045" name="connsiteY101"/>
                <a:gd fmla="*/ 1347732 w 1540352" name="connsiteX102"/>
                <a:gd fmla="*/ 1276995 h 1508045" name="connsiteY102"/>
                <a:gd fmla="*/ 1346508 w 1540352" name="connsiteX103"/>
                <a:gd fmla="*/ 1223127 h 1508045" name="connsiteY103"/>
                <a:gd fmla="*/ 1332021 w 1540352" name="connsiteX104"/>
                <a:gd fmla="*/ 1172523 h 1508045" name="connsiteY104"/>
                <a:gd fmla="*/ 1361403 w 1540352" name="connsiteX105"/>
                <a:gd fmla="*/ 1144637 h 1508045" name="connsiteY105"/>
                <a:gd fmla="*/ 1381536 w 1540352" name="connsiteX106"/>
                <a:gd fmla="*/ 1104440 h 1508045" name="connsiteY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b="b" l="l" r="r" t="t"/>
              <a:pathLst>
                <a:path h="1508045" w="1540352">
                  <a:moveTo>
                    <a:pt x="1381536" y="1104440"/>
                  </a:moveTo>
                  <a:lnTo>
                    <a:pt x="1490973" y="1094033"/>
                  </a:lnTo>
                  <a:lnTo>
                    <a:pt x="1482471" y="1060842"/>
                  </a:lnTo>
                  <a:lnTo>
                    <a:pt x="1467304" y="1039348"/>
                  </a:lnTo>
                  <a:lnTo>
                    <a:pt x="1438941" y="1034247"/>
                  </a:lnTo>
                  <a:lnTo>
                    <a:pt x="1393235" y="950520"/>
                  </a:lnTo>
                  <a:lnTo>
                    <a:pt x="1398948" y="901685"/>
                  </a:lnTo>
                  <a:lnTo>
                    <a:pt x="1382692" y="864888"/>
                  </a:lnTo>
                  <a:lnTo>
                    <a:pt x="1389290" y="789799"/>
                  </a:lnTo>
                  <a:lnTo>
                    <a:pt x="1396431" y="718586"/>
                  </a:lnTo>
                  <a:lnTo>
                    <a:pt x="1399764" y="718926"/>
                  </a:lnTo>
                  <a:lnTo>
                    <a:pt x="1399220" y="714505"/>
                  </a:lnTo>
                  <a:lnTo>
                    <a:pt x="1392895" y="680769"/>
                  </a:lnTo>
                  <a:lnTo>
                    <a:pt x="1374938" y="626901"/>
                  </a:lnTo>
                  <a:lnTo>
                    <a:pt x="1395207" y="619283"/>
                  </a:lnTo>
                  <a:lnTo>
                    <a:pt x="1411463" y="551268"/>
                  </a:lnTo>
                  <a:lnTo>
                    <a:pt x="1411055" y="551268"/>
                  </a:lnTo>
                  <a:lnTo>
                    <a:pt x="1411735" y="549975"/>
                  </a:lnTo>
                  <a:lnTo>
                    <a:pt x="1411939" y="549363"/>
                  </a:lnTo>
                  <a:lnTo>
                    <a:pt x="1412075" y="549431"/>
                  </a:lnTo>
                  <a:lnTo>
                    <a:pt x="1436153" y="504201"/>
                  </a:lnTo>
                  <a:lnTo>
                    <a:pt x="1451388" y="378099"/>
                  </a:lnTo>
                  <a:lnTo>
                    <a:pt x="1540353" y="244857"/>
                  </a:lnTo>
                  <a:lnTo>
                    <a:pt x="1525865" y="173440"/>
                  </a:lnTo>
                  <a:lnTo>
                    <a:pt x="1528518" y="126849"/>
                  </a:lnTo>
                  <a:lnTo>
                    <a:pt x="1433568" y="51080"/>
                  </a:lnTo>
                  <a:lnTo>
                    <a:pt x="1400308" y="66723"/>
                  </a:lnTo>
                  <a:lnTo>
                    <a:pt x="1351473" y="66723"/>
                  </a:lnTo>
                  <a:lnTo>
                    <a:pt x="1314540" y="74137"/>
                  </a:lnTo>
                  <a:lnTo>
                    <a:pt x="1246525" y="1700"/>
                  </a:lnTo>
                  <a:lnTo>
                    <a:pt x="1226120" y="1360"/>
                  </a:lnTo>
                  <a:lnTo>
                    <a:pt x="1208028" y="19453"/>
                  </a:lnTo>
                  <a:lnTo>
                    <a:pt x="1189799" y="14895"/>
                  </a:lnTo>
                  <a:lnTo>
                    <a:pt x="1176400" y="19929"/>
                  </a:lnTo>
                  <a:lnTo>
                    <a:pt x="1155180" y="0"/>
                  </a:lnTo>
                  <a:lnTo>
                    <a:pt x="1135319" y="6598"/>
                  </a:lnTo>
                  <a:lnTo>
                    <a:pt x="1075805" y="4149"/>
                  </a:lnTo>
                  <a:lnTo>
                    <a:pt x="1060978" y="25778"/>
                  </a:lnTo>
                  <a:lnTo>
                    <a:pt x="1013435" y="18568"/>
                  </a:lnTo>
                  <a:lnTo>
                    <a:pt x="912363" y="44822"/>
                  </a:lnTo>
                  <a:lnTo>
                    <a:pt x="864276" y="40129"/>
                  </a:lnTo>
                  <a:lnTo>
                    <a:pt x="851421" y="74817"/>
                  </a:lnTo>
                  <a:lnTo>
                    <a:pt x="768986" y="76314"/>
                  </a:lnTo>
                  <a:lnTo>
                    <a:pt x="709404" y="52236"/>
                  </a:lnTo>
                  <a:lnTo>
                    <a:pt x="691312" y="61282"/>
                  </a:lnTo>
                  <a:lnTo>
                    <a:pt x="668935" y="53800"/>
                  </a:lnTo>
                  <a:lnTo>
                    <a:pt x="629282" y="5237"/>
                  </a:lnTo>
                  <a:lnTo>
                    <a:pt x="593574" y="5237"/>
                  </a:lnTo>
                  <a:lnTo>
                    <a:pt x="550996" y="51284"/>
                  </a:lnTo>
                  <a:lnTo>
                    <a:pt x="528959" y="165346"/>
                  </a:lnTo>
                  <a:lnTo>
                    <a:pt x="484408" y="271587"/>
                  </a:lnTo>
                  <a:lnTo>
                    <a:pt x="466112" y="425439"/>
                  </a:lnTo>
                  <a:lnTo>
                    <a:pt x="459038" y="492230"/>
                  </a:lnTo>
                  <a:lnTo>
                    <a:pt x="377964" y="538140"/>
                  </a:lnTo>
                  <a:lnTo>
                    <a:pt x="327904" y="623228"/>
                  </a:lnTo>
                  <a:lnTo>
                    <a:pt x="324027" y="709472"/>
                  </a:lnTo>
                  <a:lnTo>
                    <a:pt x="301106" y="760960"/>
                  </a:lnTo>
                  <a:lnTo>
                    <a:pt x="202755" y="832989"/>
                  </a:lnTo>
                  <a:lnTo>
                    <a:pt x="162898" y="831084"/>
                  </a:lnTo>
                  <a:lnTo>
                    <a:pt x="160313" y="793880"/>
                  </a:lnTo>
                  <a:lnTo>
                    <a:pt x="126169" y="795716"/>
                  </a:lnTo>
                  <a:lnTo>
                    <a:pt x="101820" y="830880"/>
                  </a:lnTo>
                  <a:lnTo>
                    <a:pt x="60058" y="825303"/>
                  </a:lnTo>
                  <a:lnTo>
                    <a:pt x="34620" y="842239"/>
                  </a:lnTo>
                  <a:lnTo>
                    <a:pt x="18909" y="901345"/>
                  </a:lnTo>
                  <a:lnTo>
                    <a:pt x="0" y="914608"/>
                  </a:lnTo>
                  <a:lnTo>
                    <a:pt x="408" y="927531"/>
                  </a:lnTo>
                  <a:lnTo>
                    <a:pt x="67676" y="901209"/>
                  </a:lnTo>
                  <a:lnTo>
                    <a:pt x="351369" y="902569"/>
                  </a:lnTo>
                  <a:lnTo>
                    <a:pt x="389186" y="1003504"/>
                  </a:lnTo>
                  <a:lnTo>
                    <a:pt x="414760" y="1063562"/>
                  </a:lnTo>
                  <a:lnTo>
                    <a:pt x="437613" y="1088660"/>
                  </a:lnTo>
                  <a:lnTo>
                    <a:pt x="526986" y="1073561"/>
                  </a:lnTo>
                  <a:lnTo>
                    <a:pt x="564395" y="1076825"/>
                  </a:lnTo>
                  <a:lnTo>
                    <a:pt x="585344" y="985276"/>
                  </a:lnTo>
                  <a:lnTo>
                    <a:pt x="652203" y="986704"/>
                  </a:lnTo>
                  <a:lnTo>
                    <a:pt x="667099" y="977250"/>
                  </a:lnTo>
                  <a:lnTo>
                    <a:pt x="702194" y="980923"/>
                  </a:lnTo>
                  <a:lnTo>
                    <a:pt x="711309" y="1013639"/>
                  </a:lnTo>
                  <a:lnTo>
                    <a:pt x="783473" y="1018944"/>
                  </a:lnTo>
                  <a:lnTo>
                    <a:pt x="801702" y="1157016"/>
                  </a:lnTo>
                  <a:lnTo>
                    <a:pt x="802994" y="1231153"/>
                  </a:lnTo>
                  <a:lnTo>
                    <a:pt x="836254" y="1300393"/>
                  </a:lnTo>
                  <a:lnTo>
                    <a:pt x="810612" y="1334537"/>
                  </a:lnTo>
                  <a:lnTo>
                    <a:pt x="820134" y="1342563"/>
                  </a:lnTo>
                  <a:lnTo>
                    <a:pt x="836458" y="1318553"/>
                  </a:lnTo>
                  <a:lnTo>
                    <a:pt x="949704" y="1313180"/>
                  </a:lnTo>
                  <a:lnTo>
                    <a:pt x="977522" y="1298556"/>
                  </a:lnTo>
                  <a:lnTo>
                    <a:pt x="1006905" y="1315085"/>
                  </a:lnTo>
                  <a:lnTo>
                    <a:pt x="1013231" y="1339298"/>
                  </a:lnTo>
                  <a:lnTo>
                    <a:pt x="1051319" y="1326919"/>
                  </a:lnTo>
                  <a:lnTo>
                    <a:pt x="1075669" y="1336305"/>
                  </a:lnTo>
                  <a:lnTo>
                    <a:pt x="1091449" y="1374394"/>
                  </a:lnTo>
                  <a:lnTo>
                    <a:pt x="1154091" y="1398063"/>
                  </a:lnTo>
                  <a:lnTo>
                    <a:pt x="1215170" y="1380448"/>
                  </a:lnTo>
                  <a:lnTo>
                    <a:pt x="1270670" y="1426426"/>
                  </a:lnTo>
                  <a:lnTo>
                    <a:pt x="1312772" y="1429283"/>
                  </a:lnTo>
                  <a:lnTo>
                    <a:pt x="1339638" y="1485804"/>
                  </a:lnTo>
                  <a:lnTo>
                    <a:pt x="1412823" y="1508045"/>
                  </a:lnTo>
                  <a:lnTo>
                    <a:pt x="1408810" y="1433704"/>
                  </a:lnTo>
                  <a:lnTo>
                    <a:pt x="1355418" y="1431255"/>
                  </a:lnTo>
                  <a:lnTo>
                    <a:pt x="1317805" y="1385821"/>
                  </a:lnTo>
                  <a:lnTo>
                    <a:pt x="1347732" y="1276995"/>
                  </a:lnTo>
                  <a:lnTo>
                    <a:pt x="1346508" y="1223127"/>
                  </a:lnTo>
                  <a:lnTo>
                    <a:pt x="1332021" y="1172523"/>
                  </a:lnTo>
                  <a:lnTo>
                    <a:pt x="1361403" y="1144637"/>
                  </a:lnTo>
                  <a:lnTo>
                    <a:pt x="1381536" y="1104440"/>
                  </a:lnTo>
                  <a:close/>
                </a:path>
              </a:pathLst>
            </a:custGeom>
            <a:solidFill>
              <a:srgbClr val="A0ADBA"/>
            </a:solidFill>
            <a:ln cap="flat" w="13602">
              <a:solidFill>
                <a:srgbClr val="FFFFFF"/>
              </a:solidFill>
              <a:prstDash val="solid"/>
              <a:miter/>
            </a:ln>
          </p:spPr>
          <p:txBody>
            <a:bodyPr anchor="ctr" rtlCol="0"/>
            <a:lstStyle/>
            <a:p>
              <a:endParaRPr lang="en-GB"/>
            </a:p>
          </p:txBody>
        </p:sp>
      </p:grpSp>
      <p:sp>
        <p:nvSpPr>
          <p:cNvPr id="101" name="Graphic 10">
            <a:extLst>
              <a:ext uri="{FF2B5EF4-FFF2-40B4-BE49-F238E27FC236}">
                <a16:creationId xmlns:a16="http://schemas.microsoft.com/office/drawing/2014/main" id="{518BB291-68A1-4B0A-8D1A-FCD88DC39369}"/>
              </a:ext>
            </a:extLst>
          </p:cNvPr>
          <p:cNvSpPr/>
          <p:nvPr/>
        </p:nvSpPr>
        <p:spPr>
          <a:xfrm>
            <a:off x="1145128" y="3180352"/>
            <a:ext cx="173501" cy="183408"/>
          </a:xfrm>
          <a:custGeom>
            <a:avLst/>
            <a:gdLst>
              <a:gd fmla="*/ 118007 w 234654" name="connsiteX0"/>
              <a:gd fmla="*/ 236627 h 248053" name="connsiteY0"/>
              <a:gd fmla="*/ 133583 w 234654" name="connsiteX1"/>
              <a:gd fmla="*/ 248053 h 248053" name="connsiteY1"/>
              <a:gd fmla="*/ 159769 w 234654" name="connsiteX2"/>
              <a:gd fmla="*/ 208604 h 248053" name="connsiteY2"/>
              <a:gd fmla="*/ 204115 w 234654" name="connsiteX3"/>
              <a:gd fmla="*/ 185207 h 248053" name="connsiteY3"/>
              <a:gd fmla="*/ 204115 w 234654" name="connsiteX4"/>
              <a:gd fmla="*/ 143241 h 248053" name="connsiteY4"/>
              <a:gd fmla="*/ 234654 w 234654" name="connsiteX5"/>
              <a:gd fmla="*/ 126169 h 248053" name="connsiteY5"/>
              <a:gd fmla="*/ 231594 w 234654" name="connsiteX6"/>
              <a:gd fmla="*/ 123993 h 248053" name="connsiteY6"/>
              <a:gd fmla="*/ 200306 w 234654" name="connsiteX7"/>
              <a:gd fmla="*/ 136168 h 248053" name="connsiteY7"/>
              <a:gd fmla="*/ 174392 w 234654" name="connsiteX8"/>
              <a:gd fmla="*/ 123177 h 248053" name="connsiteY8"/>
              <a:gd fmla="*/ 186363 w 234654" name="connsiteX9"/>
              <a:gd fmla="*/ 99303 h 248053" name="connsiteY9"/>
              <a:gd fmla="*/ 216018 w 234654" name="connsiteX10"/>
              <a:gd fmla="*/ 75566 h 248053" name="connsiteY10"/>
              <a:gd fmla="*/ 211529 w 234654" name="connsiteX11"/>
              <a:gd fmla="*/ 57609 h 248053" name="connsiteY11"/>
              <a:gd fmla="*/ 163510 w 234654" name="connsiteX12"/>
              <a:gd fmla="*/ 0 h 248053" name="connsiteY12"/>
              <a:gd fmla="*/ 90801 w 234654" name="connsiteX13"/>
              <a:gd fmla="*/ 4557 h 248053" name="connsiteY13"/>
              <a:gd fmla="*/ 78694 w 234654" name="connsiteX14"/>
              <a:gd fmla="*/ 38497 h 248053" name="connsiteY14"/>
              <a:gd fmla="*/ 0 w 234654" name="connsiteX15"/>
              <a:gd fmla="*/ 88149 h 248053" name="connsiteY15"/>
              <a:gd fmla="*/ 2245 w 234654" name="connsiteX16"/>
              <a:gd fmla="*/ 114607 h 248053" name="connsiteY16"/>
              <a:gd fmla="*/ 19861 w 234654" name="connsiteX17"/>
              <a:gd fmla="*/ 167047 h 248053" name="connsiteY17"/>
              <a:gd fmla="*/ 45435 w 234654" name="connsiteX18"/>
              <a:gd fmla="*/ 180854 h 248053" name="connsiteY18"/>
              <a:gd fmla="*/ 60942 w 234654" name="connsiteX19"/>
              <a:gd fmla="*/ 197246 h 248053" name="connsiteY19"/>
              <a:gd fmla="*/ 84884 w 234654" name="connsiteX20"/>
              <a:gd fmla="*/ 219419 h 248053" name="connsiteY20"/>
              <a:gd fmla="*/ 118007 w 234654" name="connsiteX21"/>
              <a:gd fmla="*/ 236627 h 248053"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248053" w="234654">
                <a:moveTo>
                  <a:pt x="118007" y="236627"/>
                </a:moveTo>
                <a:lnTo>
                  <a:pt x="133583" y="248053"/>
                </a:lnTo>
                <a:lnTo>
                  <a:pt x="159769" y="208604"/>
                </a:lnTo>
                <a:lnTo>
                  <a:pt x="204115" y="185207"/>
                </a:lnTo>
                <a:lnTo>
                  <a:pt x="204115" y="143241"/>
                </a:lnTo>
                <a:lnTo>
                  <a:pt x="234654" y="126169"/>
                </a:lnTo>
                <a:lnTo>
                  <a:pt x="231594" y="123993"/>
                </a:lnTo>
                <a:lnTo>
                  <a:pt x="200306" y="136168"/>
                </a:lnTo>
                <a:lnTo>
                  <a:pt x="174392" y="123177"/>
                </a:lnTo>
                <a:lnTo>
                  <a:pt x="186363" y="99303"/>
                </a:lnTo>
                <a:lnTo>
                  <a:pt x="216018" y="75566"/>
                </a:lnTo>
                <a:lnTo>
                  <a:pt x="211529" y="57609"/>
                </a:lnTo>
                <a:lnTo>
                  <a:pt x="163510" y="0"/>
                </a:lnTo>
                <a:lnTo>
                  <a:pt x="90801" y="4557"/>
                </a:lnTo>
                <a:lnTo>
                  <a:pt x="78694" y="38497"/>
                </a:lnTo>
                <a:lnTo>
                  <a:pt x="0" y="88149"/>
                </a:lnTo>
                <a:lnTo>
                  <a:pt x="2245" y="114607"/>
                </a:lnTo>
                <a:lnTo>
                  <a:pt x="19861" y="167047"/>
                </a:lnTo>
                <a:lnTo>
                  <a:pt x="45435" y="180854"/>
                </a:lnTo>
                <a:lnTo>
                  <a:pt x="60942" y="197246"/>
                </a:lnTo>
                <a:lnTo>
                  <a:pt x="84884" y="219419"/>
                </a:lnTo>
                <a:lnTo>
                  <a:pt x="118007" y="236627"/>
                </a:lnTo>
                <a:close/>
              </a:path>
            </a:pathLst>
          </a:custGeom>
          <a:solidFill>
            <a:srgbClr val="A0ADBA"/>
          </a:solidFill>
          <a:ln cap="flat" w="13602">
            <a:solidFill>
              <a:srgbClr val="FFFFFF"/>
            </a:solidFill>
            <a:prstDash val="solid"/>
            <a:miter/>
          </a:ln>
        </p:spPr>
        <p:txBody>
          <a:bodyPr anchor="ctr" rtlCol="0"/>
          <a:lstStyle/>
          <a:p>
            <a:endParaRPr lang="en-GB"/>
          </a:p>
        </p:txBody>
      </p:sp>
      <p:sp>
        <p:nvSpPr>
          <p:cNvPr id="102" name="Graphic 10">
            <a:extLst>
              <a:ext uri="{FF2B5EF4-FFF2-40B4-BE49-F238E27FC236}">
                <a16:creationId xmlns:a16="http://schemas.microsoft.com/office/drawing/2014/main" id="{7AD7664E-C4B1-4DAA-BE80-764B6A111BCF}"/>
              </a:ext>
            </a:extLst>
          </p:cNvPr>
          <p:cNvSpPr/>
          <p:nvPr/>
        </p:nvSpPr>
        <p:spPr>
          <a:xfrm>
            <a:off x="932586" y="2958450"/>
            <a:ext cx="238680" cy="45719"/>
          </a:xfrm>
          <a:custGeom>
            <a:avLst/>
            <a:gdLst>
              <a:gd fmla="*/ 86380 w 259207" name="connsiteX0"/>
              <a:gd fmla="*/ 29247 h 49651" name="connsiteY0"/>
              <a:gd fmla="*/ 129706 w 259207" name="connsiteX1"/>
              <a:gd fmla="*/ 16324 h 49651" name="connsiteY1"/>
              <a:gd fmla="*/ 160517 w 259207" name="connsiteX2"/>
              <a:gd fmla="*/ 10406 h 49651" name="connsiteY2"/>
              <a:gd fmla="*/ 230301 w 259207" name="connsiteX3"/>
              <a:gd fmla="*/ 32920 h 49651" name="connsiteY3"/>
              <a:gd fmla="*/ 259208 w 259207" name="connsiteX4"/>
              <a:gd fmla="*/ 25098 h 49651" name="connsiteY4"/>
              <a:gd fmla="*/ 259208 w 259207" name="connsiteX5"/>
              <a:gd fmla="*/ 16664 h 49651" name="connsiteY5"/>
              <a:gd fmla="*/ 222888 w 259207" name="connsiteX6"/>
              <a:gd fmla="*/ 18364 h 49651" name="connsiteY6"/>
              <a:gd fmla="*/ 174256 w 259207" name="connsiteX7"/>
              <a:gd fmla="*/ 0 h 49651" name="connsiteY7"/>
              <a:gd fmla="*/ 128210 w 259207" name="connsiteX8"/>
              <a:gd fmla="*/ 1972 h 49651" name="connsiteY8"/>
              <a:gd fmla="*/ 99983 w 259207" name="connsiteX9"/>
              <a:gd fmla="*/ 17140 h 49651" name="connsiteY9"/>
              <a:gd fmla="*/ 21833 w 259207" name="connsiteX10"/>
              <a:gd fmla="*/ 18364 h 49651" name="connsiteY10"/>
              <a:gd fmla="*/ 20201 w 259207" name="connsiteX11"/>
              <a:gd fmla="*/ 25914 h 49651" name="connsiteY11"/>
              <a:gd fmla="*/ 0 w 259207" name="connsiteX12"/>
              <a:gd fmla="*/ 33736 h 49651" name="connsiteY12"/>
              <a:gd fmla="*/ 0 w 259207" name="connsiteX13"/>
              <a:gd fmla="*/ 49651 h 49651" name="connsiteY13"/>
              <a:gd fmla="*/ 47339 w 259207" name="connsiteX14"/>
              <a:gd fmla="*/ 33600 h 49651" name="connsiteY14"/>
              <a:gd fmla="*/ 86380 w 259207" name="connsiteX15"/>
              <a:gd fmla="*/ 29247 h 4965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51" w="259207">
                <a:moveTo>
                  <a:pt x="86380" y="29247"/>
                </a:moveTo>
                <a:lnTo>
                  <a:pt x="129706" y="16324"/>
                </a:lnTo>
                <a:lnTo>
                  <a:pt x="160517" y="10406"/>
                </a:lnTo>
                <a:lnTo>
                  <a:pt x="230301" y="32920"/>
                </a:lnTo>
                <a:lnTo>
                  <a:pt x="259208" y="25098"/>
                </a:lnTo>
                <a:lnTo>
                  <a:pt x="259208" y="16664"/>
                </a:lnTo>
                <a:lnTo>
                  <a:pt x="222888" y="18364"/>
                </a:lnTo>
                <a:lnTo>
                  <a:pt x="174256" y="0"/>
                </a:lnTo>
                <a:lnTo>
                  <a:pt x="128210" y="1972"/>
                </a:lnTo>
                <a:lnTo>
                  <a:pt x="99983" y="17140"/>
                </a:lnTo>
                <a:lnTo>
                  <a:pt x="21833" y="18364"/>
                </a:lnTo>
                <a:lnTo>
                  <a:pt x="20201" y="25914"/>
                </a:lnTo>
                <a:lnTo>
                  <a:pt x="0" y="33736"/>
                </a:lnTo>
                <a:lnTo>
                  <a:pt x="0" y="49651"/>
                </a:lnTo>
                <a:lnTo>
                  <a:pt x="47339" y="33600"/>
                </a:lnTo>
                <a:lnTo>
                  <a:pt x="86380" y="29247"/>
                </a:lnTo>
                <a:close/>
              </a:path>
            </a:pathLst>
          </a:custGeom>
          <a:solidFill>
            <a:srgbClr val="008CCF"/>
          </a:solidFill>
          <a:ln cap="flat" w="6801">
            <a:solidFill>
              <a:srgbClr val="FFFFFF"/>
            </a:solidFill>
            <a:prstDash val="solid"/>
            <a:miter/>
          </a:ln>
        </p:spPr>
        <p:txBody>
          <a:bodyPr anchor="ctr" rtlCol="0"/>
          <a:lstStyle/>
          <a:p>
            <a:endParaRPr lang="en-GB"/>
          </a:p>
        </p:txBody>
      </p:sp>
      <p:sp>
        <p:nvSpPr>
          <p:cNvPr id="103" name="Graphic 10">
            <a:extLst>
              <a:ext uri="{FF2B5EF4-FFF2-40B4-BE49-F238E27FC236}">
                <a16:creationId xmlns:a16="http://schemas.microsoft.com/office/drawing/2014/main" id="{529F3DF9-5621-475D-9BF4-84AE1255F355}"/>
              </a:ext>
            </a:extLst>
          </p:cNvPr>
          <p:cNvSpPr/>
          <p:nvPr/>
        </p:nvSpPr>
        <p:spPr>
          <a:xfrm>
            <a:off x="4037013" y="3516079"/>
            <a:ext cx="461966" cy="551382"/>
          </a:xfrm>
          <a:custGeom>
            <a:avLst/>
            <a:gdLst>
              <a:gd fmla="*/ 562150 w 624792" name="connsiteX0"/>
              <a:gd fmla="*/ 450808 h 745724" name="connsiteY0"/>
              <a:gd fmla="*/ 573305 w 624792" name="connsiteX1"/>
              <a:gd fmla="*/ 128278 h 745724" name="connsiteY1"/>
              <a:gd fmla="*/ 611258 w 624792" name="connsiteX2"/>
              <a:gd fmla="*/ 94814 h 745724" name="connsiteY2"/>
              <a:gd fmla="*/ 624793 w 624792" name="connsiteX3"/>
              <a:gd fmla="*/ 52848 h 745724" name="connsiteY3"/>
              <a:gd fmla="*/ 606361 w 624792" name="connsiteX4"/>
              <a:gd fmla="*/ 58970 h 745724" name="connsiteY4"/>
              <a:gd fmla="*/ 559090 w 624792" name="connsiteX5"/>
              <a:gd fmla="*/ 38769 h 745724" name="connsiteY5"/>
              <a:gd fmla="*/ 517396 w 624792" name="connsiteX6"/>
              <a:gd fmla="*/ 36865 h 745724" name="connsiteY6"/>
              <a:gd fmla="*/ 458426 w 624792" name="connsiteX7"/>
              <a:gd fmla="*/ 91481 h 745724" name="connsiteY7"/>
              <a:gd fmla="*/ 311852 w 624792" name="connsiteX8"/>
              <a:gd fmla="*/ 66656 h 745724" name="connsiteY8"/>
              <a:gd fmla="*/ 310832 w 624792" name="connsiteX9"/>
              <a:gd fmla="*/ 66247 h 745724" name="connsiteY9"/>
              <a:gd fmla="*/ 156572 w 624792" name="connsiteX10"/>
              <a:gd fmla="*/ 4149 h 745724" name="connsiteY10"/>
              <a:gd fmla="*/ 29315 w 624792" name="connsiteX11"/>
              <a:gd fmla="*/ 0 h 745724" name="connsiteY11"/>
              <a:gd fmla="*/ 0 w 624792" name="connsiteX12"/>
              <a:gd fmla="*/ 40742 h 745724" name="connsiteY12"/>
              <a:gd fmla="*/ 21697 w 624792" name="connsiteX13"/>
              <a:gd fmla="*/ 52508 h 745724" name="connsiteY13"/>
              <a:gd fmla="*/ 43258 w 624792" name="connsiteX14"/>
              <a:gd fmla="*/ 119164 h 745724" name="connsiteY14"/>
              <a:gd fmla="*/ 78967 w 624792" name="connsiteX15"/>
              <a:gd fmla="*/ 134807 h 745724" name="connsiteY15"/>
              <a:gd fmla="*/ 93114 w 624792" name="connsiteX16"/>
              <a:gd fmla="*/ 255127 h 745724" name="connsiteY16"/>
              <a:gd fmla="*/ 5034 w 624792" name="connsiteX17"/>
              <a:gd fmla="*/ 358239 h 745724" name="connsiteY17"/>
              <a:gd fmla="*/ 12447 w 624792" name="connsiteX18"/>
              <a:gd fmla="*/ 383405 h 745724" name="connsiteY18"/>
              <a:gd fmla="*/ 69920 w 624792" name="connsiteX19"/>
              <a:gd fmla="*/ 388030 h 745724" name="connsiteY19"/>
              <a:gd fmla="*/ 65907 w 624792" name="connsiteX20"/>
              <a:gd fmla="*/ 424418 h 745724" name="connsiteY20"/>
              <a:gd fmla="*/ 17821 w 624792" name="connsiteX21"/>
              <a:gd fmla="*/ 436933 h 745724" name="connsiteY21"/>
              <a:gd fmla="*/ 18432 w 624792" name="connsiteX22"/>
              <a:gd fmla="*/ 442918 h 745724" name="connsiteY22"/>
              <a:gd fmla="*/ 314913 w 624792" name="connsiteX23"/>
              <a:gd fmla="*/ 611734 h 745724" name="connsiteY23"/>
              <a:gd fmla="*/ 323551 w 624792" name="connsiteX24"/>
              <a:gd fmla="*/ 670227 h 745724" name="connsiteY24"/>
              <a:gd fmla="*/ 455434 w 624792" name="connsiteX25"/>
              <a:gd fmla="*/ 745725 h 745724" name="connsiteY25"/>
              <a:gd fmla="*/ 515152 w 624792" name="connsiteX26"/>
              <a:gd fmla="*/ 614386 h 745724" name="connsiteY26"/>
              <a:gd fmla="*/ 529503 w 624792" name="connsiteX27"/>
              <a:gd fmla="*/ 589288 h 745724" name="connsiteY27"/>
              <a:gd fmla="*/ 561810 w 624792" name="connsiteX28"/>
              <a:gd fmla="*/ 577045 h 745724" name="connsiteY28"/>
              <a:gd fmla="*/ 576910 w 624792" name="connsiteX29"/>
              <a:gd fmla="*/ 541201 h 745724" name="connsiteY29"/>
              <a:gd fmla="*/ 596294 w 624792" name="connsiteX30"/>
              <a:gd fmla="*/ 536848 h 745724" name="connsiteY30"/>
              <a:gd fmla="*/ 620848 w 624792" name="connsiteX31"/>
              <a:gd fmla="*/ 509506 h 745724" name="connsiteY31"/>
              <a:gd fmla="*/ 562150 w 624792" name="connsiteX32"/>
              <a:gd fmla="*/ 450808 h 745724"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745724" w="624792">
                <a:moveTo>
                  <a:pt x="562150" y="450808"/>
                </a:moveTo>
                <a:lnTo>
                  <a:pt x="573305" y="128278"/>
                </a:lnTo>
                <a:lnTo>
                  <a:pt x="611258" y="94814"/>
                </a:lnTo>
                <a:lnTo>
                  <a:pt x="624793" y="52848"/>
                </a:lnTo>
                <a:lnTo>
                  <a:pt x="606361" y="58970"/>
                </a:lnTo>
                <a:lnTo>
                  <a:pt x="559090" y="38769"/>
                </a:lnTo>
                <a:lnTo>
                  <a:pt x="517396" y="36865"/>
                </a:lnTo>
                <a:lnTo>
                  <a:pt x="458426" y="91481"/>
                </a:lnTo>
                <a:lnTo>
                  <a:pt x="311852" y="66656"/>
                </a:lnTo>
                <a:lnTo>
                  <a:pt x="310832" y="66247"/>
                </a:lnTo>
                <a:lnTo>
                  <a:pt x="156572" y="4149"/>
                </a:lnTo>
                <a:lnTo>
                  <a:pt x="29315" y="0"/>
                </a:lnTo>
                <a:lnTo>
                  <a:pt x="0" y="40742"/>
                </a:lnTo>
                <a:lnTo>
                  <a:pt x="21697" y="52508"/>
                </a:lnTo>
                <a:lnTo>
                  <a:pt x="43258" y="119164"/>
                </a:lnTo>
                <a:lnTo>
                  <a:pt x="78967" y="134807"/>
                </a:lnTo>
                <a:lnTo>
                  <a:pt x="93114" y="255127"/>
                </a:lnTo>
                <a:lnTo>
                  <a:pt x="5034" y="358239"/>
                </a:lnTo>
                <a:lnTo>
                  <a:pt x="12447" y="383405"/>
                </a:lnTo>
                <a:lnTo>
                  <a:pt x="69920" y="388030"/>
                </a:lnTo>
                <a:lnTo>
                  <a:pt x="65907" y="424418"/>
                </a:lnTo>
                <a:lnTo>
                  <a:pt x="17821" y="436933"/>
                </a:lnTo>
                <a:lnTo>
                  <a:pt x="18432" y="442918"/>
                </a:lnTo>
                <a:lnTo>
                  <a:pt x="314913" y="611734"/>
                </a:lnTo>
                <a:lnTo>
                  <a:pt x="323551" y="670227"/>
                </a:lnTo>
                <a:lnTo>
                  <a:pt x="455434" y="745725"/>
                </a:lnTo>
                <a:lnTo>
                  <a:pt x="515152" y="614386"/>
                </a:lnTo>
                <a:lnTo>
                  <a:pt x="529503" y="589288"/>
                </a:lnTo>
                <a:lnTo>
                  <a:pt x="561810" y="577045"/>
                </a:lnTo>
                <a:lnTo>
                  <a:pt x="576910" y="541201"/>
                </a:lnTo>
                <a:lnTo>
                  <a:pt x="596294" y="536848"/>
                </a:lnTo>
                <a:lnTo>
                  <a:pt x="620848" y="509506"/>
                </a:lnTo>
                <a:lnTo>
                  <a:pt x="562150" y="450808"/>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4" name="Graphic 10">
            <a:extLst>
              <a:ext uri="{FF2B5EF4-FFF2-40B4-BE49-F238E27FC236}">
                <a16:creationId xmlns:a16="http://schemas.microsoft.com/office/drawing/2014/main" id="{C8F9ECE4-288A-440E-8317-73E3F89C40EE}"/>
              </a:ext>
            </a:extLst>
          </p:cNvPr>
          <p:cNvSpPr/>
          <p:nvPr/>
        </p:nvSpPr>
        <p:spPr>
          <a:xfrm>
            <a:off x="3741607" y="3584312"/>
            <a:ext cx="314163" cy="315269"/>
          </a:xfrm>
          <a:custGeom>
            <a:avLst/>
            <a:gdLst>
              <a:gd fmla="*/ 413059 w 424894" name="connsiteX0"/>
              <a:gd fmla="*/ 96106 h 426390" name="connsiteY0"/>
              <a:gd fmla="*/ 379528 w 424894" name="connsiteX1"/>
              <a:gd fmla="*/ 81415 h 426390" name="connsiteY1"/>
              <a:gd fmla="*/ 357695 w 424894" name="connsiteX2"/>
              <a:gd fmla="*/ 13875 h 426390" name="connsiteY2"/>
              <a:gd fmla="*/ 332053 w 424894" name="connsiteX3"/>
              <a:gd fmla="*/ 0 h 426390" name="connsiteY3"/>
              <a:gd fmla="*/ 274375 w 424894" name="connsiteX4"/>
              <a:gd fmla="*/ 22445 h 426390" name="connsiteY4"/>
              <a:gd fmla="*/ 169767 w 424894" name="connsiteX5"/>
              <a:gd fmla="*/ 26458 h 426390" name="connsiteY5"/>
              <a:gd fmla="*/ 108825 w 424894" name="connsiteX6"/>
              <a:gd fmla="*/ 26458 h 426390" name="connsiteY6"/>
              <a:gd fmla="*/ 102432 w 424894" name="connsiteX7"/>
              <a:gd fmla="*/ 26798 h 426390" name="connsiteY7"/>
              <a:gd fmla="*/ 99915 w 424894" name="connsiteX8"/>
              <a:gd fmla="*/ 70260 h 426390" name="connsiteY8"/>
              <a:gd fmla="*/ 113042 w 424894" name="connsiteX9"/>
              <a:gd fmla="*/ 135011 h 426390" name="connsiteY9"/>
              <a:gd fmla="*/ 144057 w 424894" name="connsiteX10"/>
              <a:gd fmla="*/ 133923 h 426390" name="connsiteY10"/>
              <a:gd fmla="*/ 139228 w 424894" name="connsiteX11"/>
              <a:gd fmla="*/ 184119 h 426390" name="connsiteY11"/>
              <a:gd fmla="*/ 105424 w 424894" name="connsiteX12"/>
              <a:gd fmla="*/ 216902 h 426390" name="connsiteY12"/>
              <a:gd fmla="*/ 93249 w 424894" name="connsiteX13"/>
              <a:gd fmla="*/ 242884 h 426390" name="connsiteY13"/>
              <a:gd fmla="*/ 66792 w 424894" name="connsiteX14"/>
              <a:gd fmla="*/ 257644 h 426390" name="connsiteY14"/>
              <a:gd fmla="*/ 52984 w 424894" name="connsiteX15"/>
              <a:gd fmla="*/ 240912 h 426390" name="connsiteY15"/>
              <a:gd fmla="*/ 24622 w 424894" name="connsiteX16"/>
              <a:gd fmla="*/ 283421 h 426390" name="connsiteY16"/>
              <a:gd fmla="*/ 9522 w 424894" name="connsiteX17"/>
              <a:gd fmla="*/ 408502 h 426390" name="connsiteY17"/>
              <a:gd fmla="*/ 0 w 424894" name="connsiteX18"/>
              <a:gd fmla="*/ 426391 h 426390" name="connsiteY18"/>
              <a:gd fmla="*/ 24077 w 424894" name="connsiteX19"/>
              <a:gd fmla="*/ 424078 h 426390" name="connsiteY19"/>
              <a:gd fmla="*/ 56725 w 424894" name="connsiteX20"/>
              <a:gd fmla="*/ 395716 h 426390" name="connsiteY20"/>
              <a:gd fmla="*/ 159837 w 424894" name="connsiteX21"/>
              <a:gd fmla="*/ 391635 h 426390" name="connsiteY21"/>
              <a:gd fmla="*/ 166094 w 424894" name="connsiteX22"/>
              <a:gd fmla="*/ 322735 h 426390" name="connsiteY22"/>
              <a:gd fmla="*/ 234858 w 424894" name="connsiteX23"/>
              <a:gd fmla="*/ 295732 h 426390" name="connsiteY23"/>
              <a:gd fmla="*/ 274103 w 424894" name="connsiteX24"/>
              <a:gd fmla="*/ 301582 h 426390" name="connsiteY24"/>
              <a:gd fmla="*/ 282605 w 424894" name="connsiteX25"/>
              <a:gd fmla="*/ 286686 h 426390" name="connsiteY25"/>
              <a:gd fmla="*/ 342323 w 424894" name="connsiteX26"/>
              <a:gd fmla="*/ 293284 h 426390" name="connsiteY26"/>
              <a:gd fmla="*/ 424894 w 424894" name="connsiteX27"/>
              <a:gd fmla="*/ 196634 h 426390" name="connsiteY27"/>
              <a:gd fmla="*/ 413059 w 424894" name="connsiteX28"/>
              <a:gd fmla="*/ 96106 h 426390"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426390" w="424894">
                <a:moveTo>
                  <a:pt x="413059" y="96106"/>
                </a:moveTo>
                <a:lnTo>
                  <a:pt x="379528" y="81415"/>
                </a:lnTo>
                <a:lnTo>
                  <a:pt x="357695" y="13875"/>
                </a:lnTo>
                <a:lnTo>
                  <a:pt x="332053" y="0"/>
                </a:lnTo>
                <a:lnTo>
                  <a:pt x="274375" y="22445"/>
                </a:lnTo>
                <a:lnTo>
                  <a:pt x="169767" y="26458"/>
                </a:lnTo>
                <a:lnTo>
                  <a:pt x="108825" y="26458"/>
                </a:lnTo>
                <a:lnTo>
                  <a:pt x="102432" y="26798"/>
                </a:lnTo>
                <a:lnTo>
                  <a:pt x="99915" y="70260"/>
                </a:lnTo>
                <a:lnTo>
                  <a:pt x="113042" y="135011"/>
                </a:lnTo>
                <a:lnTo>
                  <a:pt x="144057" y="133923"/>
                </a:lnTo>
                <a:lnTo>
                  <a:pt x="139228" y="184119"/>
                </a:lnTo>
                <a:lnTo>
                  <a:pt x="105424" y="216902"/>
                </a:lnTo>
                <a:lnTo>
                  <a:pt x="93249" y="242884"/>
                </a:lnTo>
                <a:lnTo>
                  <a:pt x="66792" y="257644"/>
                </a:lnTo>
                <a:lnTo>
                  <a:pt x="52984" y="240912"/>
                </a:lnTo>
                <a:lnTo>
                  <a:pt x="24622" y="283421"/>
                </a:lnTo>
                <a:lnTo>
                  <a:pt x="9522" y="408502"/>
                </a:lnTo>
                <a:lnTo>
                  <a:pt x="0" y="426391"/>
                </a:lnTo>
                <a:lnTo>
                  <a:pt x="24077" y="424078"/>
                </a:lnTo>
                <a:lnTo>
                  <a:pt x="56725" y="395716"/>
                </a:lnTo>
                <a:lnTo>
                  <a:pt x="159837" y="391635"/>
                </a:lnTo>
                <a:lnTo>
                  <a:pt x="166094" y="322735"/>
                </a:lnTo>
                <a:lnTo>
                  <a:pt x="234858" y="295732"/>
                </a:lnTo>
                <a:lnTo>
                  <a:pt x="274103" y="301582"/>
                </a:lnTo>
                <a:lnTo>
                  <a:pt x="282605" y="286686"/>
                </a:lnTo>
                <a:lnTo>
                  <a:pt x="342323" y="293284"/>
                </a:lnTo>
                <a:lnTo>
                  <a:pt x="424894" y="196634"/>
                </a:lnTo>
                <a:lnTo>
                  <a:pt x="413059" y="96106"/>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5" name="Graphic 10">
            <a:extLst>
              <a:ext uri="{FF2B5EF4-FFF2-40B4-BE49-F238E27FC236}">
                <a16:creationId xmlns:a16="http://schemas.microsoft.com/office/drawing/2014/main" id="{64A6B051-50B9-440A-A9CF-9F05062F55D4}"/>
              </a:ext>
            </a:extLst>
          </p:cNvPr>
          <p:cNvSpPr/>
          <p:nvPr/>
        </p:nvSpPr>
        <p:spPr>
          <a:xfrm>
            <a:off x="1736292" y="3130896"/>
            <a:ext cx="256179" cy="382709"/>
          </a:xfrm>
          <a:custGeom>
            <a:avLst/>
            <a:gdLst>
              <a:gd fmla="*/ 303282 w 346472" name="connsiteX0"/>
              <a:gd fmla="*/ 342187 h 517599" name="connsiteY0"/>
              <a:gd fmla="*/ 290019 w 346472" name="connsiteX1"/>
              <a:gd fmla="*/ 144397 h 517599" name="connsiteY1"/>
              <a:gd fmla="*/ 283422 w 346472" name="connsiteX2"/>
              <a:gd fmla="*/ 108689 h 517599" name="connsiteY2"/>
              <a:gd fmla="*/ 282129 w 346472" name="connsiteX3"/>
              <a:gd fmla="*/ 67336 h 517599" name="connsiteY3"/>
              <a:gd fmla="*/ 238055 w 346472" name="connsiteX4"/>
              <a:gd fmla="*/ 0 h 517599" name="connsiteY4"/>
              <a:gd fmla="*/ 213365 w 346472" name="connsiteX5"/>
              <a:gd fmla="*/ 9658 h 517599" name="connsiteY5"/>
              <a:gd fmla="*/ 53800 w 346472" name="connsiteX6"/>
              <a:gd fmla="*/ 4489 h 517599" name="connsiteY6"/>
              <a:gd fmla="*/ 46999 w 346472" name="connsiteX7"/>
              <a:gd fmla="*/ 11291 h 517599" name="connsiteY7"/>
              <a:gd fmla="*/ 67948 w 346472" name="connsiteX8"/>
              <a:gd fmla="*/ 219691 h 517599" name="connsiteY8"/>
              <a:gd fmla="*/ 31763 w 346472" name="connsiteX9"/>
              <a:gd fmla="*/ 267982 h 517599" name="connsiteY9"/>
              <a:gd fmla="*/ 27818 w 346472" name="connsiteX10"/>
              <a:gd fmla="*/ 306139 h 517599" name="connsiteY10"/>
              <a:gd fmla="*/ 0 w 346472" name="connsiteX11"/>
              <a:gd fmla="*/ 342799 h 517599" name="connsiteY11"/>
              <a:gd fmla="*/ 18908 w 346472" name="connsiteX12"/>
              <a:gd fmla="*/ 424418 h 517599" name="connsiteY12"/>
              <a:gd fmla="*/ 45231 w 346472" name="connsiteX13"/>
              <a:gd fmla="*/ 436933 h 517599" name="connsiteY13"/>
              <a:gd fmla="*/ 45231 w 346472" name="connsiteX14"/>
              <a:gd fmla="*/ 502568 h 517599" name="connsiteY14"/>
              <a:gd fmla="*/ 88897 w 346472" name="connsiteX15"/>
              <a:gd fmla="*/ 517600 h 517599" name="connsiteY15"/>
              <a:gd fmla="*/ 116987 w 346472" name="connsiteX16"/>
              <a:gd fmla="*/ 505425 h 517599" name="connsiteY16"/>
              <a:gd fmla="*/ 131679 w 346472" name="connsiteX17"/>
              <a:gd fmla="*/ 492434 h 517599" name="connsiteY17"/>
              <a:gd fmla="*/ 181534 w 346472" name="connsiteX18"/>
              <a:gd fmla="*/ 479035 h 517599" name="connsiteY18"/>
              <a:gd fmla="*/ 255807 w 346472" name="connsiteX19"/>
              <a:gd fmla="*/ 440470 h 517599" name="connsiteY19"/>
              <a:gd fmla="*/ 288931 w 346472" name="connsiteX20"/>
              <a:gd fmla="*/ 430812 h 517599" name="connsiteY20"/>
              <a:gd fmla="*/ 308655 w 346472" name="connsiteX21"/>
              <a:gd fmla="*/ 427003 h 517599" name="connsiteY21"/>
              <a:gd fmla="*/ 320354 w 346472" name="connsiteX22"/>
              <a:gd fmla="*/ 431628 h 517599" name="connsiteY22"/>
              <a:gd fmla="*/ 335454 w 346472" name="connsiteX23"/>
              <a:gd fmla="*/ 429519 h 517599" name="connsiteY23"/>
              <a:gd fmla="*/ 346472 w 346472" name="connsiteX24"/>
              <a:gd fmla="*/ 416869 h 517599" name="connsiteY24"/>
              <a:gd fmla="*/ 303282 w 346472" name="connsiteX25"/>
              <a:gd fmla="*/ 342187 h 517599"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517599" w="346472">
                <a:moveTo>
                  <a:pt x="303282" y="342187"/>
                </a:moveTo>
                <a:lnTo>
                  <a:pt x="290019" y="144397"/>
                </a:lnTo>
                <a:lnTo>
                  <a:pt x="283422" y="108689"/>
                </a:lnTo>
                <a:lnTo>
                  <a:pt x="282129" y="67336"/>
                </a:lnTo>
                <a:lnTo>
                  <a:pt x="238055" y="0"/>
                </a:lnTo>
                <a:lnTo>
                  <a:pt x="213365" y="9658"/>
                </a:lnTo>
                <a:lnTo>
                  <a:pt x="53800" y="4489"/>
                </a:lnTo>
                <a:lnTo>
                  <a:pt x="46999" y="11291"/>
                </a:lnTo>
                <a:lnTo>
                  <a:pt x="67948" y="219691"/>
                </a:lnTo>
                <a:lnTo>
                  <a:pt x="31763" y="267982"/>
                </a:lnTo>
                <a:lnTo>
                  <a:pt x="27818" y="306139"/>
                </a:lnTo>
                <a:lnTo>
                  <a:pt x="0" y="342799"/>
                </a:lnTo>
                <a:lnTo>
                  <a:pt x="18908" y="424418"/>
                </a:lnTo>
                <a:lnTo>
                  <a:pt x="45231" y="436933"/>
                </a:lnTo>
                <a:lnTo>
                  <a:pt x="45231" y="502568"/>
                </a:lnTo>
                <a:lnTo>
                  <a:pt x="88897" y="517600"/>
                </a:lnTo>
                <a:lnTo>
                  <a:pt x="116987" y="505425"/>
                </a:lnTo>
                <a:lnTo>
                  <a:pt x="131679" y="492434"/>
                </a:lnTo>
                <a:lnTo>
                  <a:pt x="181534" y="479035"/>
                </a:lnTo>
                <a:lnTo>
                  <a:pt x="255807" y="440470"/>
                </a:lnTo>
                <a:lnTo>
                  <a:pt x="288931" y="430812"/>
                </a:lnTo>
                <a:lnTo>
                  <a:pt x="308655" y="427003"/>
                </a:lnTo>
                <a:lnTo>
                  <a:pt x="320354" y="431628"/>
                </a:lnTo>
                <a:lnTo>
                  <a:pt x="335454" y="429519"/>
                </a:lnTo>
                <a:lnTo>
                  <a:pt x="346472" y="416869"/>
                </a:lnTo>
                <a:lnTo>
                  <a:pt x="303282" y="342187"/>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6" name="Graphic 10">
            <a:extLst>
              <a:ext uri="{FF2B5EF4-FFF2-40B4-BE49-F238E27FC236}">
                <a16:creationId xmlns:a16="http://schemas.microsoft.com/office/drawing/2014/main" id="{A9C2E31B-B0D9-4312-81E4-93484F829369}"/>
              </a:ext>
            </a:extLst>
          </p:cNvPr>
          <p:cNvSpPr/>
          <p:nvPr/>
        </p:nvSpPr>
        <p:spPr>
          <a:xfrm>
            <a:off x="3708009" y="3925188"/>
            <a:ext cx="87956" cy="89818"/>
          </a:xfrm>
          <a:custGeom>
            <a:avLst/>
            <a:gdLst>
              <a:gd fmla="*/ 56616 w 118957" name="connsiteX0"/>
              <a:gd fmla="*/ 15407 h 121475" name="connsiteY0"/>
              <a:gd fmla="*/ 10499 w 118957" name="connsiteX1"/>
              <a:gd fmla="*/ 20034 h 121475" name="connsiteY1"/>
              <a:gd fmla="*/ 9682 w 118957" name="connsiteX2"/>
              <a:gd fmla="*/ 24454 h 121475" name="connsiteY2"/>
              <a:gd fmla="*/ -6707 w 118957" name="connsiteX3"/>
              <a:gd fmla="*/ 93217 h 121475" name="connsiteY3"/>
              <a:gd fmla="*/ 13153 w 118957" name="connsiteX4"/>
              <a:gd fmla="*/ 114711 h 121475" name="connsiteY4"/>
              <a:gd fmla="*/ 25394 w 118957" name="connsiteX5"/>
              <a:gd fmla="*/ 113622 h 121475" name="connsiteY5"/>
              <a:gd fmla="*/ 34169 w 118957" name="connsiteX6"/>
              <a:gd fmla="*/ 82948 h 121475" name="connsiteY6"/>
              <a:gd fmla="*/ 41312 w 118957" name="connsiteX7"/>
              <a:gd fmla="*/ 82948 h 121475" name="connsiteY7"/>
              <a:gd fmla="*/ 65390 w 118957" name="connsiteX8"/>
              <a:gd fmla="*/ 81995 h 121475" name="connsiteY8"/>
              <a:gd fmla="*/ 82122 w 118957" name="connsiteX9"/>
              <a:gd fmla="*/ 81450 h 121475" name="connsiteY9"/>
              <a:gd fmla="*/ 85044 w 118957" name="connsiteX10"/>
              <a:gd fmla="*/ 81450 h 121475" name="connsiteY10"/>
              <a:gd fmla="*/ 112251 w 118957" name="connsiteX11"/>
              <a:gd fmla="*/ 42614 h 121475" name="connsiteY11"/>
              <a:gd fmla="*/ 82663 w 118957" name="connsiteX12"/>
              <a:gd fmla="*/ -6764 h 121475"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21475" w="118957">
                <a:moveTo>
                  <a:pt x="56616" y="15407"/>
                </a:moveTo>
                <a:lnTo>
                  <a:pt x="10499" y="20034"/>
                </a:lnTo>
                <a:lnTo>
                  <a:pt x="9682" y="24454"/>
                </a:lnTo>
                <a:lnTo>
                  <a:pt x="-6707" y="93217"/>
                </a:lnTo>
                <a:lnTo>
                  <a:pt x="13153" y="114711"/>
                </a:lnTo>
                <a:lnTo>
                  <a:pt x="25394" y="113622"/>
                </a:lnTo>
                <a:lnTo>
                  <a:pt x="34169" y="82948"/>
                </a:lnTo>
                <a:lnTo>
                  <a:pt x="41312" y="82948"/>
                </a:lnTo>
                <a:lnTo>
                  <a:pt x="65390" y="81995"/>
                </a:lnTo>
                <a:lnTo>
                  <a:pt x="82122" y="81450"/>
                </a:lnTo>
                <a:lnTo>
                  <a:pt x="85044" y="81450"/>
                </a:lnTo>
                <a:lnTo>
                  <a:pt x="112251" y="42614"/>
                </a:lnTo>
                <a:lnTo>
                  <a:pt x="82663" y="-6764"/>
                </a:lnTo>
                <a:close/>
              </a:path>
            </a:pathLst>
          </a:custGeom>
          <a:solidFill>
            <a:srgbClr val="2196F3"/>
          </a:solidFill>
          <a:ln cap="flat" w="20402">
            <a:solidFill>
              <a:srgbClr val="FFFFFF"/>
            </a:solidFill>
            <a:prstDash val="solid"/>
            <a:miter/>
          </a:ln>
        </p:spPr>
        <p:txBody>
          <a:bodyPr anchor="ctr" rtlCol="0"/>
          <a:lstStyle/>
          <a:p>
            <a:endParaRPr lang="en-GB"/>
          </a:p>
        </p:txBody>
      </p:sp>
      <p:sp>
        <p:nvSpPr>
          <p:cNvPr id="108" name="TextBox 107">
            <a:extLst>
              <a:ext uri="{FF2B5EF4-FFF2-40B4-BE49-F238E27FC236}">
                <a16:creationId xmlns:a16="http://schemas.microsoft.com/office/drawing/2014/main" id="{86374887-6F90-432E-B9C7-268F2191C087}"/>
              </a:ext>
            </a:extLst>
          </p:cNvPr>
          <p:cNvSpPr txBox="1"/>
          <p:nvPr/>
        </p:nvSpPr>
        <p:spPr>
          <a:xfrm>
            <a:off x="4769092" y="2234224"/>
            <a:ext cx="1068601" cy="461665"/>
          </a:xfrm>
          <a:prstGeom prst="rect">
            <a:avLst/>
          </a:prstGeom>
          <a:noFill/>
        </p:spPr>
        <p:txBody>
          <a:bodyPr rtlCol="0" wrap="square">
            <a:spAutoFit/>
          </a:bodyPr>
          <a:lstStyle/>
          <a:p txid="9e0cc716a5b01f386a308bbf39b62c15">
            <a:pPr algn="l">
              <a:buClr>
                <a:srgbClr val="008CCF"/>
              </a:buClr>
            </a:pPr>
            <a:r>
              <a:rPr dirty="0" lang="en-GB" sz="2400"/>
              <a:t>Kenya</a:t>
            </a:r>
          </a:p>
        </p:txBody>
      </p:sp>
      <p:sp>
        <p:nvSpPr>
          <p:cNvPr id="109" name="TextBox 108">
            <a:extLst>
              <a:ext uri="{FF2B5EF4-FFF2-40B4-BE49-F238E27FC236}">
                <a16:creationId xmlns:a16="http://schemas.microsoft.com/office/drawing/2014/main" id="{5129A848-D9AB-482A-A267-DF18D40C1FB0}"/>
              </a:ext>
            </a:extLst>
          </p:cNvPr>
          <p:cNvSpPr txBox="1"/>
          <p:nvPr/>
        </p:nvSpPr>
        <p:spPr>
          <a:xfrm>
            <a:off x="1390179" y="3854933"/>
            <a:ext cx="1190793" cy="461665"/>
          </a:xfrm>
          <a:prstGeom prst="rect">
            <a:avLst/>
          </a:prstGeom>
          <a:noFill/>
        </p:spPr>
        <p:txBody>
          <a:bodyPr rtlCol="0" wrap="square">
            <a:spAutoFit/>
          </a:bodyPr>
          <a:lstStyle/>
          <a:p txid="a6f45b75a572e8554800f5a9fb965750">
            <a:pPr algn="l">
              <a:buClr>
                <a:srgbClr val="008CCF"/>
              </a:buClr>
            </a:pPr>
            <a:r>
              <a:rPr dirty="0" lang="en-GB" sz="2400"/>
              <a:t>Ghana</a:t>
            </a:r>
          </a:p>
        </p:txBody>
      </p:sp>
      <p:sp>
        <p:nvSpPr>
          <p:cNvPr id="110" name="TextBox 109">
            <a:extLst>
              <a:ext uri="{FF2B5EF4-FFF2-40B4-BE49-F238E27FC236}">
                <a16:creationId xmlns:a16="http://schemas.microsoft.com/office/drawing/2014/main" id="{23AFAB3D-C118-441C-8A2A-5A238A6E4DC7}"/>
              </a:ext>
            </a:extLst>
          </p:cNvPr>
          <p:cNvSpPr txBox="1"/>
          <p:nvPr/>
        </p:nvSpPr>
        <p:spPr>
          <a:xfrm>
            <a:off x="4497208" y="4097936"/>
            <a:ext cx="1338092" cy="461665"/>
          </a:xfrm>
          <a:prstGeom prst="rect">
            <a:avLst/>
          </a:prstGeom>
          <a:noFill/>
        </p:spPr>
        <p:txBody>
          <a:bodyPr rtlCol="0" wrap="square">
            <a:spAutoFit/>
          </a:bodyPr>
          <a:lstStyle/>
          <a:p txid="50a41dcfe91c3916933d6285eee2edd6">
            <a:pPr algn="l">
              <a:buClr>
                <a:srgbClr val="008CCF"/>
              </a:buClr>
            </a:pPr>
            <a:r>
              <a:rPr dirty="0" lang="en-GB" sz="2400"/>
              <a:t>Rwanda</a:t>
            </a:r>
          </a:p>
        </p:txBody>
      </p:sp>
      <p:sp>
        <p:nvSpPr>
          <p:cNvPr id="111" name="TextBox 110">
            <a:extLst>
              <a:ext uri="{FF2B5EF4-FFF2-40B4-BE49-F238E27FC236}">
                <a16:creationId xmlns:a16="http://schemas.microsoft.com/office/drawing/2014/main" id="{97B63292-805E-40D7-A824-7846D784720F}"/>
              </a:ext>
            </a:extLst>
          </p:cNvPr>
          <p:cNvSpPr txBox="1"/>
          <p:nvPr/>
        </p:nvSpPr>
        <p:spPr>
          <a:xfrm>
            <a:off x="4868456" y="3504121"/>
            <a:ext cx="1362294" cy="461665"/>
          </a:xfrm>
          <a:prstGeom prst="rect">
            <a:avLst/>
          </a:prstGeom>
          <a:noFill/>
        </p:spPr>
        <p:txBody>
          <a:bodyPr rtlCol="0" wrap="square">
            <a:spAutoFit/>
          </a:bodyPr>
          <a:lstStyle/>
          <a:p txid="eab24596ee546aeb02c6af860885127a">
            <a:pPr algn="l">
              <a:buClr>
                <a:srgbClr val="008CCF"/>
              </a:buClr>
            </a:pPr>
            <a:r>
              <a:rPr dirty="0" lang="en-GB" sz="2400"/>
              <a:t>Ouganda</a:t>
            </a:r>
          </a:p>
        </p:txBody>
      </p:sp>
      <p:sp>
        <p:nvSpPr>
          <p:cNvPr id="115" name="TextBox 114">
            <a:extLst>
              <a:ext uri="{FF2B5EF4-FFF2-40B4-BE49-F238E27FC236}">
                <a16:creationId xmlns:a16="http://schemas.microsoft.com/office/drawing/2014/main" id="{32B9E9F7-C872-4794-8CC9-347F059134E4}"/>
              </a:ext>
            </a:extLst>
          </p:cNvPr>
          <p:cNvSpPr txBox="1"/>
          <p:nvPr/>
        </p:nvSpPr>
        <p:spPr>
          <a:xfrm>
            <a:off x="7117791" y="1920105"/>
            <a:ext cx="4578909"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df460fb8dc8afba499b1f9bd2314e265">
            <a:pPr algn="l"/>
            <a:r>
              <a:rPr lang="en-US"/>
              <a:t>La première mise en œuvre du DHIS2 a eu lieu en 2010 au Kenya. Le Ghana, le Rwanda et l'Ouganda ont rapidement suivi. L'utilisation du DHIS2 a continué à s'étendre dans toute l'Afrique, grâce au soutien d'un réseau d'experts locaux du DHIS2, qui ont contribué à renforcer les capacités nationales et régionales en matière d'utilisation et de configuration du DHIS2. Ces efforts ont permis à la région de devenir un centre d'innovation locale avec DHIS2.</a:t>
            </a:r>
            <a:endParaRPr lang="es-ES"/>
          </a:p>
        </p:txBody>
      </p:sp>
      <p:sp>
        <p:nvSpPr>
          <p:cNvPr id="116" name="TextBox 115">
            <a:extLst>
              <a:ext uri="{FF2B5EF4-FFF2-40B4-BE49-F238E27FC236}">
                <a16:creationId xmlns:a16="http://schemas.microsoft.com/office/drawing/2014/main" id="{C1ECD8DF-557B-47F5-A356-DA13AEEAA61B}"/>
              </a:ext>
            </a:extLst>
          </p:cNvPr>
          <p:cNvSpPr txBox="1"/>
          <p:nvPr/>
        </p:nvSpPr>
        <p:spPr>
          <a:xfrm>
            <a:off x="10096500" y="636827"/>
            <a:ext cx="1600200" cy="461665"/>
          </a:xfrm>
          <a:prstGeom prst="rect">
            <a:avLst/>
          </a:prstGeom>
          <a:noFill/>
        </p:spPr>
        <p:txBody>
          <a:bodyPr rtlCol="0" wrap="square">
            <a:spAutoFit/>
          </a:bodyPr>
          <a:lstStyle/>
          <a:p txid="0a193c7b759bf0520a989e19faf126dd">
            <a:pPr algn="ctr" indent="0" marL="0">
              <a:buClr>
                <a:srgbClr val="008CCF"/>
              </a:buClr>
              <a:buFont charset="-79" pitchFamily="2" typeface="Rubik"/>
              <a:buNone/>
            </a:pPr>
            <a:r>
              <a:rPr lang="en-US" sz="2400">
                <a:solidFill>
                  <a:schemeClr val="bg1"/>
                </a:solidFill>
              </a:rPr>
              <a:t>5 / 15</a:t>
            </a:r>
            <a:r>
              <a:rPr lang="es-ES" sz="2400">
                <a:solidFill>
                  <a:schemeClr val="bg1"/>
                </a:solidFill>
              </a:rPr>
            </a:r>
            <a:r>
              <a:rPr lang="en-US" sz="2400">
                <a:solidFill>
                  <a:schemeClr val="bg1"/>
                </a:solidFill>
              </a:rPr>
            </a:r>
            <a:endParaRPr lang="es-ES" sz="2400">
              <a:solidFill>
                <a:schemeClr val="bg1"/>
              </a:solidFill>
            </a:endParaRPr>
          </a:p>
        </p:txBody>
      </p:sp>
      <p:grpSp>
        <p:nvGrpSpPr>
          <p:cNvPr id="114" name="Group 113">
            <a:extLst>
              <a:ext uri="{FF2B5EF4-FFF2-40B4-BE49-F238E27FC236}">
                <a16:creationId xmlns:a16="http://schemas.microsoft.com/office/drawing/2014/main" id="{59A61ECD-4EED-45EA-BFFB-31CD230ABFCA}"/>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17" name="Rounded Rectangle 49">
              <a:hlinkClick action="ppaction://hlinkshowjump?jump=nextslide" r:id=""/>
              <a:extLst>
                <a:ext uri="{FF2B5EF4-FFF2-40B4-BE49-F238E27FC236}">
                  <a16:creationId xmlns:a16="http://schemas.microsoft.com/office/drawing/2014/main" id="{160FF814-5E97-4EC9-96E2-564A323905D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18" name="Freeform 144">
              <a:extLst>
                <a:ext uri="{FF2B5EF4-FFF2-40B4-BE49-F238E27FC236}">
                  <a16:creationId xmlns:a16="http://schemas.microsoft.com/office/drawing/2014/main" id="{33F15551-0085-4410-AD0A-768BA54CEF75}"/>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19" name="Group 118">
            <a:extLst>
              <a:ext uri="{FF2B5EF4-FFF2-40B4-BE49-F238E27FC236}">
                <a16:creationId xmlns:a16="http://schemas.microsoft.com/office/drawing/2014/main" id="{7D5415D1-BC9A-4523-AD97-3B9CBCC16FF7}"/>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20" name="Rounded Rectangle 47">
              <a:hlinkClick action="ppaction://hlinkshowjump?jump=previousslide" r:id=""/>
              <a:extLst>
                <a:ext uri="{FF2B5EF4-FFF2-40B4-BE49-F238E27FC236}">
                  <a16:creationId xmlns:a16="http://schemas.microsoft.com/office/drawing/2014/main" id="{D31068F2-273B-4894-A0CB-DC3CB604145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21" name="Freeform 144">
              <a:extLst>
                <a:ext uri="{FF2B5EF4-FFF2-40B4-BE49-F238E27FC236}">
                  <a16:creationId xmlns:a16="http://schemas.microsoft.com/office/drawing/2014/main" id="{22A306DF-46CE-4037-8B9C-5B805BDD0801}"/>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01764346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01"/>
                                        </p:tgtEl>
                                        <p:attrNameLst>
                                          <p:attrName>style.visibility</p:attrName>
                                        </p:attrNameLst>
                                      </p:cBhvr>
                                      <p:to>
                                        <p:strVal val="visible"/>
                                      </p:to>
                                    </p:set>
                                    <p:anim calcmode="lin" valueType="num">
                                      <p:cBhvr additive="base">
                                        <p:cTn dur="500" fill="hold" id="11"/>
                                        <p:tgtEl>
                                          <p:spTgt spid="101"/>
                                        </p:tgtEl>
                                        <p:attrNameLst>
                                          <p:attrName>ppt_x</p:attrName>
                                        </p:attrNameLst>
                                      </p:cBhvr>
                                      <p:tavLst>
                                        <p:tav tm="0">
                                          <p:val>
                                            <p:strVal val="0-#ppt_w/2"/>
                                          </p:val>
                                        </p:tav>
                                        <p:tav tm="100000">
                                          <p:val>
                                            <p:strVal val="#ppt_x"/>
                                          </p:val>
                                        </p:tav>
                                      </p:tavLst>
                                    </p:anim>
                                    <p:anim calcmode="lin" valueType="num">
                                      <p:cBhvr additive="base">
                                        <p:cTn dur="500" fill="hold" id="12"/>
                                        <p:tgtEl>
                                          <p:spTgt spid="101"/>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0"/>
                                  </p:stCondLst>
                                  <p:childTnLst>
                                    <p:set>
                                      <p:cBhvr>
                                        <p:cTn dur="1" fill="hold" id="14">
                                          <p:stCondLst>
                                            <p:cond delay="0"/>
                                          </p:stCondLst>
                                        </p:cTn>
                                        <p:tgtEl>
                                          <p:spTgt spid="102"/>
                                        </p:tgtEl>
                                        <p:attrNameLst>
                                          <p:attrName>style.visibility</p:attrName>
                                        </p:attrNameLst>
                                      </p:cBhvr>
                                      <p:to>
                                        <p:strVal val="visible"/>
                                      </p:to>
                                    </p:set>
                                    <p:anim calcmode="lin" valueType="num">
                                      <p:cBhvr additive="base">
                                        <p:cTn dur="500" fill="hold" id="15"/>
                                        <p:tgtEl>
                                          <p:spTgt spid="102"/>
                                        </p:tgtEl>
                                        <p:attrNameLst>
                                          <p:attrName>ppt_x</p:attrName>
                                        </p:attrNameLst>
                                      </p:cBhvr>
                                      <p:tavLst>
                                        <p:tav tm="0">
                                          <p:val>
                                            <p:strVal val="0-#ppt_w/2"/>
                                          </p:val>
                                        </p:tav>
                                        <p:tav tm="100000">
                                          <p:val>
                                            <p:strVal val="#ppt_x"/>
                                          </p:val>
                                        </p:tav>
                                      </p:tavLst>
                                    </p:anim>
                                    <p:anim calcmode="lin" valueType="num">
                                      <p:cBhvr additive="base">
                                        <p:cTn dur="500" fill="hold" id="16"/>
                                        <p:tgtEl>
                                          <p:spTgt spid="102"/>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0"/>
                                  </p:stCondLst>
                                  <p:childTnLst>
                                    <p:set>
                                      <p:cBhvr>
                                        <p:cTn dur="1" fill="hold" id="18">
                                          <p:stCondLst>
                                            <p:cond delay="0"/>
                                          </p:stCondLst>
                                        </p:cTn>
                                        <p:tgtEl>
                                          <p:spTgt spid="103"/>
                                        </p:tgtEl>
                                        <p:attrNameLst>
                                          <p:attrName>style.visibility</p:attrName>
                                        </p:attrNameLst>
                                      </p:cBhvr>
                                      <p:to>
                                        <p:strVal val="visible"/>
                                      </p:to>
                                    </p:set>
                                    <p:anim calcmode="lin" valueType="num">
                                      <p:cBhvr additive="base">
                                        <p:cTn dur="500" fill="hold" id="19"/>
                                        <p:tgtEl>
                                          <p:spTgt spid="103"/>
                                        </p:tgtEl>
                                        <p:attrNameLst>
                                          <p:attrName>ppt_x</p:attrName>
                                        </p:attrNameLst>
                                      </p:cBhvr>
                                      <p:tavLst>
                                        <p:tav tm="0">
                                          <p:val>
                                            <p:strVal val="0-#ppt_w/2"/>
                                          </p:val>
                                        </p:tav>
                                        <p:tav tm="100000">
                                          <p:val>
                                            <p:strVal val="#ppt_x"/>
                                          </p:val>
                                        </p:tav>
                                      </p:tavLst>
                                    </p:anim>
                                    <p:anim calcmode="lin" valueType="num">
                                      <p:cBhvr additive="base">
                                        <p:cTn dur="500" fill="hold" id="20"/>
                                        <p:tgtEl>
                                          <p:spTgt spid="103"/>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04"/>
                                        </p:tgtEl>
                                        <p:attrNameLst>
                                          <p:attrName>style.visibility</p:attrName>
                                        </p:attrNameLst>
                                      </p:cBhvr>
                                      <p:to>
                                        <p:strVal val="visible"/>
                                      </p:to>
                                    </p:set>
                                    <p:anim calcmode="lin" valueType="num">
                                      <p:cBhvr additive="base">
                                        <p:cTn dur="500" fill="hold" id="23"/>
                                        <p:tgtEl>
                                          <p:spTgt spid="104"/>
                                        </p:tgtEl>
                                        <p:attrNameLst>
                                          <p:attrName>ppt_x</p:attrName>
                                        </p:attrNameLst>
                                      </p:cBhvr>
                                      <p:tavLst>
                                        <p:tav tm="0">
                                          <p:val>
                                            <p:strVal val="0-#ppt_w/2"/>
                                          </p:val>
                                        </p:tav>
                                        <p:tav tm="100000">
                                          <p:val>
                                            <p:strVal val="#ppt_x"/>
                                          </p:val>
                                        </p:tav>
                                      </p:tavLst>
                                    </p:anim>
                                    <p:anim calcmode="lin" valueType="num">
                                      <p:cBhvr additive="base">
                                        <p:cTn dur="500" fill="hold" id="24"/>
                                        <p:tgtEl>
                                          <p:spTgt spid="104"/>
                                        </p:tgtEl>
                                        <p:attrNameLst>
                                          <p:attrName>ppt_y</p:attrName>
                                        </p:attrNameLst>
                                      </p:cBhvr>
                                      <p:tavLst>
                                        <p:tav tm="0">
                                          <p:val>
                                            <p:strVal val="#ppt_y"/>
                                          </p:val>
                                        </p:tav>
                                        <p:tav tm="100000">
                                          <p:val>
                                            <p:strVal val="#ppt_y"/>
                                          </p:val>
                                        </p:tav>
                                      </p:tavLst>
                                    </p:anim>
                                  </p:childTnLst>
                                </p:cTn>
                              </p:par>
                              <p:par>
                                <p:cTn fill="hold" grpId="0" id="25" nodeType="withEffect" presetClass="entr" presetID="2" presetSubtype="8">
                                  <p:stCondLst>
                                    <p:cond delay="0"/>
                                  </p:stCondLst>
                                  <p:childTnLst>
                                    <p:set>
                                      <p:cBhvr>
                                        <p:cTn dur="1" fill="hold" id="26">
                                          <p:stCondLst>
                                            <p:cond delay="0"/>
                                          </p:stCondLst>
                                        </p:cTn>
                                        <p:tgtEl>
                                          <p:spTgt spid="105"/>
                                        </p:tgtEl>
                                        <p:attrNameLst>
                                          <p:attrName>style.visibility</p:attrName>
                                        </p:attrNameLst>
                                      </p:cBhvr>
                                      <p:to>
                                        <p:strVal val="visible"/>
                                      </p:to>
                                    </p:set>
                                    <p:anim calcmode="lin" valueType="num">
                                      <p:cBhvr additive="base">
                                        <p:cTn dur="500" fill="hold" id="27"/>
                                        <p:tgtEl>
                                          <p:spTgt spid="105"/>
                                        </p:tgtEl>
                                        <p:attrNameLst>
                                          <p:attrName>ppt_x</p:attrName>
                                        </p:attrNameLst>
                                      </p:cBhvr>
                                      <p:tavLst>
                                        <p:tav tm="0">
                                          <p:val>
                                            <p:strVal val="0-#ppt_w/2"/>
                                          </p:val>
                                        </p:tav>
                                        <p:tav tm="100000">
                                          <p:val>
                                            <p:strVal val="#ppt_x"/>
                                          </p:val>
                                        </p:tav>
                                      </p:tavLst>
                                    </p:anim>
                                    <p:anim calcmode="lin" valueType="num">
                                      <p:cBhvr additive="base">
                                        <p:cTn dur="500" fill="hold" id="28"/>
                                        <p:tgtEl>
                                          <p:spTgt spid="105"/>
                                        </p:tgtEl>
                                        <p:attrNameLst>
                                          <p:attrName>ppt_y</p:attrName>
                                        </p:attrNameLst>
                                      </p:cBhvr>
                                      <p:tavLst>
                                        <p:tav tm="0">
                                          <p:val>
                                            <p:strVal val="#ppt_y"/>
                                          </p:val>
                                        </p:tav>
                                        <p:tav tm="100000">
                                          <p:val>
                                            <p:strVal val="#ppt_y"/>
                                          </p:val>
                                        </p:tav>
                                      </p:tavLst>
                                    </p:anim>
                                  </p:childTnLst>
                                </p:cTn>
                              </p:par>
                              <p:par>
                                <p:cTn fill="hold" grpId="0" id="29" nodeType="withEffect" presetClass="entr" presetID="2" presetSubtype="8">
                                  <p:stCondLst>
                                    <p:cond delay="0"/>
                                  </p:stCondLst>
                                  <p:childTnLst>
                                    <p:set>
                                      <p:cBhvr>
                                        <p:cTn dur="1" fill="hold" id="30">
                                          <p:stCondLst>
                                            <p:cond delay="0"/>
                                          </p:stCondLst>
                                        </p:cTn>
                                        <p:tgtEl>
                                          <p:spTgt spid="106"/>
                                        </p:tgtEl>
                                        <p:attrNameLst>
                                          <p:attrName>style.visibility</p:attrName>
                                        </p:attrNameLst>
                                      </p:cBhvr>
                                      <p:to>
                                        <p:strVal val="visible"/>
                                      </p:to>
                                    </p:set>
                                    <p:anim calcmode="lin" valueType="num">
                                      <p:cBhvr additive="base">
                                        <p:cTn dur="500" fill="hold" id="31"/>
                                        <p:tgtEl>
                                          <p:spTgt spid="106"/>
                                        </p:tgtEl>
                                        <p:attrNameLst>
                                          <p:attrName>ppt_x</p:attrName>
                                        </p:attrNameLst>
                                      </p:cBhvr>
                                      <p:tavLst>
                                        <p:tav tm="0">
                                          <p:val>
                                            <p:strVal val="0-#ppt_w/2"/>
                                          </p:val>
                                        </p:tav>
                                        <p:tav tm="100000">
                                          <p:val>
                                            <p:strVal val="#ppt_x"/>
                                          </p:val>
                                        </p:tav>
                                      </p:tavLst>
                                    </p:anim>
                                    <p:anim calcmode="lin" valueType="num">
                                      <p:cBhvr additive="base">
                                        <p:cTn dur="500" fill="hold" id="32"/>
                                        <p:tgtEl>
                                          <p:spTgt spid="106"/>
                                        </p:tgtEl>
                                        <p:attrNameLst>
                                          <p:attrName>ppt_y</p:attrName>
                                        </p:attrNameLst>
                                      </p:cBhvr>
                                      <p:tavLst>
                                        <p:tav tm="0">
                                          <p:val>
                                            <p:strVal val="#ppt_y"/>
                                          </p:val>
                                        </p:tav>
                                        <p:tav tm="100000">
                                          <p:val>
                                            <p:strVal val="#ppt_y"/>
                                          </p:val>
                                        </p:tav>
                                      </p:tavLst>
                                    </p:anim>
                                  </p:childTnLst>
                                </p:cTn>
                              </p:par>
                              <p:par>
                                <p:cTn fill="hold" grpId="0" id="33" nodeType="withEffect" presetClass="entr" presetID="2" presetSubtype="8">
                                  <p:stCondLst>
                                    <p:cond delay="0"/>
                                  </p:stCondLst>
                                  <p:childTnLst>
                                    <p:set>
                                      <p:cBhvr>
                                        <p:cTn dur="1" fill="hold" id="34">
                                          <p:stCondLst>
                                            <p:cond delay="0"/>
                                          </p:stCondLst>
                                        </p:cTn>
                                        <p:tgtEl>
                                          <p:spTgt spid="108"/>
                                        </p:tgtEl>
                                        <p:attrNameLst>
                                          <p:attrName>style.visibility</p:attrName>
                                        </p:attrNameLst>
                                      </p:cBhvr>
                                      <p:to>
                                        <p:strVal val="visible"/>
                                      </p:to>
                                    </p:set>
                                    <p:anim calcmode="lin" valueType="num">
                                      <p:cBhvr additive="base">
                                        <p:cTn dur="500" fill="hold" id="35"/>
                                        <p:tgtEl>
                                          <p:spTgt spid="108"/>
                                        </p:tgtEl>
                                        <p:attrNameLst>
                                          <p:attrName>ppt_x</p:attrName>
                                        </p:attrNameLst>
                                      </p:cBhvr>
                                      <p:tavLst>
                                        <p:tav tm="0">
                                          <p:val>
                                            <p:strVal val="0-#ppt_w/2"/>
                                          </p:val>
                                        </p:tav>
                                        <p:tav tm="100000">
                                          <p:val>
                                            <p:strVal val="#ppt_x"/>
                                          </p:val>
                                        </p:tav>
                                      </p:tavLst>
                                    </p:anim>
                                    <p:anim calcmode="lin" valueType="num">
                                      <p:cBhvr additive="base">
                                        <p:cTn dur="500" fill="hold" id="36"/>
                                        <p:tgtEl>
                                          <p:spTgt spid="108"/>
                                        </p:tgtEl>
                                        <p:attrNameLst>
                                          <p:attrName>ppt_y</p:attrName>
                                        </p:attrNameLst>
                                      </p:cBhvr>
                                      <p:tavLst>
                                        <p:tav tm="0">
                                          <p:val>
                                            <p:strVal val="#ppt_y"/>
                                          </p:val>
                                        </p:tav>
                                        <p:tav tm="100000">
                                          <p:val>
                                            <p:strVal val="#ppt_y"/>
                                          </p:val>
                                        </p:tav>
                                      </p:tavLst>
                                    </p:anim>
                                  </p:childTnLst>
                                </p:cTn>
                              </p:par>
                              <p:par>
                                <p:cTn fill="hold" grpId="0" id="37" nodeType="withEffect" presetClass="entr" presetID="2" presetSubtype="8">
                                  <p:stCondLst>
                                    <p:cond delay="0"/>
                                  </p:stCondLst>
                                  <p:childTnLst>
                                    <p:set>
                                      <p:cBhvr>
                                        <p:cTn dur="1" fill="hold" id="38">
                                          <p:stCondLst>
                                            <p:cond delay="0"/>
                                          </p:stCondLst>
                                        </p:cTn>
                                        <p:tgtEl>
                                          <p:spTgt spid="109"/>
                                        </p:tgtEl>
                                        <p:attrNameLst>
                                          <p:attrName>style.visibility</p:attrName>
                                        </p:attrNameLst>
                                      </p:cBhvr>
                                      <p:to>
                                        <p:strVal val="visible"/>
                                      </p:to>
                                    </p:set>
                                    <p:anim calcmode="lin" valueType="num">
                                      <p:cBhvr additive="base">
                                        <p:cTn dur="500" fill="hold" id="39"/>
                                        <p:tgtEl>
                                          <p:spTgt spid="109"/>
                                        </p:tgtEl>
                                        <p:attrNameLst>
                                          <p:attrName>ppt_x</p:attrName>
                                        </p:attrNameLst>
                                      </p:cBhvr>
                                      <p:tavLst>
                                        <p:tav tm="0">
                                          <p:val>
                                            <p:strVal val="0-#ppt_w/2"/>
                                          </p:val>
                                        </p:tav>
                                        <p:tav tm="100000">
                                          <p:val>
                                            <p:strVal val="#ppt_x"/>
                                          </p:val>
                                        </p:tav>
                                      </p:tavLst>
                                    </p:anim>
                                    <p:anim calcmode="lin" valueType="num">
                                      <p:cBhvr additive="base">
                                        <p:cTn dur="500" fill="hold" id="40"/>
                                        <p:tgtEl>
                                          <p:spTgt spid="109"/>
                                        </p:tgtEl>
                                        <p:attrNameLst>
                                          <p:attrName>ppt_y</p:attrName>
                                        </p:attrNameLst>
                                      </p:cBhvr>
                                      <p:tavLst>
                                        <p:tav tm="0">
                                          <p:val>
                                            <p:strVal val="#ppt_y"/>
                                          </p:val>
                                        </p:tav>
                                        <p:tav tm="100000">
                                          <p:val>
                                            <p:strVal val="#ppt_y"/>
                                          </p:val>
                                        </p:tav>
                                      </p:tavLst>
                                    </p:anim>
                                  </p:childTnLst>
                                </p:cTn>
                              </p:par>
                              <p:par>
                                <p:cTn fill="hold" grpId="0" id="41" nodeType="withEffect" presetClass="entr" presetID="2" presetSubtype="8">
                                  <p:stCondLst>
                                    <p:cond delay="0"/>
                                  </p:stCondLst>
                                  <p:childTnLst>
                                    <p:set>
                                      <p:cBhvr>
                                        <p:cTn dur="1" fill="hold" id="42">
                                          <p:stCondLst>
                                            <p:cond delay="0"/>
                                          </p:stCondLst>
                                        </p:cTn>
                                        <p:tgtEl>
                                          <p:spTgt spid="110"/>
                                        </p:tgtEl>
                                        <p:attrNameLst>
                                          <p:attrName>style.visibility</p:attrName>
                                        </p:attrNameLst>
                                      </p:cBhvr>
                                      <p:to>
                                        <p:strVal val="visible"/>
                                      </p:to>
                                    </p:set>
                                    <p:anim calcmode="lin" valueType="num">
                                      <p:cBhvr additive="base">
                                        <p:cTn dur="500" fill="hold" id="43"/>
                                        <p:tgtEl>
                                          <p:spTgt spid="110"/>
                                        </p:tgtEl>
                                        <p:attrNameLst>
                                          <p:attrName>ppt_x</p:attrName>
                                        </p:attrNameLst>
                                      </p:cBhvr>
                                      <p:tavLst>
                                        <p:tav tm="0">
                                          <p:val>
                                            <p:strVal val="0-#ppt_w/2"/>
                                          </p:val>
                                        </p:tav>
                                        <p:tav tm="100000">
                                          <p:val>
                                            <p:strVal val="#ppt_x"/>
                                          </p:val>
                                        </p:tav>
                                      </p:tavLst>
                                    </p:anim>
                                    <p:anim calcmode="lin" valueType="num">
                                      <p:cBhvr additive="base">
                                        <p:cTn dur="500" fill="hold" id="44"/>
                                        <p:tgtEl>
                                          <p:spTgt spid="110"/>
                                        </p:tgtEl>
                                        <p:attrNameLst>
                                          <p:attrName>ppt_y</p:attrName>
                                        </p:attrNameLst>
                                      </p:cBhvr>
                                      <p:tavLst>
                                        <p:tav tm="0">
                                          <p:val>
                                            <p:strVal val="#ppt_y"/>
                                          </p:val>
                                        </p:tav>
                                        <p:tav tm="100000">
                                          <p:val>
                                            <p:strVal val="#ppt_y"/>
                                          </p:val>
                                        </p:tav>
                                      </p:tavLst>
                                    </p:anim>
                                  </p:childTnLst>
                                </p:cTn>
                              </p:par>
                              <p:par>
                                <p:cTn fill="hold" grpId="0" id="45" nodeType="withEffect" presetClass="entr" presetID="2" presetSubtype="8">
                                  <p:stCondLst>
                                    <p:cond delay="0"/>
                                  </p:stCondLst>
                                  <p:childTnLst>
                                    <p:set>
                                      <p:cBhvr>
                                        <p:cTn dur="1" fill="hold" id="46">
                                          <p:stCondLst>
                                            <p:cond delay="0"/>
                                          </p:stCondLst>
                                        </p:cTn>
                                        <p:tgtEl>
                                          <p:spTgt spid="111"/>
                                        </p:tgtEl>
                                        <p:attrNameLst>
                                          <p:attrName>style.visibility</p:attrName>
                                        </p:attrNameLst>
                                      </p:cBhvr>
                                      <p:to>
                                        <p:strVal val="visible"/>
                                      </p:to>
                                    </p:set>
                                    <p:anim calcmode="lin" valueType="num">
                                      <p:cBhvr additive="base">
                                        <p:cTn dur="500" fill="hold" id="47"/>
                                        <p:tgtEl>
                                          <p:spTgt spid="111"/>
                                        </p:tgtEl>
                                        <p:attrNameLst>
                                          <p:attrName>ppt_x</p:attrName>
                                        </p:attrNameLst>
                                      </p:cBhvr>
                                      <p:tavLst>
                                        <p:tav tm="0">
                                          <p:val>
                                            <p:strVal val="0-#ppt_w/2"/>
                                          </p:val>
                                        </p:tav>
                                        <p:tav tm="100000">
                                          <p:val>
                                            <p:strVal val="#ppt_x"/>
                                          </p:val>
                                        </p:tav>
                                      </p:tavLst>
                                    </p:anim>
                                    <p:anim calcmode="lin" valueType="num">
                                      <p:cBhvr additive="base">
                                        <p:cTn dur="500" fill="hold" id="48"/>
                                        <p:tgtEl>
                                          <p:spTgt spid="111"/>
                                        </p:tgtEl>
                                        <p:attrNameLst>
                                          <p:attrName>ppt_y</p:attrName>
                                        </p:attrNameLst>
                                      </p:cBhvr>
                                      <p:tavLst>
                                        <p:tav tm="0">
                                          <p:val>
                                            <p:strVal val="#ppt_y"/>
                                          </p:val>
                                        </p:tav>
                                        <p:tav tm="100000">
                                          <p:val>
                                            <p:strVal val="#ppt_y"/>
                                          </p:val>
                                        </p:tav>
                                      </p:tavLst>
                                    </p:anim>
                                  </p:childTnLst>
                                </p:cTn>
                              </p:par>
                              <p:par>
                                <p:cTn fill="hold" grpId="0" id="49" nodeType="withEffect" presetClass="entr" presetID="10" presetSubtype="0">
                                  <p:stCondLst>
                                    <p:cond delay="0"/>
                                  </p:stCondLst>
                                  <p:childTnLst>
                                    <p:set>
                                      <p:cBhvr>
                                        <p:cTn dur="1" fill="hold" id="50">
                                          <p:stCondLst>
                                            <p:cond delay="0"/>
                                          </p:stCondLst>
                                        </p:cTn>
                                        <p:tgtEl>
                                          <p:spTgt spid="115"/>
                                        </p:tgtEl>
                                        <p:attrNameLst>
                                          <p:attrName>style.visibility</p:attrName>
                                        </p:attrNameLst>
                                      </p:cBhvr>
                                      <p:to>
                                        <p:strVal val="visible"/>
                                      </p:to>
                                    </p:set>
                                    <p:animEffect filter="fade" transition="in">
                                      <p:cBhvr>
                                        <p:cTn dur="500" id="51"/>
                                        <p:tgtEl>
                                          <p:spTgt spid="1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1"/>
      <p:bldP animBg="1" grpId="0" spid="102"/>
      <p:bldP animBg="1" grpId="0" spid="103"/>
      <p:bldP animBg="1" grpId="0" spid="104"/>
      <p:bldP animBg="1" grpId="0" spid="105"/>
      <p:bldP animBg="1" grpId="0" spid="106"/>
      <p:bldP grpId="0" spid="108"/>
      <p:bldP grpId="0" spid="109"/>
      <p:bldP grpId="0" spid="110"/>
      <p:bldP grpId="0" spid="111"/>
      <p:bldP grpId="0" spid="11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d5720d8323cc8a3c76015fcc6a57a1f4">
            <a:r>
              <a:rPr dirty="0" lang="en-GB"/>
              <a:t>2011 : Lancement de l'Académie DHIS2</a:t>
            </a:r>
          </a:p>
        </p:txBody>
      </p:sp>
      <p:pic>
        <p:nvPicPr>
          <p:cNvPr descr="A picture containing text, clipart  Description automatically generated" id="6" name="Picture 5">
            <a:extLst>
              <a:ext uri="{FF2B5EF4-FFF2-40B4-BE49-F238E27FC236}">
                <a16:creationId xmlns:a16="http://schemas.microsoft.com/office/drawing/2014/main" id="{432C1910-60E8-497B-97FB-30500F3A3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99" y="3261683"/>
            <a:ext cx="4851249" cy="705636"/>
          </a:xfrm>
          <a:prstGeom prst="rect">
            <a:avLst/>
          </a:prstGeom>
        </p:spPr>
      </p:pic>
      <p:sp>
        <p:nvSpPr>
          <p:cNvPr id="9" name="TextBox 8">
            <a:extLst>
              <a:ext uri="{FF2B5EF4-FFF2-40B4-BE49-F238E27FC236}">
                <a16:creationId xmlns:a16="http://schemas.microsoft.com/office/drawing/2014/main" id="{B12BECDE-37FD-44F5-9156-A089B773882F}"/>
              </a:ext>
            </a:extLst>
          </p:cNvPr>
          <p:cNvSpPr txBox="1"/>
          <p:nvPr/>
        </p:nvSpPr>
        <p:spPr>
          <a:xfrm>
            <a:off x="7162800" y="1759685"/>
            <a:ext cx="4533900" cy="3785652"/>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9c94aaf255a975dad5843a5d76f733c1">
            <a:pPr algn="l"/>
            <a:r>
              <a:rPr lang="en-US"/>
              <a:t>En 2011, l'Académie DHIS2 a été lancée. L'UiO, en collaboration avec les groupes HISP, organise chaque année des académies sur un certain nombre de sujets clés, avec des cours en présentiel et en ligne. Le programme de l'Académie contribue au développement et au partage des meilleures pratiques de présentation des différents concepts du DHIS2, et les cours sont continuellement modifiés dans le but de répondre aux besoins de la communauté mondiale.</a:t>
            </a:r>
          </a:p>
          <a:p>
            <a:pPr algn="l"/>
            <a:endParaRPr lang="es-ES"/>
          </a:p>
        </p:txBody>
      </p:sp>
      <p:sp>
        <p:nvSpPr>
          <p:cNvPr id="10" name="TextBox 9">
            <a:extLst>
              <a:ext uri="{FF2B5EF4-FFF2-40B4-BE49-F238E27FC236}">
                <a16:creationId xmlns:a16="http://schemas.microsoft.com/office/drawing/2014/main" id="{F0B57C2D-1255-4E29-9586-ABF127A98B94}"/>
              </a:ext>
            </a:extLst>
          </p:cNvPr>
          <p:cNvSpPr txBox="1"/>
          <p:nvPr/>
        </p:nvSpPr>
        <p:spPr>
          <a:xfrm>
            <a:off x="10096500" y="636827"/>
            <a:ext cx="1600200" cy="461665"/>
          </a:xfrm>
          <a:prstGeom prst="rect">
            <a:avLst/>
          </a:prstGeom>
          <a:noFill/>
        </p:spPr>
        <p:txBody>
          <a:bodyPr rtlCol="0" wrap="square">
            <a:spAutoFit/>
          </a:bodyPr>
          <a:lstStyle/>
          <a:p txid="dbc6e24e5ecfef6379b23627c5530b9f">
            <a:pPr algn="ctr" indent="0" marL="0">
              <a:buClr>
                <a:srgbClr val="008CCF"/>
              </a:buClr>
              <a:buFont charset="-79" pitchFamily="2" typeface="Rubik"/>
              <a:buNone/>
            </a:pPr>
            <a:r>
              <a:rPr lang="en-US" sz="2400">
                <a:solidFill>
                  <a:schemeClr val="bg1"/>
                </a:solidFill>
              </a:rPr>
              <a:t>6 / 15</a:t>
            </a:r>
            <a:r>
              <a:rPr lang="es-ES" sz="2400">
                <a:solidFill>
                  <a:schemeClr val="bg1"/>
                </a:solidFill>
              </a:rPr>
            </a:r>
            <a:r>
              <a:rPr lang="en-US" sz="2400">
                <a:solidFill>
                  <a:schemeClr val="bg1"/>
                </a:solidFill>
              </a:rPr>
            </a:r>
            <a:endParaRPr lang="es-ES" sz="2400">
              <a:solidFill>
                <a:schemeClr val="bg1"/>
              </a:solidFill>
            </a:endParaRPr>
          </a:p>
        </p:txBody>
      </p:sp>
      <p:grpSp>
        <p:nvGrpSpPr>
          <p:cNvPr id="11" name="Group 10">
            <a:extLst>
              <a:ext uri="{FF2B5EF4-FFF2-40B4-BE49-F238E27FC236}">
                <a16:creationId xmlns:a16="http://schemas.microsoft.com/office/drawing/2014/main" id="{3C3353D4-4579-484E-BED7-B12E3AF5A405}"/>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2" name="Rounded Rectangle 49">
              <a:hlinkClick action="ppaction://hlinkshowjump?jump=nextslide" r:id=""/>
              <a:extLst>
                <a:ext uri="{FF2B5EF4-FFF2-40B4-BE49-F238E27FC236}">
                  <a16:creationId xmlns:a16="http://schemas.microsoft.com/office/drawing/2014/main" id="{4C5EE8B2-3C2E-4CBC-810F-68D68D9EF616}"/>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3" name="Freeform 144">
              <a:extLst>
                <a:ext uri="{FF2B5EF4-FFF2-40B4-BE49-F238E27FC236}">
                  <a16:creationId xmlns:a16="http://schemas.microsoft.com/office/drawing/2014/main" id="{3296DFF1-4C1F-4942-A4C1-C7006258609A}"/>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4" name="Group 13">
            <a:extLst>
              <a:ext uri="{FF2B5EF4-FFF2-40B4-BE49-F238E27FC236}">
                <a16:creationId xmlns:a16="http://schemas.microsoft.com/office/drawing/2014/main" id="{D56330F2-13C9-4900-B549-761F9BBCDB79}"/>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5" name="Rounded Rectangle 47">
              <a:hlinkClick action="ppaction://hlinkshowjump?jump=previousslide" r:id=""/>
              <a:extLst>
                <a:ext uri="{FF2B5EF4-FFF2-40B4-BE49-F238E27FC236}">
                  <a16:creationId xmlns:a16="http://schemas.microsoft.com/office/drawing/2014/main" id="{6A441C6C-B750-4526-B7ED-12A68308E720}"/>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6" name="Freeform 144">
              <a:extLst>
                <a:ext uri="{FF2B5EF4-FFF2-40B4-BE49-F238E27FC236}">
                  <a16:creationId xmlns:a16="http://schemas.microsoft.com/office/drawing/2014/main" id="{11A29604-C99E-4BF8-95E2-66F87E44CE95}"/>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347647640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6"/>
                                        </p:tgtEl>
                                        <p:attrNameLst>
                                          <p:attrName>style.visibility</p:attrName>
                                        </p:attrNameLst>
                                      </p:cBhvr>
                                      <p:to>
                                        <p:strVal val="visible"/>
                                      </p:to>
                                    </p:set>
                                    <p:anim calcmode="lin" valueType="num">
                                      <p:cBhvr additive="base">
                                        <p:cTn dur="500" fill="hold" id="7"/>
                                        <p:tgtEl>
                                          <p:spTgt spid="6"/>
                                        </p:tgtEl>
                                        <p:attrNameLst>
                                          <p:attrName>ppt_x</p:attrName>
                                        </p:attrNameLst>
                                      </p:cBhvr>
                                      <p:tavLst>
                                        <p:tav tm="0">
                                          <p:val>
                                            <p:strVal val="0-#ppt_w/2"/>
                                          </p:val>
                                        </p:tav>
                                        <p:tav tm="100000">
                                          <p:val>
                                            <p:strVal val="#ppt_x"/>
                                          </p:val>
                                        </p:tav>
                                      </p:tavLst>
                                    </p:anim>
                                    <p:anim calcmode="lin" valueType="num">
                                      <p:cBhvr additive="base">
                                        <p:cTn dur="500" fill="hold" id="8"/>
                                        <p:tgtEl>
                                          <p:spTgt spid="6"/>
                                        </p:tgtEl>
                                        <p:attrNameLst>
                                          <p:attrName>ppt_y</p:attrName>
                                        </p:attrNameLst>
                                      </p:cBhvr>
                                      <p:tavLst>
                                        <p:tav tm="0">
                                          <p:val>
                                            <p:strVal val="#ppt_y"/>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9"/>
                                        </p:tgtEl>
                                        <p:attrNameLst>
                                          <p:attrName>style.visibility</p:attrName>
                                        </p:attrNameLst>
                                      </p:cBhvr>
                                      <p:to>
                                        <p:strVal val="visible"/>
                                      </p:to>
                                    </p:set>
                                    <p:animEffect filter="fade" transition="in">
                                      <p:cBhvr>
                                        <p:cTn dur="500" id="11"/>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9091201" cy="800100"/>
          </a:xfrm>
        </p:spPr>
        <p:txBody>
          <a:bodyPr/>
          <a:lstStyle/>
          <a:p txid="6d456ef73e21b3c448dfee133dad767f">
            <a:r>
              <a:rPr dirty="0" lang="en-GB"/>
              <a:t>2012 : Soutien international conjoint au DHIS2</a:t>
            </a:r>
            <a:r>
              <a:rPr dirty="0" lang="en-GB">
                <a:solidFill>
                  <a:schemeClr val="bg1"/>
                </a:solidFill>
              </a:rPr>
            </a:r>
          </a:p>
        </p:txBody>
      </p:sp>
      <p:pic>
        <p:nvPicPr>
          <p:cNvPr descr="Logo  Description automatically generated" id="6" name="Picture 5">
            <a:extLst>
              <a:ext uri="{FF2B5EF4-FFF2-40B4-BE49-F238E27FC236}">
                <a16:creationId xmlns:a16="http://schemas.microsoft.com/office/drawing/2014/main" id="{839167B8-3B0F-40E7-A719-4F8C8B92C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9791" y="4111092"/>
            <a:ext cx="2912072" cy="1245214"/>
          </a:xfrm>
          <a:prstGeom prst="rect">
            <a:avLst/>
          </a:prstGeom>
        </p:spPr>
      </p:pic>
      <p:pic>
        <p:nvPicPr>
          <p:cNvPr id="7" name="Picture 6">
            <a:extLst>
              <a:ext uri="{FF2B5EF4-FFF2-40B4-BE49-F238E27FC236}">
                <a16:creationId xmlns:a16="http://schemas.microsoft.com/office/drawing/2014/main" id="{80C25F2E-0FCE-41C2-ADB0-1D228355F3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69791" y="3398322"/>
            <a:ext cx="3672980" cy="434270"/>
          </a:xfrm>
          <a:prstGeom prst="rect">
            <a:avLst/>
          </a:prstGeom>
        </p:spPr>
      </p:pic>
      <p:pic>
        <p:nvPicPr>
          <p:cNvPr descr="Text  Description automatically generated with low confidence" id="8" name="Picture 7">
            <a:extLst>
              <a:ext uri="{FF2B5EF4-FFF2-40B4-BE49-F238E27FC236}">
                <a16:creationId xmlns:a16="http://schemas.microsoft.com/office/drawing/2014/main" id="{9FC905D7-4E07-4FF0-AF5C-7DDDC20D32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5258" y="2053152"/>
            <a:ext cx="2946605" cy="1066671"/>
          </a:xfrm>
          <a:prstGeom prst="rect">
            <a:avLst/>
          </a:prstGeom>
        </p:spPr>
      </p:pic>
      <p:sp>
        <p:nvSpPr>
          <p:cNvPr id="11" name="TextBox 10">
            <a:extLst>
              <a:ext uri="{FF2B5EF4-FFF2-40B4-BE49-F238E27FC236}">
                <a16:creationId xmlns:a16="http://schemas.microsoft.com/office/drawing/2014/main" id="{A4F35DAE-0140-4896-936D-1ECE14C68B12}"/>
              </a:ext>
            </a:extLst>
          </p:cNvPr>
          <p:cNvSpPr txBox="1"/>
          <p:nvPr/>
        </p:nvSpPr>
        <p:spPr>
          <a:xfrm>
            <a:off x="7058527" y="1759685"/>
            <a:ext cx="4638173" cy="4093428"/>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8274d0193e8c9795a7ba60e4f11da0d5">
            <a:pPr algn="l"/>
            <a:r>
              <a:rPr lang="en-US"/>
              <a:t>En 2012, les organisations internationales de développement, le Plan présidentiel d'aide d'urgence à la lutte contre le sida (PEPFAR), le Fonds mondial et l'Agence norvégienne de coopération au développement (NORAD) ont lancé une initiative conjointe de donateurs pour financer le DHIS2 afin d'en renforcer l'utilisation dans les pays. Ce soutien a été déterminant dans le déploiement à grande échelle du DHIS2 en Afrique et en Asie.</a:t>
            </a:r>
          </a:p>
          <a:p>
            <a:pPr algn="l"/>
            <a:endParaRPr lang="es-ES"/>
          </a:p>
        </p:txBody>
      </p:sp>
      <p:sp>
        <p:nvSpPr>
          <p:cNvPr id="12" name="TextBox 11">
            <a:extLst>
              <a:ext uri="{FF2B5EF4-FFF2-40B4-BE49-F238E27FC236}">
                <a16:creationId xmlns:a16="http://schemas.microsoft.com/office/drawing/2014/main" id="{21B6A3EF-2C80-4846-915A-62D2FF6355F9}"/>
              </a:ext>
            </a:extLst>
          </p:cNvPr>
          <p:cNvSpPr txBox="1"/>
          <p:nvPr/>
        </p:nvSpPr>
        <p:spPr>
          <a:xfrm>
            <a:off x="10096500" y="636827"/>
            <a:ext cx="1600200" cy="461665"/>
          </a:xfrm>
          <a:prstGeom prst="rect">
            <a:avLst/>
          </a:prstGeom>
          <a:noFill/>
        </p:spPr>
        <p:txBody>
          <a:bodyPr rtlCol="0" wrap="square">
            <a:spAutoFit/>
          </a:bodyPr>
          <a:lstStyle/>
          <a:p txid="936395513178d0a754770f513a4161fa">
            <a:pPr algn="ctr" indent="0" marL="0">
              <a:buClr>
                <a:srgbClr val="008CCF"/>
              </a:buClr>
              <a:buFont charset="-79" pitchFamily="2" typeface="Rubik"/>
              <a:buNone/>
            </a:pPr>
            <a:r>
              <a:rPr lang="en-US" sz="2400">
                <a:solidFill>
                  <a:schemeClr val="bg1"/>
                </a:solidFill>
              </a:rPr>
              <a:t>7 / 15</a:t>
            </a:r>
            <a:r>
              <a:rPr lang="es-ES" sz="2400">
                <a:solidFill>
                  <a:schemeClr val="bg1"/>
                </a:solidFill>
              </a:rPr>
            </a:r>
            <a:r>
              <a:rPr lang="en-US" sz="2400">
                <a:solidFill>
                  <a:schemeClr val="bg1"/>
                </a:solidFill>
              </a:rPr>
            </a:r>
            <a:endParaRPr lang="es-ES" sz="2400">
              <a:solidFill>
                <a:schemeClr val="bg1"/>
              </a:solidFill>
            </a:endParaRPr>
          </a:p>
        </p:txBody>
      </p:sp>
      <p:grpSp>
        <p:nvGrpSpPr>
          <p:cNvPr id="13" name="Group 12">
            <a:extLst>
              <a:ext uri="{FF2B5EF4-FFF2-40B4-BE49-F238E27FC236}">
                <a16:creationId xmlns:a16="http://schemas.microsoft.com/office/drawing/2014/main" id="{C498E209-16F9-47AA-AB49-2D6BF213653E}"/>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0E0C38CD-AAA3-4218-BB52-5407368B7884}"/>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8D2F06B1-F550-4E87-B2EB-F54968832C48}"/>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A48A0F32-8E14-4BCA-BC22-E2F05078893D}"/>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757A1705-D4FD-45F6-9227-AFE9FD47539D}"/>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38096B96-4513-46F7-AEE8-98461AB51FE8}"/>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4201770120"/>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6"/>
                                        </p:tgtEl>
                                        <p:attrNameLst>
                                          <p:attrName>style.visibility</p:attrName>
                                        </p:attrNameLst>
                                      </p:cBhvr>
                                      <p:to>
                                        <p:strVal val="visible"/>
                                      </p:to>
                                    </p:set>
                                    <p:anim calcmode="lin" valueType="num">
                                      <p:cBhvr additive="base">
                                        <p:cTn dur="500" fill="hold" id="11"/>
                                        <p:tgtEl>
                                          <p:spTgt spid="6"/>
                                        </p:tgtEl>
                                        <p:attrNameLst>
                                          <p:attrName>ppt_x</p:attrName>
                                        </p:attrNameLst>
                                      </p:cBhvr>
                                      <p:tavLst>
                                        <p:tav tm="0">
                                          <p:val>
                                            <p:strVal val="0-#ppt_w/2"/>
                                          </p:val>
                                        </p:tav>
                                        <p:tav tm="100000">
                                          <p:val>
                                            <p:strVal val="#ppt_x"/>
                                          </p:val>
                                        </p:tav>
                                      </p:tavLst>
                                    </p:anim>
                                    <p:anim calcmode="lin" valueType="num">
                                      <p:cBhvr additive="base">
                                        <p:cTn dur="500" fill="hold" id="12"/>
                                        <p:tgtEl>
                                          <p:spTgt spid="6"/>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7"/>
                                        </p:tgtEl>
                                        <p:attrNameLst>
                                          <p:attrName>style.visibility</p:attrName>
                                        </p:attrNameLst>
                                      </p:cBhvr>
                                      <p:to>
                                        <p:strVal val="visible"/>
                                      </p:to>
                                    </p:set>
                                    <p:anim calcmode="lin" valueType="num">
                                      <p:cBhvr additive="base">
                                        <p:cTn dur="500" fill="hold" id="15"/>
                                        <p:tgtEl>
                                          <p:spTgt spid="7"/>
                                        </p:tgtEl>
                                        <p:attrNameLst>
                                          <p:attrName>ppt_x</p:attrName>
                                        </p:attrNameLst>
                                      </p:cBhvr>
                                      <p:tavLst>
                                        <p:tav tm="0">
                                          <p:val>
                                            <p:strVal val="0-#ppt_w/2"/>
                                          </p:val>
                                        </p:tav>
                                        <p:tav tm="100000">
                                          <p:val>
                                            <p:strVal val="#ppt_x"/>
                                          </p:val>
                                        </p:tav>
                                      </p:tavLst>
                                    </p:anim>
                                    <p:anim calcmode="lin" valueType="num">
                                      <p:cBhvr additive="base">
                                        <p:cTn dur="500" fill="hold" id="16"/>
                                        <p:tgtEl>
                                          <p:spTgt spid="7"/>
                                        </p:tgtEl>
                                        <p:attrNameLst>
                                          <p:attrName>ppt_y</p:attrName>
                                        </p:attrNameLst>
                                      </p:cBhvr>
                                      <p:tavLst>
                                        <p:tav tm="0">
                                          <p:val>
                                            <p:strVal val="#ppt_y"/>
                                          </p:val>
                                        </p:tav>
                                        <p:tav tm="100000">
                                          <p:val>
                                            <p:strVal val="#ppt_y"/>
                                          </p:val>
                                        </p:tav>
                                      </p:tavLst>
                                    </p:anim>
                                  </p:childTnLst>
                                </p:cTn>
                              </p:par>
                              <p:par>
                                <p:cTn fill="hold" grpId="0" id="17" nodeType="with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p:txBody>
          <a:bodyPr/>
          <a:lstStyle/>
          <a:p txid="1e78a754f192ce209f2caebc5c84e02e">
            <a:r>
              <a:rPr dirty="0" lang="en-GB"/>
              <a:t>2014 : Utilisation de DHIS 2 pour la réponse à l'Ebola</a:t>
            </a:r>
          </a:p>
        </p:txBody>
      </p:sp>
      <p:sp>
        <p:nvSpPr>
          <p:cNvPr id="8" name="Graphic 6">
            <a:extLst>
              <a:ext uri="{FF2B5EF4-FFF2-40B4-BE49-F238E27FC236}">
                <a16:creationId xmlns:a16="http://schemas.microsoft.com/office/drawing/2014/main" id="{5190B361-27F1-4562-AFA1-E23D988DF551}"/>
              </a:ext>
            </a:extLst>
          </p:cNvPr>
          <p:cNvSpPr/>
          <p:nvPr/>
        </p:nvSpPr>
        <p:spPr>
          <a:xfrm>
            <a:off x="1212002" y="1509350"/>
            <a:ext cx="1704138" cy="1830230"/>
          </a:xfrm>
          <a:custGeom>
            <a:avLst/>
            <a:gdLst>
              <a:gd fmla="*/ 194866 w 212984" name="connsiteX0"/>
              <a:gd fmla="*/ 228743 h 228743" name="connsiteY0"/>
              <a:gd fmla="*/ 212984 w 212984" name="connsiteX1"/>
              <a:gd fmla="*/ 157167 h 228743" name="connsiteY1"/>
              <a:gd fmla="*/ 184203 w 212984" name="connsiteX2"/>
              <a:gd fmla="*/ 148108 h 228743" name="connsiteY2"/>
              <a:gd fmla="*/ 176748 w 212984" name="connsiteX3"/>
              <a:gd fmla="*/ 130414 h 228743" name="connsiteY3"/>
              <a:gd fmla="*/ 140936 w 212984" name="connsiteX4"/>
              <a:gd fmla="*/ 115693 h 228743" name="connsiteY4"/>
              <a:gd fmla="*/ 156459 w 212984" name="connsiteX5"/>
              <a:gd fmla="*/ 90120 h 228743" name="connsiteY5"/>
              <a:gd fmla="*/ 150089 w 212984" name="connsiteX6"/>
              <a:gd fmla="*/ 58271 h 228743" name="connsiteY6"/>
              <a:gd fmla="*/ 145513 w 212984" name="connsiteX7"/>
              <a:gd fmla="*/ 53647 h 228743" name="connsiteY7"/>
              <a:gd fmla="*/ 134944 w 212984" name="connsiteX8"/>
              <a:gd fmla="*/ 74785 h 228743" name="connsiteY8"/>
              <a:gd fmla="*/ 97056 w 212984" name="connsiteX9"/>
              <a:gd fmla="*/ 72332 h 228743" name="connsiteY9"/>
              <a:gd fmla="*/ 90875 w 212984" name="connsiteX10"/>
              <a:gd fmla="*/ 46145 h 228743" name="connsiteY10"/>
              <a:gd fmla="*/ 105265 w 212984" name="connsiteX11"/>
              <a:gd fmla="*/ 40389 h 228743" name="connsiteY11"/>
              <a:gd fmla="*/ 101727 w 212984" name="connsiteX12"/>
              <a:gd fmla="*/ 3161 h 228743" name="connsiteY12"/>
              <a:gd fmla="*/ 84552 w 212984" name="connsiteX13"/>
              <a:gd fmla="*/ 0 h 228743" name="connsiteY13"/>
              <a:gd fmla="*/ 51005 w 212984" name="connsiteX14"/>
              <a:gd fmla="*/ 18732 h 228743" name="connsiteY14"/>
              <a:gd fmla="*/ 51005 w 212984" name="connsiteX15"/>
              <a:gd fmla="*/ 48080 h 228743" name="connsiteY15"/>
              <a:gd fmla="*/ 16042 w 212984" name="connsiteX16"/>
              <a:gd fmla="*/ 66528 h 228743" name="connsiteY16"/>
              <a:gd fmla="*/ 0 w 212984" name="connsiteX17"/>
              <a:gd fmla="*/ 90686 h 228743" name="connsiteY17"/>
              <a:gd fmla="*/ 2312 w 212984" name="connsiteX18"/>
              <a:gd fmla="*/ 97339 h 228743" name="connsiteY18"/>
              <a:gd fmla="*/ 14202 w 212984" name="connsiteX19"/>
              <a:gd fmla="*/ 102576 h 228743" name="connsiteY19"/>
              <a:gd fmla="*/ 26706 w 212984" name="connsiteX20"/>
              <a:gd fmla="*/ 119703 h 228743" name="connsiteY20"/>
              <a:gd fmla="*/ 50580 w 212984" name="connsiteX21"/>
              <a:gd fmla="*/ 131641 h 228743" name="connsiteY21"/>
              <a:gd fmla="*/ 79692 w 212984" name="connsiteX22"/>
              <a:gd fmla="*/ 158110 h 228743" name="connsiteY22"/>
              <a:gd fmla="*/ 108191 w 212984" name="connsiteX23"/>
              <a:gd fmla="*/ 193309 h 228743" name="connsiteY23"/>
              <a:gd fmla="*/ 135557 w 212984" name="connsiteX24"/>
              <a:gd fmla="*/ 202934 h 228743" name="connsiteY24"/>
              <a:gd fmla="*/ 162027 w 212984" name="connsiteX25"/>
              <a:gd fmla="*/ 213975 h 228743" name="connsiteY25"/>
              <a:gd fmla="*/ 185005 w 212984" name="connsiteX26"/>
              <a:gd fmla="*/ 225913 h 228743" name="connsiteY26"/>
              <a:gd fmla="*/ 194866 w 212984" name="connsiteX27"/>
              <a:gd fmla="*/ 228743 h 22874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28743" w="212984">
                <a:moveTo>
                  <a:pt x="194866" y="228743"/>
                </a:moveTo>
                <a:lnTo>
                  <a:pt x="212984" y="157167"/>
                </a:lnTo>
                <a:lnTo>
                  <a:pt x="184203" y="148108"/>
                </a:lnTo>
                <a:lnTo>
                  <a:pt x="176748" y="130414"/>
                </a:lnTo>
                <a:lnTo>
                  <a:pt x="140936" y="115693"/>
                </a:lnTo>
                <a:lnTo>
                  <a:pt x="156459" y="90120"/>
                </a:lnTo>
                <a:lnTo>
                  <a:pt x="150089" y="58271"/>
                </a:lnTo>
                <a:lnTo>
                  <a:pt x="145513" y="53647"/>
                </a:lnTo>
                <a:lnTo>
                  <a:pt x="134944" y="74785"/>
                </a:lnTo>
                <a:lnTo>
                  <a:pt x="97056" y="72332"/>
                </a:lnTo>
                <a:lnTo>
                  <a:pt x="90875" y="46145"/>
                </a:lnTo>
                <a:lnTo>
                  <a:pt x="105265" y="40389"/>
                </a:lnTo>
                <a:lnTo>
                  <a:pt x="101727" y="3161"/>
                </a:lnTo>
                <a:lnTo>
                  <a:pt x="84552" y="0"/>
                </a:lnTo>
                <a:lnTo>
                  <a:pt x="51005" y="18732"/>
                </a:lnTo>
                <a:lnTo>
                  <a:pt x="51005" y="48080"/>
                </a:lnTo>
                <a:lnTo>
                  <a:pt x="16042" y="66528"/>
                </a:lnTo>
                <a:lnTo>
                  <a:pt x="0" y="90686"/>
                </a:lnTo>
                <a:lnTo>
                  <a:pt x="2312" y="97339"/>
                </a:lnTo>
                <a:lnTo>
                  <a:pt x="14202" y="102576"/>
                </a:lnTo>
                <a:lnTo>
                  <a:pt x="26706" y="119703"/>
                </a:lnTo>
                <a:lnTo>
                  <a:pt x="50580" y="131641"/>
                </a:lnTo>
                <a:lnTo>
                  <a:pt x="79692" y="158110"/>
                </a:lnTo>
                <a:lnTo>
                  <a:pt x="108191" y="193309"/>
                </a:lnTo>
                <a:lnTo>
                  <a:pt x="135557" y="202934"/>
                </a:lnTo>
                <a:lnTo>
                  <a:pt x="162027" y="213975"/>
                </a:lnTo>
                <a:lnTo>
                  <a:pt x="185005" y="225913"/>
                </a:lnTo>
                <a:lnTo>
                  <a:pt x="194866" y="228743"/>
                </a:lnTo>
                <a:close/>
              </a:path>
            </a:pathLst>
          </a:custGeom>
          <a:solidFill>
            <a:srgbClr val="42A5F5"/>
          </a:solidFill>
          <a:ln cap="flat" w="14142">
            <a:solidFill>
              <a:srgbClr val="FFFFFF"/>
            </a:solidFill>
            <a:prstDash val="solid"/>
            <a:miter/>
          </a:ln>
        </p:spPr>
        <p:txBody>
          <a:bodyPr anchor="ctr" rtlCol="0"/>
          <a:lstStyle/>
          <a:p>
            <a:endParaRPr lang="en-GB"/>
          </a:p>
        </p:txBody>
      </p:sp>
      <p:pic>
        <p:nvPicPr>
          <p:cNvPr descr="Graphical user interface  Description automatically generated with low confidence" id="9" name="Picture 8">
            <a:extLst>
              <a:ext uri="{FF2B5EF4-FFF2-40B4-BE49-F238E27FC236}">
                <a16:creationId xmlns:a16="http://schemas.microsoft.com/office/drawing/2014/main" id="{F615DEFF-0EA8-410F-94FD-8B23E1B33C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4875" y="3318761"/>
            <a:ext cx="1587128" cy="1587128"/>
          </a:xfrm>
          <a:prstGeom prst="rect">
            <a:avLst/>
          </a:prstGeom>
        </p:spPr>
      </p:pic>
      <p:grpSp>
        <p:nvGrpSpPr>
          <p:cNvPr descr="Germ outline" id="10" name="Graphic 131">
            <a:extLst>
              <a:ext uri="{FF2B5EF4-FFF2-40B4-BE49-F238E27FC236}">
                <a16:creationId xmlns:a16="http://schemas.microsoft.com/office/drawing/2014/main" id="{384594FA-22F8-4BCD-BB13-3F937A8388FB}"/>
              </a:ext>
            </a:extLst>
          </p:cNvPr>
          <p:cNvGrpSpPr/>
          <p:nvPr/>
        </p:nvGrpSpPr>
        <p:grpSpPr>
          <a:xfrm>
            <a:off x="3524986" y="1587406"/>
            <a:ext cx="1790178" cy="1794616"/>
            <a:chOff x="7476640" y="856537"/>
            <a:chExt cx="1790178" cy="1794616"/>
          </a:xfrm>
          <a:solidFill>
            <a:schemeClr val="tx2"/>
          </a:solidFill>
        </p:grpSpPr>
        <p:sp>
          <p:nvSpPr>
            <p:cNvPr descr="Germ outline" id="11" name="Graphic 131">
              <a:extLst>
                <a:ext uri="{FF2B5EF4-FFF2-40B4-BE49-F238E27FC236}">
                  <a16:creationId xmlns:a16="http://schemas.microsoft.com/office/drawing/2014/main" id="{AE2C56D2-6A7A-4A9B-A5FC-0212BFF13098}"/>
                </a:ext>
              </a:extLst>
            </p:cNvPr>
            <p:cNvSpPr/>
            <p:nvPr/>
          </p:nvSpPr>
          <p:spPr>
            <a:xfrm>
              <a:off x="7476640" y="856537"/>
              <a:ext cx="1790178" cy="1794616"/>
            </a:xfrm>
            <a:custGeom>
              <a:avLst/>
              <a:gdLst>
                <a:gd fmla="*/ 1771116 w 1790178" name="connsiteX0"/>
                <a:gd fmla="*/ 532938 h 1794616" name="connsiteY0"/>
                <a:gd fmla="*/ 1593152 w 1790178" name="connsiteX1"/>
                <a:gd fmla="*/ 548274 h 1794616" name="connsiteY1"/>
                <a:gd fmla="*/ 1506777 w 1790178" name="connsiteX2"/>
                <a:gd fmla="*/ 337869 h 1794616" name="connsiteY2"/>
                <a:gd fmla="*/ 1647749 w 1790178" name="connsiteX3"/>
                <a:gd fmla="*/ 244276 h 1794616" name="connsiteY3"/>
                <a:gd fmla="*/ 1662475 w 1790178" name="connsiteX4"/>
                <a:gd fmla="*/ 216629 h 1794616" name="connsiteY4"/>
                <a:gd fmla="*/ 1634828 w 1790178" name="connsiteX5"/>
                <a:gd fmla="*/ 201903 h 1794616" name="connsiteY5"/>
                <a:gd fmla="*/ 1634726 w 1790178" name="connsiteX6"/>
                <a:gd fmla="*/ 201934 h 1794616" name="connsiteY6"/>
                <a:gd fmla="*/ 1476115 w 1790178" name="connsiteX7"/>
                <a:gd fmla="*/ 305488 h 1794616" name="connsiteY7"/>
                <a:gd fmla="*/ 1238799 w 1790178" name="connsiteX8"/>
                <a:gd fmla="*/ 201894 h 1794616" name="connsiteY8"/>
                <a:gd fmla="*/ 1308742 w 1790178" name="connsiteX9"/>
                <a:gd fmla="*/ 36141 h 1794616" name="connsiteY9"/>
                <a:gd fmla="*/ 1305552 w 1790178" name="connsiteX10"/>
                <a:gd fmla="*/ 4975 h 1794616" name="connsiteY10"/>
                <a:gd fmla="*/ 1274384 w 1790178" name="connsiteX11"/>
                <a:gd fmla="*/ 8166 h 1794616" name="connsiteY11"/>
                <a:gd fmla="*/ 1194042 w 1790178" name="connsiteX12"/>
                <a:gd fmla="*/ 201710 h 1794616" name="connsiteY12"/>
                <a:gd fmla="*/ 997411 w 1790178" name="connsiteX13"/>
                <a:gd fmla="*/ 269050 h 1794616" name="connsiteY13"/>
                <a:gd fmla="*/ 917722 w 1790178" name="connsiteX14"/>
                <a:gd fmla="*/ 127281 h 1794616" name="connsiteY14"/>
                <a:gd fmla="*/ 892621 w 1790178" name="connsiteX15"/>
                <a:gd fmla="*/ 108536 h 1794616" name="connsiteY15"/>
                <a:gd fmla="*/ 873876 w 1790178" name="connsiteX16"/>
                <a:gd fmla="*/ 133637 h 1794616" name="connsiteY16"/>
                <a:gd fmla="*/ 873889 w 1790178" name="connsiteX17"/>
                <a:gd fmla="*/ 133728 h 1794616" name="connsiteY17"/>
                <a:gd fmla="*/ 962194 w 1790178" name="connsiteX18"/>
                <a:gd fmla="*/ 297095 h 1794616" name="connsiteY18"/>
                <a:gd fmla="*/ 945675 w 1790178" name="connsiteX19"/>
                <a:gd fmla="*/ 312081 h 1794616" name="connsiteY19"/>
                <a:gd fmla="*/ 835537 w 1790178" name="connsiteX20"/>
                <a:gd fmla="*/ 555461 h 1794616" name="connsiteY20"/>
                <a:gd fmla="*/ 679254 w 1790178" name="connsiteX21"/>
                <a:gd fmla="*/ 459539 h 1794616" name="connsiteY21"/>
                <a:gd fmla="*/ 648639 w 1790178" name="connsiteX22"/>
                <a:gd fmla="*/ 452910 h 1794616" name="connsiteY22"/>
                <a:gd fmla="*/ 642010 w 1790178" name="connsiteX23"/>
                <a:gd fmla="*/ 483526 h 1794616" name="connsiteY23"/>
                <a:gd fmla="*/ 642085 w 1790178" name="connsiteX24"/>
                <a:gd fmla="*/ 483641 h 1794616" name="connsiteY24"/>
                <a:gd fmla="*/ 833355 w 1790178" name="connsiteX25"/>
                <a:gd fmla="*/ 600211 h 1794616" name="connsiteY25"/>
                <a:gd fmla="*/ 667749 w 1790178" name="connsiteX26"/>
                <a:gd fmla="*/ 817532 h 1794616" name="connsiteY26"/>
                <a:gd fmla="*/ 424647 w 1790178" name="connsiteX27"/>
                <a:gd fmla="*/ 675493 h 1794616" name="connsiteY27"/>
                <a:gd fmla="*/ 394321 w 1790178" name="connsiteX28"/>
                <a:gd fmla="*/ 667582 h 1794616" name="connsiteY28"/>
                <a:gd fmla="*/ 386396 w 1790178" name="connsiteX29"/>
                <a:gd fmla="*/ 697888 h 1794616" name="connsiteY29"/>
                <a:gd fmla="*/ 545060 w 1790178" name="connsiteX30"/>
                <a:gd fmla="*/ 834421 h 1794616" name="connsiteY30"/>
                <a:gd fmla="*/ 319358 w 1790178" name="connsiteX31"/>
                <a:gd fmla="*/ 938906 h 1794616" name="connsiteY31"/>
                <a:gd fmla="*/ 123782 w 1790178" name="connsiteX32"/>
                <a:gd fmla="*/ 890681 h 1794616" name="connsiteY32"/>
                <a:gd fmla="*/ 92566 w 1790178" name="connsiteX33"/>
                <a:gd fmla="*/ 893404 h 1794616" name="connsiteY33"/>
                <a:gd fmla="*/ 95288 w 1790178" name="connsiteX34"/>
                <a:gd fmla="*/ 924622 h 1794616" name="connsiteY34"/>
                <a:gd fmla="*/ 95506 w 1790178" name="connsiteX35"/>
                <a:gd fmla="*/ 924800 h 1794616" name="connsiteY35"/>
                <a:gd fmla="*/ 277698 w 1790178" name="connsiteX36"/>
                <a:gd fmla="*/ 986332 h 1794616" name="connsiteY36"/>
                <a:gd fmla="*/ 277714 w 1790178" name="connsiteX37"/>
                <a:gd fmla="*/ 986332 h 1794616" name="connsiteY37"/>
                <a:gd fmla="*/ 203008 w 1790178" name="connsiteX38"/>
                <a:gd fmla="*/ 1200862 h 1794616" name="connsiteY38"/>
                <a:gd fmla="*/ 26704 w 1790178" name="connsiteX39"/>
                <a:gd fmla="*/ 1261484 h 1794616" name="connsiteY39"/>
                <a:gd fmla="*/ 22592 w 1790178" name="connsiteX40"/>
                <a:gd fmla="*/ 1261440 h 1794616" name="connsiteY40"/>
                <a:gd fmla="*/ 4 w 1790178" name="connsiteX41"/>
                <a:gd fmla="*/ 1283152 h 1794616" name="connsiteY41"/>
                <a:gd fmla="*/ 21726 w 1790178" name="connsiteX42"/>
                <a:gd fmla="*/ 1305748 h 1794616" name="connsiteY42"/>
                <a:gd fmla="*/ 26702 w 1790178" name="connsiteX43"/>
                <a:gd fmla="*/ 1305792 h 1794616" name="connsiteY43"/>
                <a:gd fmla="*/ 204499 w 1790178" name="connsiteX44"/>
                <a:gd fmla="*/ 1252151 h 1794616" name="connsiteY44"/>
                <a:gd fmla="*/ 300819 w 1790178" name="connsiteX45"/>
                <a:gd fmla="*/ 1467376 h 1794616" name="connsiteY45"/>
                <a:gd fmla="*/ 174603 w 1790178" name="connsiteX46"/>
                <a:gd fmla="*/ 1577244 h 1794616" name="connsiteY46"/>
                <a:gd fmla="*/ 166219 w 1790178" name="connsiteX47"/>
                <a:gd fmla="*/ 1607436 h 1794616" name="connsiteY47"/>
                <a:gd fmla="*/ 196412 w 1790178" name="connsiteX48"/>
                <a:gd fmla="*/ 1615820 h 1794616" name="connsiteY48"/>
                <a:gd fmla="*/ 332553 w 1790178" name="connsiteX49"/>
                <a:gd fmla="*/ 1498692 h 1794616" name="connsiteY49"/>
                <a:gd fmla="*/ 525083 w 1790178" name="connsiteX50"/>
                <a:gd fmla="*/ 1588264 h 1794616" name="connsiteY50"/>
                <a:gd fmla="*/ 533733 w 1790178" name="connsiteX51"/>
                <a:gd fmla="*/ 1763960 h 1794616" name="connsiteY51"/>
                <a:gd fmla="*/ 545707 w 1790178" name="connsiteX52"/>
                <a:gd fmla="*/ 1792919 h 1794616" name="connsiteY52"/>
                <a:gd fmla="*/ 574666 w 1790178" name="connsiteX53"/>
                <a:gd fmla="*/ 1780944 h 1794616" name="connsiteY53"/>
                <a:gd fmla="*/ 572860 w 1790178" name="connsiteX54"/>
                <a:gd fmla="*/ 1592551 h 1794616" name="connsiteY54"/>
                <a:gd fmla="*/ 582651 w 1790178" name="connsiteX55"/>
                <a:gd fmla="*/ 1593027 h 1794616" name="connsiteY55"/>
                <a:gd fmla="*/ 804797 w 1790178" name="connsiteX56"/>
                <a:gd fmla="*/ 1568353 h 1794616" name="connsiteY56"/>
                <a:gd fmla="*/ 943057 w 1790178" name="connsiteX57"/>
                <a:gd fmla="*/ 1714154 h 1794616" name="connsiteY57"/>
                <a:gd fmla="*/ 972376 w 1790178" name="connsiteX58"/>
                <a:gd fmla="*/ 1725167 h 1794616" name="connsiteY58"/>
                <a:gd fmla="*/ 983389 w 1790178" name="connsiteX59"/>
                <a:gd fmla="*/ 1695848 h 1794616" name="connsiteY59"/>
                <a:gd fmla="*/ 983343 w 1790178" name="connsiteX60"/>
                <a:gd fmla="*/ 1695743 h 1794616" name="connsiteY60"/>
                <a:gd fmla="*/ 859597 w 1790178" name="connsiteX61"/>
                <a:gd fmla="*/ 1554396 h 1794616" name="connsiteY61"/>
                <a:gd fmla="*/ 867484 w 1790178" name="connsiteX62"/>
                <a:gd fmla="*/ 1552233 h 1794616" name="connsiteY62"/>
                <a:gd fmla="*/ 1121075 w 1790178" name="connsiteX63"/>
                <a:gd fmla="*/ 1437620 h 1794616" name="connsiteY63"/>
                <a:gd fmla="*/ 1126782 w 1790178" name="connsiteX64"/>
                <a:gd fmla="*/ 1433794 h 1794616" name="connsiteY64"/>
                <a:gd fmla="*/ 1286674 w 1790178" name="connsiteX65"/>
                <a:gd fmla="*/ 1537057 h 1794616" name="connsiteY65"/>
                <a:gd fmla="*/ 1317969 w 1790178" name="connsiteX66"/>
                <a:gd fmla="*/ 1538770 h 1794616" name="connsiteY66"/>
                <a:gd fmla="*/ 1319862 w 1790178" name="connsiteX67"/>
                <a:gd fmla="*/ 1507675 h 1794616" name="connsiteY67"/>
                <a:gd fmla="*/ 1169949 w 1790178" name="connsiteX68"/>
                <a:gd fmla="*/ 1404702 h 1794616" name="connsiteY68"/>
                <a:gd fmla="*/ 1297966 w 1790178" name="connsiteX69"/>
                <a:gd fmla="*/ 1296276 h 1794616" name="connsiteY69"/>
                <a:gd fmla="*/ 1335071 w 1790178" name="connsiteX70"/>
                <a:gd fmla="*/ 1257169 h 1794616" name="connsiteY70"/>
                <a:gd fmla="*/ 1366531 w 1790178" name="connsiteX71"/>
                <a:gd fmla="*/ 1219778 h 1794616" name="connsiteY71"/>
                <a:gd fmla="*/ 1552359 w 1790178" name="connsiteX72"/>
                <a:gd fmla="*/ 1282937 h 1794616" name="connsiteY72"/>
                <a:gd fmla="*/ 1583491 w 1790178" name="connsiteX73"/>
                <a:gd fmla="*/ 1279412 h 1794616" name="connsiteY73"/>
                <a:gd fmla="*/ 1579966 w 1790178" name="connsiteX74"/>
                <a:gd fmla="*/ 1248278 h 1794616" name="connsiteY74"/>
                <a:gd fmla="*/ 1397607 w 1790178" name="connsiteX75"/>
                <a:gd fmla="*/ 1179531 h 1794616" name="connsiteY75"/>
                <a:gd fmla="*/ 1487146 w 1790178" name="connsiteX76"/>
                <a:gd fmla="*/ 1034854 h 1794616" name="connsiteY76"/>
                <a:gd fmla="*/ 1531006 w 1790178" name="connsiteX77"/>
                <a:gd fmla="*/ 933156 h 1794616" name="connsiteY77"/>
                <a:gd fmla="*/ 1708435 w 1790178" name="connsiteX78"/>
                <a:gd fmla="*/ 950247 h 1794616" name="connsiteY78"/>
                <a:gd fmla="*/ 1737416 w 1790178" name="connsiteX79"/>
                <a:gd fmla="*/ 938314 h 1794616" name="connsiteY79"/>
                <a:gd fmla="*/ 1725485 w 1790178" name="connsiteX80"/>
                <a:gd fmla="*/ 909333 h 1794616" name="connsiteY80"/>
                <a:gd fmla="*/ 1546619 w 1790178" name="connsiteX81"/>
                <a:gd fmla="*/ 887879 h 1794616" name="connsiteY81"/>
                <a:gd fmla="*/ 1574144 w 1790178" name="connsiteX82"/>
                <a:gd fmla="*/ 784637 h 1794616" name="connsiteY82"/>
                <a:gd fmla="*/ 1594420 w 1790178" name="connsiteX83"/>
                <a:gd fmla="*/ 593685 h 1794616" name="connsiteY83"/>
                <a:gd fmla="*/ 1600238 w 1790178" name="connsiteX84"/>
                <a:gd fmla="*/ 592632 h 1794616" name="connsiteY84"/>
                <a:gd fmla="*/ 1764926 w 1790178" name="connsiteX85"/>
                <a:gd fmla="*/ 576818 h 1794616" name="connsiteY85"/>
                <a:gd fmla="*/ 1789958 w 1790178" name="connsiteX86"/>
                <a:gd fmla="*/ 557973 h 1794616" name="connsiteY86"/>
                <a:gd fmla="*/ 1771113 w 1790178" name="connsiteX87"/>
                <a:gd fmla="*/ 532940 h 1794616" name="connsiteY87"/>
                <a:gd fmla="*/ 1530745 w 1790178" name="connsiteX88"/>
                <a:gd fmla="*/ 775733 h 1794616" name="connsiteY88"/>
                <a:gd fmla="*/ 1447577 w 1790178" name="connsiteX89"/>
                <a:gd fmla="*/ 1014912 h 1794616" name="connsiteY89"/>
                <a:gd fmla="*/ 1302142 w 1790178" name="connsiteX90"/>
                <a:gd fmla="*/ 1227514 h 1794616" name="connsiteY90"/>
                <a:gd fmla="*/ 1266639 w 1790178" name="connsiteX91"/>
                <a:gd fmla="*/ 1264934 h 1794616" name="connsiteY91"/>
                <a:gd fmla="*/ 1097449 w 1790178" name="connsiteX92"/>
                <a:gd fmla="*/ 1400145 h 1794616" name="connsiteY92"/>
                <a:gd fmla="*/ 582653 w 1790178" name="connsiteX93"/>
                <a:gd fmla="*/ 1548717 h 1794616" name="connsiteY93"/>
                <a:gd fmla="*/ 246471 w 1790178" name="connsiteX94"/>
                <a:gd fmla="*/ 1213081 h 1794616" name="connsiteY94"/>
                <a:gd fmla="*/ 582106 w 1790178" name="connsiteX95"/>
                <a:gd fmla="*/ 876901 h 1794616" name="connsiteY95"/>
                <a:gd fmla="*/ 582653 w 1790178" name="connsiteX96"/>
                <a:gd fmla="*/ 876901 h 1794616" name="connsiteY96"/>
                <a:gd fmla="*/ 878528 w 1790178" name="connsiteX97"/>
                <a:gd fmla="*/ 582467 h 1794616" name="connsiteY97"/>
                <a:gd fmla="*/ 878539 w 1790178" name="connsiteX98"/>
                <a:gd fmla="*/ 582430 h 1794616" name="connsiteY98"/>
                <a:gd fmla="*/ 878535 w 1790178" name="connsiteX99"/>
                <a:gd fmla="*/ 582381 h 1794616" name="connsiteY99"/>
                <a:gd fmla="*/ 878606 w 1790178" name="connsiteX100"/>
                <a:gd fmla="*/ 580926 h 1794616" name="connsiteY100"/>
                <a:gd fmla="*/ 1214520 w 1790178" name="connsiteX101"/>
                <a:gd fmla="*/ 245012 h 1794616" name="connsiteY101"/>
                <a:gd fmla="*/ 1550433 w 1790178" name="connsiteX102"/>
                <a:gd fmla="*/ 580926 h 1794616" name="connsiteY102"/>
                <a:gd fmla="*/ 1530745 w 1790178" name="connsiteX103"/>
                <a:gd fmla="*/ 775733 h 1794616" name="connsiteY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b="b" l="l" r="r" t="t"/>
              <a:pathLst>
                <a:path h="1794616" w="1790178">
                  <a:moveTo>
                    <a:pt x="1771116" y="532938"/>
                  </a:moveTo>
                  <a:cubicBezTo>
                    <a:pt x="1711382" y="525233"/>
                    <a:pt x="1650689" y="530463"/>
                    <a:pt x="1593152" y="548274"/>
                  </a:cubicBezTo>
                  <a:cubicBezTo>
                    <a:pt x="1586747" y="470909"/>
                    <a:pt x="1556577" y="397419"/>
                    <a:pt x="1506777" y="337869"/>
                  </a:cubicBezTo>
                  <a:cubicBezTo>
                    <a:pt x="1544241" y="294271"/>
                    <a:pt x="1593028" y="261880"/>
                    <a:pt x="1647749" y="244276"/>
                  </a:cubicBezTo>
                  <a:cubicBezTo>
                    <a:pt x="1659449" y="240707"/>
                    <a:pt x="1666042" y="228331"/>
                    <a:pt x="1662475" y="216629"/>
                  </a:cubicBezTo>
                  <a:cubicBezTo>
                    <a:pt x="1658908" y="204929"/>
                    <a:pt x="1646530" y="198336"/>
                    <a:pt x="1634828" y="201903"/>
                  </a:cubicBezTo>
                  <a:cubicBezTo>
                    <a:pt x="1634795" y="201914"/>
                    <a:pt x="1634759" y="201925"/>
                    <a:pt x="1634726" y="201934"/>
                  </a:cubicBezTo>
                  <a:cubicBezTo>
                    <a:pt x="1573408" y="221357"/>
                    <a:pt x="1518564" y="257166"/>
                    <a:pt x="1476115" y="305488"/>
                  </a:cubicBezTo>
                  <a:cubicBezTo>
                    <a:pt x="1411735" y="244001"/>
                    <a:pt x="1327660" y="207300"/>
                    <a:pt x="1238799" y="201894"/>
                  </a:cubicBezTo>
                  <a:cubicBezTo>
                    <a:pt x="1246912" y="141394"/>
                    <a:pt x="1271061" y="84165"/>
                    <a:pt x="1308742" y="36141"/>
                  </a:cubicBezTo>
                  <a:cubicBezTo>
                    <a:pt x="1316467" y="26653"/>
                    <a:pt x="1315038" y="12700"/>
                    <a:pt x="1305552" y="4975"/>
                  </a:cubicBezTo>
                  <a:cubicBezTo>
                    <a:pt x="1296063" y="-2750"/>
                    <a:pt x="1282110" y="-1321"/>
                    <a:pt x="1274384" y="8166"/>
                  </a:cubicBezTo>
                  <a:cubicBezTo>
                    <a:pt x="1230208" y="64002"/>
                    <a:pt x="1202392" y="131003"/>
                    <a:pt x="1194042" y="201710"/>
                  </a:cubicBezTo>
                  <a:cubicBezTo>
                    <a:pt x="1123477" y="205253"/>
                    <a:pt x="1055333" y="228591"/>
                    <a:pt x="997411" y="269050"/>
                  </a:cubicBezTo>
                  <a:cubicBezTo>
                    <a:pt x="954854" y="232758"/>
                    <a:pt x="926604" y="182502"/>
                    <a:pt x="917722" y="127281"/>
                  </a:cubicBezTo>
                  <a:cubicBezTo>
                    <a:pt x="915968" y="115173"/>
                    <a:pt x="904729" y="106781"/>
                    <a:pt x="892621" y="108536"/>
                  </a:cubicBezTo>
                  <a:cubicBezTo>
                    <a:pt x="880513" y="110293"/>
                    <a:pt x="872119" y="121530"/>
                    <a:pt x="873876" y="133637"/>
                  </a:cubicBezTo>
                  <a:cubicBezTo>
                    <a:pt x="873880" y="133668"/>
                    <a:pt x="873885" y="133699"/>
                    <a:pt x="873889" y="133728"/>
                  </a:cubicBezTo>
                  <a:cubicBezTo>
                    <a:pt x="883819" y="196665"/>
                    <a:pt x="914977" y="254312"/>
                    <a:pt x="962194" y="297095"/>
                  </a:cubicBezTo>
                  <a:cubicBezTo>
                    <a:pt x="956651" y="302038"/>
                    <a:pt x="950970" y="306786"/>
                    <a:pt x="945675" y="312081"/>
                  </a:cubicBezTo>
                  <a:cubicBezTo>
                    <a:pt x="880489" y="377048"/>
                    <a:pt x="841317" y="463611"/>
                    <a:pt x="835537" y="555461"/>
                  </a:cubicBezTo>
                  <a:cubicBezTo>
                    <a:pt x="797973" y="548154"/>
                    <a:pt x="722129" y="525696"/>
                    <a:pt x="679254" y="459539"/>
                  </a:cubicBezTo>
                  <a:cubicBezTo>
                    <a:pt x="672630" y="449255"/>
                    <a:pt x="658923" y="446286"/>
                    <a:pt x="648639" y="452910"/>
                  </a:cubicBezTo>
                  <a:cubicBezTo>
                    <a:pt x="638354" y="459535"/>
                    <a:pt x="635386" y="473242"/>
                    <a:pt x="642010" y="483526"/>
                  </a:cubicBezTo>
                  <a:cubicBezTo>
                    <a:pt x="642034" y="483564"/>
                    <a:pt x="642059" y="483604"/>
                    <a:pt x="642085" y="483641"/>
                  </a:cubicBezTo>
                  <a:cubicBezTo>
                    <a:pt x="696763" y="568042"/>
                    <a:pt x="791041" y="593031"/>
                    <a:pt x="833355" y="600211"/>
                  </a:cubicBezTo>
                  <a:cubicBezTo>
                    <a:pt x="825871" y="698982"/>
                    <a:pt x="760999" y="784116"/>
                    <a:pt x="667749" y="817532"/>
                  </a:cubicBezTo>
                  <a:cubicBezTo>
                    <a:pt x="647699" y="816790"/>
                    <a:pt x="501566" y="806823"/>
                    <a:pt x="424647" y="675493"/>
                  </a:cubicBezTo>
                  <a:cubicBezTo>
                    <a:pt x="418459" y="664934"/>
                    <a:pt x="404880" y="661392"/>
                    <a:pt x="394321" y="667582"/>
                  </a:cubicBezTo>
                  <a:cubicBezTo>
                    <a:pt x="383769" y="673765"/>
                    <a:pt x="380222" y="687329"/>
                    <a:pt x="386396" y="697888"/>
                  </a:cubicBezTo>
                  <a:cubicBezTo>
                    <a:pt x="422577" y="759819"/>
                    <a:pt x="478425" y="807877"/>
                    <a:pt x="545060" y="834421"/>
                  </a:cubicBezTo>
                  <a:cubicBezTo>
                    <a:pt x="460172" y="842716"/>
                    <a:pt x="380607" y="879551"/>
                    <a:pt x="319358" y="938906"/>
                  </a:cubicBezTo>
                  <a:cubicBezTo>
                    <a:pt x="295553" y="942552"/>
                    <a:pt x="198490" y="952635"/>
                    <a:pt x="123782" y="890681"/>
                  </a:cubicBezTo>
                  <a:cubicBezTo>
                    <a:pt x="114410" y="882814"/>
                    <a:pt x="100435" y="884032"/>
                    <a:pt x="92566" y="893404"/>
                  </a:cubicBezTo>
                  <a:cubicBezTo>
                    <a:pt x="84698" y="902778"/>
                    <a:pt x="85917" y="916753"/>
                    <a:pt x="95288" y="924622"/>
                  </a:cubicBezTo>
                  <a:cubicBezTo>
                    <a:pt x="95362" y="924682"/>
                    <a:pt x="95432" y="924742"/>
                    <a:pt x="95506" y="924800"/>
                  </a:cubicBezTo>
                  <a:cubicBezTo>
                    <a:pt x="147217" y="965901"/>
                    <a:pt x="211655" y="987662"/>
                    <a:pt x="277698" y="986332"/>
                  </a:cubicBezTo>
                  <a:lnTo>
                    <a:pt x="277714" y="986332"/>
                  </a:lnTo>
                  <a:cubicBezTo>
                    <a:pt x="231317" y="1048443"/>
                    <a:pt x="205227" y="1123367"/>
                    <a:pt x="203008" y="1200862"/>
                  </a:cubicBezTo>
                  <a:cubicBezTo>
                    <a:pt x="150924" y="1236879"/>
                    <a:pt x="89923" y="1257853"/>
                    <a:pt x="26704" y="1261484"/>
                  </a:cubicBezTo>
                  <a:cubicBezTo>
                    <a:pt x="25339" y="1261484"/>
                    <a:pt x="23977" y="1261473"/>
                    <a:pt x="22592" y="1261440"/>
                  </a:cubicBezTo>
                  <a:cubicBezTo>
                    <a:pt x="10555" y="1261684"/>
                    <a:pt x="724" y="1271133"/>
                    <a:pt x="4" y="1283152"/>
                  </a:cubicBezTo>
                  <a:cubicBezTo>
                    <a:pt x="-235" y="1295388"/>
                    <a:pt x="9489" y="1305504"/>
                    <a:pt x="21726" y="1305748"/>
                  </a:cubicBezTo>
                  <a:cubicBezTo>
                    <a:pt x="23392" y="1305781"/>
                    <a:pt x="25038" y="1305792"/>
                    <a:pt x="26702" y="1305792"/>
                  </a:cubicBezTo>
                  <a:cubicBezTo>
                    <a:pt x="89573" y="1303364"/>
                    <a:pt x="150775" y="1284898"/>
                    <a:pt x="204499" y="1252151"/>
                  </a:cubicBezTo>
                  <a:cubicBezTo>
                    <a:pt x="212736" y="1332353"/>
                    <a:pt x="246500" y="1407795"/>
                    <a:pt x="300819" y="1467376"/>
                  </a:cubicBezTo>
                  <a:cubicBezTo>
                    <a:pt x="265994" y="1511573"/>
                    <a:pt x="223179" y="1548841"/>
                    <a:pt x="174603" y="1577244"/>
                  </a:cubicBezTo>
                  <a:cubicBezTo>
                    <a:pt x="163951" y="1583266"/>
                    <a:pt x="160198" y="1596784"/>
                    <a:pt x="166219" y="1607436"/>
                  </a:cubicBezTo>
                  <a:cubicBezTo>
                    <a:pt x="172243" y="1618089"/>
                    <a:pt x="185760" y="1621842"/>
                    <a:pt x="196412" y="1615820"/>
                  </a:cubicBezTo>
                  <a:cubicBezTo>
                    <a:pt x="248613" y="1585485"/>
                    <a:pt x="294766" y="1545777"/>
                    <a:pt x="332553" y="1498692"/>
                  </a:cubicBezTo>
                  <a:cubicBezTo>
                    <a:pt x="386797" y="1546418"/>
                    <a:pt x="453636" y="1577514"/>
                    <a:pt x="525083" y="1588264"/>
                  </a:cubicBezTo>
                  <a:cubicBezTo>
                    <a:pt x="534499" y="1616002"/>
                    <a:pt x="559565" y="1701725"/>
                    <a:pt x="533733" y="1763960"/>
                  </a:cubicBezTo>
                  <a:cubicBezTo>
                    <a:pt x="529042" y="1775264"/>
                    <a:pt x="534404" y="1788229"/>
                    <a:pt x="545707" y="1792919"/>
                  </a:cubicBezTo>
                  <a:cubicBezTo>
                    <a:pt x="557011" y="1797609"/>
                    <a:pt x="569978" y="1792248"/>
                    <a:pt x="574666" y="1780944"/>
                  </a:cubicBezTo>
                  <a:cubicBezTo>
                    <a:pt x="601697" y="1715820"/>
                    <a:pt x="585240" y="1635294"/>
                    <a:pt x="572860" y="1592551"/>
                  </a:cubicBezTo>
                  <a:cubicBezTo>
                    <a:pt x="576139" y="1592633"/>
                    <a:pt x="579358" y="1593027"/>
                    <a:pt x="582651" y="1593027"/>
                  </a:cubicBezTo>
                  <a:cubicBezTo>
                    <a:pt x="657383" y="1593023"/>
                    <a:pt x="731886" y="1584748"/>
                    <a:pt x="804797" y="1568353"/>
                  </a:cubicBezTo>
                  <a:cubicBezTo>
                    <a:pt x="830215" y="1586689"/>
                    <a:pt x="913901" y="1650379"/>
                    <a:pt x="943057" y="1714154"/>
                  </a:cubicBezTo>
                  <a:cubicBezTo>
                    <a:pt x="948112" y="1725291"/>
                    <a:pt x="961239" y="1730223"/>
                    <a:pt x="972376" y="1725167"/>
                  </a:cubicBezTo>
                  <a:cubicBezTo>
                    <a:pt x="983516" y="1720112"/>
                    <a:pt x="988445" y="1706985"/>
                    <a:pt x="983389" y="1695848"/>
                  </a:cubicBezTo>
                  <a:cubicBezTo>
                    <a:pt x="983374" y="1695812"/>
                    <a:pt x="983358" y="1695777"/>
                    <a:pt x="983343" y="1695743"/>
                  </a:cubicBezTo>
                  <a:cubicBezTo>
                    <a:pt x="957532" y="1639235"/>
                    <a:pt x="898676" y="1585696"/>
                    <a:pt x="859597" y="1554396"/>
                  </a:cubicBezTo>
                  <a:cubicBezTo>
                    <a:pt x="862220" y="1553649"/>
                    <a:pt x="864865" y="1553002"/>
                    <a:pt x="867484" y="1552233"/>
                  </a:cubicBezTo>
                  <a:cubicBezTo>
                    <a:pt x="956910" y="1525942"/>
                    <a:pt x="1042253" y="1487371"/>
                    <a:pt x="1121075" y="1437620"/>
                  </a:cubicBezTo>
                  <a:cubicBezTo>
                    <a:pt x="1123011" y="1436399"/>
                    <a:pt x="1124852" y="1435028"/>
                    <a:pt x="1126782" y="1433794"/>
                  </a:cubicBezTo>
                  <a:cubicBezTo>
                    <a:pt x="1155925" y="1446355"/>
                    <a:pt x="1241504" y="1486064"/>
                    <a:pt x="1286674" y="1537057"/>
                  </a:cubicBezTo>
                  <a:cubicBezTo>
                    <a:pt x="1294844" y="1546172"/>
                    <a:pt x="1308855" y="1546938"/>
                    <a:pt x="1317969" y="1538770"/>
                  </a:cubicBezTo>
                  <a:cubicBezTo>
                    <a:pt x="1327006" y="1530670"/>
                    <a:pt x="1327851" y="1516810"/>
                    <a:pt x="1319862" y="1507675"/>
                  </a:cubicBezTo>
                  <a:cubicBezTo>
                    <a:pt x="1276635" y="1464440"/>
                    <a:pt x="1225816" y="1429535"/>
                    <a:pt x="1169949" y="1404702"/>
                  </a:cubicBezTo>
                  <a:cubicBezTo>
                    <a:pt x="1215528" y="1372139"/>
                    <a:pt x="1258344" y="1335874"/>
                    <a:pt x="1297966" y="1296276"/>
                  </a:cubicBezTo>
                  <a:cubicBezTo>
                    <a:pt x="1310667" y="1283566"/>
                    <a:pt x="1323034" y="1270530"/>
                    <a:pt x="1335071" y="1257169"/>
                  </a:cubicBezTo>
                  <a:cubicBezTo>
                    <a:pt x="1345982" y="1245043"/>
                    <a:pt x="1356231" y="1232391"/>
                    <a:pt x="1366531" y="1219778"/>
                  </a:cubicBezTo>
                  <a:cubicBezTo>
                    <a:pt x="1399280" y="1223963"/>
                    <a:pt x="1498133" y="1239731"/>
                    <a:pt x="1552359" y="1282937"/>
                  </a:cubicBezTo>
                  <a:cubicBezTo>
                    <a:pt x="1561930" y="1290560"/>
                    <a:pt x="1575867" y="1288983"/>
                    <a:pt x="1583491" y="1279412"/>
                  </a:cubicBezTo>
                  <a:cubicBezTo>
                    <a:pt x="1591114" y="1269841"/>
                    <a:pt x="1589537" y="1255901"/>
                    <a:pt x="1579966" y="1248278"/>
                  </a:cubicBezTo>
                  <a:cubicBezTo>
                    <a:pt x="1527778" y="1206691"/>
                    <a:pt x="1445597" y="1187576"/>
                    <a:pt x="1397607" y="1179531"/>
                  </a:cubicBezTo>
                  <a:cubicBezTo>
                    <a:pt x="1431453" y="1133897"/>
                    <a:pt x="1461404" y="1085502"/>
                    <a:pt x="1487146" y="1034854"/>
                  </a:cubicBezTo>
                  <a:cubicBezTo>
                    <a:pt x="1503620" y="1001785"/>
                    <a:pt x="1518263" y="967835"/>
                    <a:pt x="1531006" y="933156"/>
                  </a:cubicBezTo>
                  <a:cubicBezTo>
                    <a:pt x="1564305" y="930888"/>
                    <a:pt x="1653655" y="927398"/>
                    <a:pt x="1708435" y="950247"/>
                  </a:cubicBezTo>
                  <a:cubicBezTo>
                    <a:pt x="1719734" y="954955"/>
                    <a:pt x="1732708" y="949613"/>
                    <a:pt x="1737416" y="938314"/>
                  </a:cubicBezTo>
                  <a:cubicBezTo>
                    <a:pt x="1742124" y="927017"/>
                    <a:pt x="1736782" y="914041"/>
                    <a:pt x="1725485" y="909333"/>
                  </a:cubicBezTo>
                  <a:cubicBezTo>
                    <a:pt x="1670475" y="886419"/>
                    <a:pt x="1591094" y="885936"/>
                    <a:pt x="1546619" y="887879"/>
                  </a:cubicBezTo>
                  <a:cubicBezTo>
                    <a:pt x="1557621" y="853979"/>
                    <a:pt x="1566808" y="819515"/>
                    <a:pt x="1574144" y="784637"/>
                  </a:cubicBezTo>
                  <a:cubicBezTo>
                    <a:pt x="1586920" y="721770"/>
                    <a:pt x="1593709" y="657832"/>
                    <a:pt x="1594420" y="593685"/>
                  </a:cubicBezTo>
                  <a:cubicBezTo>
                    <a:pt x="1596396" y="593596"/>
                    <a:pt x="1598354" y="593244"/>
                    <a:pt x="1600238" y="592632"/>
                  </a:cubicBezTo>
                  <a:cubicBezTo>
                    <a:pt x="1653290" y="575258"/>
                    <a:pt x="1709536" y="569857"/>
                    <a:pt x="1764926" y="576818"/>
                  </a:cubicBezTo>
                  <a:cubicBezTo>
                    <a:pt x="1777042" y="578526"/>
                    <a:pt x="1788250" y="570090"/>
                    <a:pt x="1789958" y="557973"/>
                  </a:cubicBezTo>
                  <a:cubicBezTo>
                    <a:pt x="1791669" y="545857"/>
                    <a:pt x="1783230" y="534649"/>
                    <a:pt x="1771113" y="532940"/>
                  </a:cubicBezTo>
                  <a:close/>
                  <a:moveTo>
                    <a:pt x="1530745" y="775733"/>
                  </a:moveTo>
                  <a:cubicBezTo>
                    <a:pt x="1513681" y="858776"/>
                    <a:pt x="1485717" y="939198"/>
                    <a:pt x="1447577" y="1014912"/>
                  </a:cubicBezTo>
                  <a:cubicBezTo>
                    <a:pt x="1408742" y="1091918"/>
                    <a:pt x="1359836" y="1163412"/>
                    <a:pt x="1302142" y="1227514"/>
                  </a:cubicBezTo>
                  <a:cubicBezTo>
                    <a:pt x="1290633" y="1240302"/>
                    <a:pt x="1278798" y="1252775"/>
                    <a:pt x="1266639" y="1264934"/>
                  </a:cubicBezTo>
                  <a:cubicBezTo>
                    <a:pt x="1215437" y="1316147"/>
                    <a:pt x="1158690" y="1361496"/>
                    <a:pt x="1097449" y="1400145"/>
                  </a:cubicBezTo>
                  <a:cubicBezTo>
                    <a:pt x="943382" y="1497420"/>
                    <a:pt x="764859" y="1548941"/>
                    <a:pt x="582653" y="1548717"/>
                  </a:cubicBezTo>
                  <a:cubicBezTo>
                    <a:pt x="397135" y="1548868"/>
                    <a:pt x="246622" y="1398598"/>
                    <a:pt x="246471" y="1213081"/>
                  </a:cubicBezTo>
                  <a:cubicBezTo>
                    <a:pt x="246320" y="1027565"/>
                    <a:pt x="396590" y="877051"/>
                    <a:pt x="582106" y="876901"/>
                  </a:cubicBezTo>
                  <a:cubicBezTo>
                    <a:pt x="582287" y="876899"/>
                    <a:pt x="582469" y="876899"/>
                    <a:pt x="582653" y="876901"/>
                  </a:cubicBezTo>
                  <a:cubicBezTo>
                    <a:pt x="745433" y="876743"/>
                    <a:pt x="877576" y="745246"/>
                    <a:pt x="878528" y="582467"/>
                  </a:cubicBezTo>
                  <a:lnTo>
                    <a:pt x="878539" y="582430"/>
                  </a:lnTo>
                  <a:lnTo>
                    <a:pt x="878535" y="582381"/>
                  </a:lnTo>
                  <a:cubicBezTo>
                    <a:pt x="878535" y="581891"/>
                    <a:pt x="878606" y="581415"/>
                    <a:pt x="878606" y="580926"/>
                  </a:cubicBezTo>
                  <a:cubicBezTo>
                    <a:pt x="878606" y="395405"/>
                    <a:pt x="1029000" y="245012"/>
                    <a:pt x="1214520" y="245012"/>
                  </a:cubicBezTo>
                  <a:cubicBezTo>
                    <a:pt x="1400040" y="245012"/>
                    <a:pt x="1550433" y="395405"/>
                    <a:pt x="1550433" y="580926"/>
                  </a:cubicBezTo>
                  <a:cubicBezTo>
                    <a:pt x="1550445" y="646358"/>
                    <a:pt x="1543847" y="711624"/>
                    <a:pt x="1530745" y="775733"/>
                  </a:cubicBezTo>
                  <a:close/>
                </a:path>
              </a:pathLst>
            </a:custGeom>
            <a:solidFill>
              <a:schemeClr val="tx2"/>
            </a:solidFill>
            <a:ln cap="flat" w="22126">
              <a:noFill/>
              <a:prstDash val="solid"/>
              <a:miter/>
            </a:ln>
          </p:spPr>
          <p:txBody>
            <a:bodyPr anchor="ctr" rtlCol="0"/>
            <a:lstStyle/>
            <a:p>
              <a:endParaRPr lang="en-GB"/>
            </a:p>
          </p:txBody>
        </p:sp>
        <p:sp>
          <p:nvSpPr>
            <p:cNvPr descr="Germ outline" id="12" name="Graphic 131">
              <a:extLst>
                <a:ext uri="{FF2B5EF4-FFF2-40B4-BE49-F238E27FC236}">
                  <a16:creationId xmlns:a16="http://schemas.microsoft.com/office/drawing/2014/main" id="{A07246E1-9763-426B-A9F0-C6B89E37EFA4}"/>
                </a:ext>
              </a:extLst>
            </p:cNvPr>
            <p:cNvSpPr/>
            <p:nvPr/>
          </p:nvSpPr>
          <p:spPr>
            <a:xfrm>
              <a:off x="8610740" y="1369538"/>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4"/>
                    <a:pt x="-7" y="17239"/>
                    <a:pt x="0" y="38490"/>
                  </a:cubicBezTo>
                  <a:cubicBezTo>
                    <a:pt x="4" y="59741"/>
                    <a:pt x="17239" y="76964"/>
                    <a:pt x="38490" y="76957"/>
                  </a:cubicBezTo>
                  <a:cubicBezTo>
                    <a:pt x="59736" y="76950"/>
                    <a:pt x="76957" y="59725"/>
                    <a:pt x="76957" y="38479"/>
                  </a:cubicBezTo>
                  <a:cubicBezTo>
                    <a:pt x="76933" y="17232"/>
                    <a:pt x="59712" y="18"/>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3" name="Graphic 131">
              <a:extLst>
                <a:ext uri="{FF2B5EF4-FFF2-40B4-BE49-F238E27FC236}">
                  <a16:creationId xmlns:a16="http://schemas.microsoft.com/office/drawing/2014/main" id="{B1DFA48F-FBA9-4263-B121-4674E6AB1836}"/>
                </a:ext>
              </a:extLst>
            </p:cNvPr>
            <p:cNvSpPr/>
            <p:nvPr/>
          </p:nvSpPr>
          <p:spPr>
            <a:xfrm>
              <a:off x="8720336" y="1616139"/>
              <a:ext cx="76945" cy="76948"/>
            </a:xfrm>
            <a:custGeom>
              <a:avLst/>
              <a:gdLst>
                <a:gd fmla="*/ 38479 w 76945" name="connsiteX0"/>
                <a:gd fmla="*/ 0 h 76948" name="connsiteY0"/>
                <a:gd fmla="*/ 0 w 76945" name="connsiteX1"/>
                <a:gd fmla="*/ 38470 h 76948" name="connsiteY1"/>
                <a:gd fmla="*/ 38468 w 76945" name="connsiteX2"/>
                <a:gd fmla="*/ 76948 h 76948" name="connsiteY2"/>
                <a:gd fmla="*/ 76946 w 76945" name="connsiteX3"/>
                <a:gd fmla="*/ 38479 h 76948" name="connsiteY3"/>
                <a:gd fmla="*/ 76946 w 76945" name="connsiteX4"/>
                <a:gd fmla="*/ 38470 h 76948" name="connsiteY4"/>
                <a:gd fmla="*/ 38479 w 76945" name="connsiteX5"/>
                <a:gd fmla="*/ 0 h 76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6948" w="76945">
                  <a:moveTo>
                    <a:pt x="38479" y="0"/>
                  </a:moveTo>
                  <a:cubicBezTo>
                    <a:pt x="17230" y="-2"/>
                    <a:pt x="2" y="17221"/>
                    <a:pt x="0" y="38470"/>
                  </a:cubicBezTo>
                  <a:cubicBezTo>
                    <a:pt x="-4" y="59716"/>
                    <a:pt x="17219" y="76944"/>
                    <a:pt x="38468" y="76948"/>
                  </a:cubicBezTo>
                  <a:cubicBezTo>
                    <a:pt x="59716" y="76950"/>
                    <a:pt x="76944" y="59727"/>
                    <a:pt x="76946" y="38479"/>
                  </a:cubicBezTo>
                  <a:cubicBezTo>
                    <a:pt x="76946" y="38476"/>
                    <a:pt x="76946" y="38472"/>
                    <a:pt x="76946" y="38470"/>
                  </a:cubicBezTo>
                  <a:cubicBezTo>
                    <a:pt x="76919" y="17234"/>
                    <a:pt x="59712" y="27"/>
                    <a:pt x="38479" y="0"/>
                  </a:cubicBezTo>
                  <a:close/>
                </a:path>
              </a:pathLst>
            </a:custGeom>
            <a:solidFill>
              <a:schemeClr val="accent2"/>
            </a:solidFill>
            <a:ln cap="flat" w="22126">
              <a:noFill/>
              <a:prstDash val="solid"/>
              <a:miter/>
            </a:ln>
          </p:spPr>
          <p:txBody>
            <a:bodyPr anchor="ctr" rtlCol="0"/>
            <a:lstStyle/>
            <a:p>
              <a:endParaRPr lang="en-GB"/>
            </a:p>
          </p:txBody>
        </p:sp>
        <p:sp>
          <p:nvSpPr>
            <p:cNvPr descr="Germ outline" id="14" name="Graphic 131">
              <a:extLst>
                <a:ext uri="{FF2B5EF4-FFF2-40B4-BE49-F238E27FC236}">
                  <a16:creationId xmlns:a16="http://schemas.microsoft.com/office/drawing/2014/main" id="{964EDBD3-9B1A-40D4-9F76-0FA569FD3046}"/>
                </a:ext>
              </a:extLst>
            </p:cNvPr>
            <p:cNvSpPr/>
            <p:nvPr/>
          </p:nvSpPr>
          <p:spPr>
            <a:xfrm>
              <a:off x="8473743" y="1698333"/>
              <a:ext cx="76956" cy="76957"/>
            </a:xfrm>
            <a:custGeom>
              <a:avLst/>
              <a:gdLst>
                <a:gd fmla="*/ 38467 w 76956" name="connsiteX0"/>
                <a:gd fmla="*/ 0 h 76957" name="connsiteY0"/>
                <a:gd fmla="*/ 0 w 76956" name="connsiteX1"/>
                <a:gd fmla="*/ 38490 h 76957" name="connsiteY1"/>
                <a:gd fmla="*/ 38490 w 76956" name="connsiteX2"/>
                <a:gd fmla="*/ 76957 h 76957" name="connsiteY2"/>
                <a:gd fmla="*/ 76957 w 76956" name="connsiteX3"/>
                <a:gd fmla="*/ 38479 h 76957" name="connsiteY3"/>
                <a:gd fmla="*/ 38467 w 76956"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6">
                  <a:moveTo>
                    <a:pt x="38467" y="0"/>
                  </a:moveTo>
                  <a:cubicBezTo>
                    <a:pt x="17217" y="7"/>
                    <a:pt x="-7" y="17239"/>
                    <a:pt x="0" y="38490"/>
                  </a:cubicBezTo>
                  <a:cubicBezTo>
                    <a:pt x="7" y="59741"/>
                    <a:pt x="17239" y="76964"/>
                    <a:pt x="38490" y="76957"/>
                  </a:cubicBezTo>
                  <a:cubicBezTo>
                    <a:pt x="59736" y="76953"/>
                    <a:pt x="76957" y="59725"/>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sp>
          <p:nvSpPr>
            <p:cNvPr descr="Germ outline" id="15" name="Graphic 131">
              <a:extLst>
                <a:ext uri="{FF2B5EF4-FFF2-40B4-BE49-F238E27FC236}">
                  <a16:creationId xmlns:a16="http://schemas.microsoft.com/office/drawing/2014/main" id="{D1CF93A7-B8FD-4511-9850-70EC3B191E76}"/>
                </a:ext>
              </a:extLst>
            </p:cNvPr>
            <p:cNvSpPr/>
            <p:nvPr/>
          </p:nvSpPr>
          <p:spPr>
            <a:xfrm>
              <a:off x="8446347" y="1972332"/>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6" name="Graphic 131">
              <a:extLst>
                <a:ext uri="{FF2B5EF4-FFF2-40B4-BE49-F238E27FC236}">
                  <a16:creationId xmlns:a16="http://schemas.microsoft.com/office/drawing/2014/main" id="{5DF88985-2D0F-4F36-B059-4BF183ABC407}"/>
                </a:ext>
              </a:extLst>
            </p:cNvPr>
            <p:cNvSpPr/>
            <p:nvPr/>
          </p:nvSpPr>
          <p:spPr>
            <a:xfrm>
              <a:off x="8172354" y="1917529"/>
              <a:ext cx="76946" cy="76946"/>
            </a:xfrm>
            <a:custGeom>
              <a:avLst/>
              <a:gdLst>
                <a:gd fmla="*/ 76947 w 76946" name="connsiteX0"/>
                <a:gd fmla="*/ 38473 h 76946" name="connsiteY0"/>
                <a:gd fmla="*/ 38473 w 76946" name="connsiteX1"/>
                <a:gd fmla="*/ 76947 h 76946" name="connsiteY1"/>
                <a:gd fmla="*/ 0 w 76946" name="connsiteX2"/>
                <a:gd fmla="*/ 38473 h 76946" name="connsiteY2"/>
                <a:gd fmla="*/ 38473 w 76946" name="connsiteX3"/>
                <a:gd fmla="*/ 0 h 76946" name="connsiteY3"/>
                <a:gd fmla="*/ 76947 w 76946" name="connsiteX4"/>
                <a:gd fmla="*/ 38473 h 7694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46" w="76946">
                  <a:moveTo>
                    <a:pt x="76947" y="38473"/>
                  </a:moveTo>
                  <a:cubicBezTo>
                    <a:pt x="76947" y="59722"/>
                    <a:pt x="59722" y="76947"/>
                    <a:pt x="38473" y="76947"/>
                  </a:cubicBezTo>
                  <a:cubicBezTo>
                    <a:pt x="17225" y="76947"/>
                    <a:pt x="0" y="59722"/>
                    <a:pt x="0" y="38473"/>
                  </a:cubicBezTo>
                  <a:cubicBezTo>
                    <a:pt x="0" y="17225"/>
                    <a:pt x="17225" y="0"/>
                    <a:pt x="38473" y="0"/>
                  </a:cubicBezTo>
                  <a:cubicBezTo>
                    <a:pt x="59722" y="0"/>
                    <a:pt x="76947" y="17225"/>
                    <a:pt x="76947" y="38473"/>
                  </a:cubicBezTo>
                  <a:close/>
                </a:path>
              </a:pathLst>
            </a:custGeom>
            <a:solidFill>
              <a:schemeClr val="accent2"/>
            </a:solidFill>
            <a:ln cap="flat" w="22126">
              <a:noFill/>
              <a:prstDash val="solid"/>
              <a:miter/>
            </a:ln>
          </p:spPr>
          <p:txBody>
            <a:bodyPr anchor="ctr" rtlCol="0"/>
            <a:lstStyle/>
            <a:p>
              <a:endParaRPr lang="en-GB"/>
            </a:p>
          </p:txBody>
        </p:sp>
        <p:sp>
          <p:nvSpPr>
            <p:cNvPr descr="Germ outline" id="17" name="Graphic 131">
              <a:extLst>
                <a:ext uri="{FF2B5EF4-FFF2-40B4-BE49-F238E27FC236}">
                  <a16:creationId xmlns:a16="http://schemas.microsoft.com/office/drawing/2014/main" id="{9D78EF1F-8031-4C10-B2BE-99086C225A7C}"/>
                </a:ext>
              </a:extLst>
            </p:cNvPr>
            <p:cNvSpPr/>
            <p:nvPr/>
          </p:nvSpPr>
          <p:spPr>
            <a:xfrm>
              <a:off x="8007951" y="2109323"/>
              <a:ext cx="76957" cy="76957"/>
            </a:xfrm>
            <a:custGeom>
              <a:avLst/>
              <a:gdLst>
                <a:gd fmla="*/ 38467 w 76957" name="connsiteX0"/>
                <a:gd fmla="*/ 0 h 76957" name="connsiteY0"/>
                <a:gd fmla="*/ 0 w 76957" name="connsiteX1"/>
                <a:gd fmla="*/ 38490 h 76957" name="connsiteY1"/>
                <a:gd fmla="*/ 38490 w 76957" name="connsiteX2"/>
                <a:gd fmla="*/ 76957 h 76957" name="connsiteY2"/>
                <a:gd fmla="*/ 76957 w 76957" name="connsiteX3"/>
                <a:gd fmla="*/ 38479 h 76957" name="connsiteY3"/>
                <a:gd fmla="*/ 38467 w 76957" name="connsiteX4"/>
                <a:gd fmla="*/ 0 h 7695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6957" w="76957">
                  <a:moveTo>
                    <a:pt x="38467" y="0"/>
                  </a:moveTo>
                  <a:cubicBezTo>
                    <a:pt x="17217" y="7"/>
                    <a:pt x="-7" y="17239"/>
                    <a:pt x="0" y="38490"/>
                  </a:cubicBezTo>
                  <a:cubicBezTo>
                    <a:pt x="4" y="59741"/>
                    <a:pt x="17237" y="76964"/>
                    <a:pt x="38490" y="76957"/>
                  </a:cubicBezTo>
                  <a:cubicBezTo>
                    <a:pt x="59736" y="76953"/>
                    <a:pt x="76957" y="59727"/>
                    <a:pt x="76957" y="38479"/>
                  </a:cubicBezTo>
                  <a:cubicBezTo>
                    <a:pt x="76933" y="17234"/>
                    <a:pt x="59712" y="20"/>
                    <a:pt x="38467" y="0"/>
                  </a:cubicBezTo>
                  <a:close/>
                </a:path>
              </a:pathLst>
            </a:custGeom>
            <a:solidFill>
              <a:schemeClr val="accent2"/>
            </a:solidFill>
            <a:ln cap="flat" w="22126">
              <a:noFill/>
              <a:prstDash val="solid"/>
              <a:miter/>
            </a:ln>
          </p:spPr>
          <p:txBody>
            <a:bodyPr anchor="ctr" rtlCol="0"/>
            <a:lstStyle/>
            <a:p>
              <a:endParaRPr lang="en-GB"/>
            </a:p>
          </p:txBody>
        </p:sp>
      </p:grpSp>
      <p:sp>
        <p:nvSpPr>
          <p:cNvPr id="18" name="TextBox 17">
            <a:extLst>
              <a:ext uri="{FF2B5EF4-FFF2-40B4-BE49-F238E27FC236}">
                <a16:creationId xmlns:a16="http://schemas.microsoft.com/office/drawing/2014/main" id="{CFDCF338-43F5-4290-A341-BA61D5271B69}"/>
              </a:ext>
            </a:extLst>
          </p:cNvPr>
          <p:cNvSpPr txBox="1"/>
          <p:nvPr/>
        </p:nvSpPr>
        <p:spPr>
          <a:xfrm>
            <a:off x="2173539" y="4827038"/>
            <a:ext cx="2260380" cy="510778"/>
          </a:xfrm>
          <a:prstGeom prst="roundRect">
            <a:avLst/>
          </a:prstGeom>
        </p:spPr>
        <p:style>
          <a:lnRef idx="3">
            <a:schemeClr val="lt1"/>
          </a:lnRef>
          <a:fillRef idx="1">
            <a:schemeClr val="accent2"/>
          </a:fillRef>
          <a:effectRef idx="1">
            <a:schemeClr val="accent2"/>
          </a:effectRef>
          <a:fontRef idx="minor">
            <a:schemeClr val="lt1"/>
          </a:fontRef>
        </p:style>
        <p:txBody>
          <a:bodyPr rtlCol="0" wrap="square">
            <a:spAutoFit/>
          </a:bodyPr>
          <a:lstStyle/>
          <a:p txid="4c68a678e95cb0cfb123d84af73d356f">
            <a:pPr algn="l">
              <a:buClr>
                <a:srgbClr val="008CCF"/>
              </a:buClr>
            </a:pPr>
            <a:r>
              <a:rPr dirty="0" lang="en-GB" sz="2400"/>
              <a:t>Tracker DHIS2</a:t>
            </a:r>
          </a:p>
        </p:txBody>
      </p:sp>
      <p:sp>
        <p:nvSpPr>
          <p:cNvPr id="19" name="TextBox 18">
            <a:extLst>
              <a:ext uri="{FF2B5EF4-FFF2-40B4-BE49-F238E27FC236}">
                <a16:creationId xmlns:a16="http://schemas.microsoft.com/office/drawing/2014/main" id="{3830EFC9-1B6D-49BA-8572-C78A704626A1}"/>
              </a:ext>
            </a:extLst>
          </p:cNvPr>
          <p:cNvSpPr txBox="1"/>
          <p:nvPr/>
        </p:nvSpPr>
        <p:spPr>
          <a:xfrm>
            <a:off x="1458542" y="3252197"/>
            <a:ext cx="1211057" cy="461665"/>
          </a:xfrm>
          <a:prstGeom prst="rect">
            <a:avLst/>
          </a:prstGeom>
          <a:noFill/>
        </p:spPr>
        <p:txBody>
          <a:bodyPr rtlCol="0" wrap="square">
            <a:spAutoFit/>
          </a:bodyPr>
          <a:lstStyle/>
          <a:p txid="34ba15b9e01d75400dbd03dfacca4fbd">
            <a:pPr algn="l">
              <a:buClr>
                <a:srgbClr val="008CCF"/>
              </a:buClr>
            </a:pPr>
            <a:r>
              <a:rPr dirty="0" lang="en-GB" sz="2400"/>
              <a:t>Libéria</a:t>
            </a:r>
          </a:p>
        </p:txBody>
      </p:sp>
      <p:sp>
        <p:nvSpPr>
          <p:cNvPr id="22" name="TextBox 21">
            <a:extLst>
              <a:ext uri="{FF2B5EF4-FFF2-40B4-BE49-F238E27FC236}">
                <a16:creationId xmlns:a16="http://schemas.microsoft.com/office/drawing/2014/main" id="{27E8156B-C0F7-4F18-B74B-D58A621B8C27}"/>
              </a:ext>
            </a:extLst>
          </p:cNvPr>
          <p:cNvSpPr txBox="1"/>
          <p:nvPr/>
        </p:nvSpPr>
        <p:spPr>
          <a:xfrm>
            <a:off x="7162800" y="2497620"/>
            <a:ext cx="4533900" cy="224676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b4d29d7652fd0995def4078a972199d4">
            <a:pPr algn="l"/>
            <a:r>
              <a:rPr lang="en-US"/>
              <a:t>En 2014, le DHIS2 a été utilisé au Libéria dans le cadre de la riposte au virus Ebola. Les premiers modèles de données individuelles déployés dans ce pays ont depuis lors été développés dans l'application Tracker et sont utilisés pour la surveillance mondiale basée sur les cas.</a:t>
            </a:r>
            <a:endParaRPr lang="es-ES"/>
          </a:p>
        </p:txBody>
      </p:sp>
      <p:sp>
        <p:nvSpPr>
          <p:cNvPr id="23" name="TextBox 22">
            <a:extLst>
              <a:ext uri="{FF2B5EF4-FFF2-40B4-BE49-F238E27FC236}">
                <a16:creationId xmlns:a16="http://schemas.microsoft.com/office/drawing/2014/main" id="{4A6FAF58-E076-471E-A702-D1EEDE7D1B18}"/>
              </a:ext>
            </a:extLst>
          </p:cNvPr>
          <p:cNvSpPr txBox="1"/>
          <p:nvPr/>
        </p:nvSpPr>
        <p:spPr>
          <a:xfrm>
            <a:off x="10096500" y="636827"/>
            <a:ext cx="1600200" cy="461665"/>
          </a:xfrm>
          <a:prstGeom prst="rect">
            <a:avLst/>
          </a:prstGeom>
          <a:noFill/>
        </p:spPr>
        <p:txBody>
          <a:bodyPr rtlCol="0" wrap="square">
            <a:spAutoFit/>
          </a:bodyPr>
          <a:lstStyle/>
          <a:p txid="28e022e3ddc81a3ef0ea46ceea008a67">
            <a:pPr algn="ctr" indent="0" marL="0">
              <a:buClr>
                <a:srgbClr val="008CCF"/>
              </a:buClr>
              <a:buFont charset="-79" pitchFamily="2" typeface="Rubik"/>
              <a:buNone/>
            </a:pPr>
            <a:r>
              <a:rPr lang="en-US" sz="2400">
                <a:solidFill>
                  <a:schemeClr val="bg1"/>
                </a:solidFill>
              </a:rPr>
              <a:t>8 / 15</a:t>
            </a:r>
            <a:r>
              <a:rPr lang="es-ES" sz="2400">
                <a:solidFill>
                  <a:schemeClr val="bg1"/>
                </a:solidFill>
              </a:rPr>
            </a:r>
            <a:r>
              <a:rPr lang="en-US" sz="2400">
                <a:solidFill>
                  <a:schemeClr val="bg1"/>
                </a:solidFill>
              </a:rPr>
            </a:r>
            <a:endParaRPr lang="es-ES" sz="2400">
              <a:solidFill>
                <a:schemeClr val="bg1"/>
              </a:solidFill>
            </a:endParaRPr>
          </a:p>
        </p:txBody>
      </p:sp>
      <p:grpSp>
        <p:nvGrpSpPr>
          <p:cNvPr id="24" name="Group 23">
            <a:extLst>
              <a:ext uri="{FF2B5EF4-FFF2-40B4-BE49-F238E27FC236}">
                <a16:creationId xmlns:a16="http://schemas.microsoft.com/office/drawing/2014/main" id="{87C78BFD-E80B-4D10-BFA7-FC3F5FC3C289}"/>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25" name="Rounded Rectangle 49">
              <a:hlinkClick action="ppaction://hlinkshowjump?jump=nextslide" r:id=""/>
              <a:extLst>
                <a:ext uri="{FF2B5EF4-FFF2-40B4-BE49-F238E27FC236}">
                  <a16:creationId xmlns:a16="http://schemas.microsoft.com/office/drawing/2014/main" id="{D1EEF9BD-9A1E-4CF9-99C0-123C08AE20A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6" name="Freeform 144">
              <a:extLst>
                <a:ext uri="{FF2B5EF4-FFF2-40B4-BE49-F238E27FC236}">
                  <a16:creationId xmlns:a16="http://schemas.microsoft.com/office/drawing/2014/main" id="{A15A5610-752F-4D27-966C-BBC405C1A9A0}"/>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27" name="Group 26">
            <a:extLst>
              <a:ext uri="{FF2B5EF4-FFF2-40B4-BE49-F238E27FC236}">
                <a16:creationId xmlns:a16="http://schemas.microsoft.com/office/drawing/2014/main" id="{F18700BC-58DC-4444-9F8A-67378F352A60}"/>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28" name="Rounded Rectangle 47">
              <a:hlinkClick action="ppaction://hlinkshowjump?jump=previousslide" r:id=""/>
              <a:extLst>
                <a:ext uri="{FF2B5EF4-FFF2-40B4-BE49-F238E27FC236}">
                  <a16:creationId xmlns:a16="http://schemas.microsoft.com/office/drawing/2014/main" id="{5E333D82-09AF-4988-813B-5B116E817BA6}"/>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29" name="Freeform 144">
              <a:extLst>
                <a:ext uri="{FF2B5EF4-FFF2-40B4-BE49-F238E27FC236}">
                  <a16:creationId xmlns:a16="http://schemas.microsoft.com/office/drawing/2014/main" id="{6E9DAEE1-8B84-4A62-AC53-FAE2B022D306}"/>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1358667555"/>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8"/>
                                        </p:tgtEl>
                                        <p:attrNameLst>
                                          <p:attrName>style.visibility</p:attrName>
                                        </p:attrNameLst>
                                      </p:cBhvr>
                                      <p:to>
                                        <p:strVal val="visible"/>
                                      </p:to>
                                    </p:set>
                                    <p:anim calcmode="lin" valueType="num">
                                      <p:cBhvr additive="base">
                                        <p:cTn dur="500" fill="hold" id="7"/>
                                        <p:tgtEl>
                                          <p:spTgt spid="8"/>
                                        </p:tgtEl>
                                        <p:attrNameLst>
                                          <p:attrName>ppt_x</p:attrName>
                                        </p:attrNameLst>
                                      </p:cBhvr>
                                      <p:tavLst>
                                        <p:tav tm="0">
                                          <p:val>
                                            <p:strVal val="0-#ppt_w/2"/>
                                          </p:val>
                                        </p:tav>
                                        <p:tav tm="100000">
                                          <p:val>
                                            <p:strVal val="#ppt_x"/>
                                          </p:val>
                                        </p:tav>
                                      </p:tavLst>
                                    </p:anim>
                                    <p:anim calcmode="lin" valueType="num">
                                      <p:cBhvr additive="base">
                                        <p:cTn dur="500" fill="hold" id="8"/>
                                        <p:tgtEl>
                                          <p:spTgt spid="8"/>
                                        </p:tgtEl>
                                        <p:attrNameLst>
                                          <p:attrName>ppt_y</p:attrName>
                                        </p:attrNameLst>
                                      </p:cBhvr>
                                      <p:tavLst>
                                        <p:tav tm="0">
                                          <p:val>
                                            <p:strVal val="#ppt_y"/>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par>
                                <p:cTn fill="hold" id="13" nodeType="withEffect" presetClass="entr" presetID="2" presetSubtype="8">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additive="base">
                                        <p:cTn dur="500" fill="hold" id="15"/>
                                        <p:tgtEl>
                                          <p:spTgt spid="10"/>
                                        </p:tgtEl>
                                        <p:attrNameLst>
                                          <p:attrName>ppt_x</p:attrName>
                                        </p:attrNameLst>
                                      </p:cBhvr>
                                      <p:tavLst>
                                        <p:tav tm="0">
                                          <p:val>
                                            <p:strVal val="0-#ppt_w/2"/>
                                          </p:val>
                                        </p:tav>
                                        <p:tav tm="100000">
                                          <p:val>
                                            <p:strVal val="#ppt_x"/>
                                          </p:val>
                                        </p:tav>
                                      </p:tavLst>
                                    </p:anim>
                                    <p:anim calcmode="lin" valueType="num">
                                      <p:cBhvr additive="base">
                                        <p:cTn dur="500" fill="hold" id="16"/>
                                        <p:tgtEl>
                                          <p:spTgt spid="10"/>
                                        </p:tgtEl>
                                        <p:attrNameLst>
                                          <p:attrName>ppt_y</p:attrName>
                                        </p:attrNameLst>
                                      </p:cBhvr>
                                      <p:tavLst>
                                        <p:tav tm="0">
                                          <p:val>
                                            <p:strVal val="#ppt_y"/>
                                          </p:val>
                                        </p:tav>
                                        <p:tav tm="100000">
                                          <p:val>
                                            <p:strVal val="#ppt_y"/>
                                          </p:val>
                                        </p:tav>
                                      </p:tavLst>
                                    </p:anim>
                                  </p:childTnLst>
                                </p:cTn>
                              </p:par>
                              <p:par>
                                <p:cTn fill="hold" id="17" nodeType="withEffect" presetClass="entr" presetID="2" presetSubtype="8">
                                  <p:stCondLst>
                                    <p:cond delay="0"/>
                                  </p:stCondLst>
                                  <p:childTnLst>
                                    <p:set>
                                      <p:cBhvr>
                                        <p:cTn dur="1" fill="hold" id="18">
                                          <p:stCondLst>
                                            <p:cond delay="0"/>
                                          </p:stCondLst>
                                        </p:cTn>
                                        <p:tgtEl>
                                          <p:spTgt spid="9"/>
                                        </p:tgtEl>
                                        <p:attrNameLst>
                                          <p:attrName>style.visibility</p:attrName>
                                        </p:attrNameLst>
                                      </p:cBhvr>
                                      <p:to>
                                        <p:strVal val="visible"/>
                                      </p:to>
                                    </p:set>
                                    <p:anim calcmode="lin" valueType="num">
                                      <p:cBhvr additive="base">
                                        <p:cTn dur="500" fill="hold" id="19"/>
                                        <p:tgtEl>
                                          <p:spTgt spid="9"/>
                                        </p:tgtEl>
                                        <p:attrNameLst>
                                          <p:attrName>ppt_x</p:attrName>
                                        </p:attrNameLst>
                                      </p:cBhvr>
                                      <p:tavLst>
                                        <p:tav tm="0">
                                          <p:val>
                                            <p:strVal val="0-#ppt_w/2"/>
                                          </p:val>
                                        </p:tav>
                                        <p:tav tm="100000">
                                          <p:val>
                                            <p:strVal val="#ppt_x"/>
                                          </p:val>
                                        </p:tav>
                                      </p:tavLst>
                                    </p:anim>
                                    <p:anim calcmode="lin" valueType="num">
                                      <p:cBhvr additive="base">
                                        <p:cTn dur="500" fill="hold" id="20"/>
                                        <p:tgtEl>
                                          <p:spTgt spid="9"/>
                                        </p:tgtEl>
                                        <p:attrNameLst>
                                          <p:attrName>ppt_y</p:attrName>
                                        </p:attrNameLst>
                                      </p:cBhvr>
                                      <p:tavLst>
                                        <p:tav tm="0">
                                          <p:val>
                                            <p:strVal val="#ppt_y"/>
                                          </p:val>
                                        </p:tav>
                                        <p:tav tm="100000">
                                          <p:val>
                                            <p:strVal val="#ppt_y"/>
                                          </p:val>
                                        </p:tav>
                                      </p:tavLst>
                                    </p:anim>
                                  </p:childTnLst>
                                </p:cTn>
                              </p:par>
                              <p:par>
                                <p:cTn fill="hold" grpId="0" id="21" nodeType="withEffect" presetClass="entr" presetID="2" presetSubtype="8">
                                  <p:stCondLst>
                                    <p:cond delay="0"/>
                                  </p:stCondLst>
                                  <p:childTnLst>
                                    <p:set>
                                      <p:cBhvr>
                                        <p:cTn dur="1" fill="hold" id="22">
                                          <p:stCondLst>
                                            <p:cond delay="0"/>
                                          </p:stCondLst>
                                        </p:cTn>
                                        <p:tgtEl>
                                          <p:spTgt spid="18"/>
                                        </p:tgtEl>
                                        <p:attrNameLst>
                                          <p:attrName>style.visibility</p:attrName>
                                        </p:attrNameLst>
                                      </p:cBhvr>
                                      <p:to>
                                        <p:strVal val="visible"/>
                                      </p:to>
                                    </p:set>
                                    <p:anim calcmode="lin" valueType="num">
                                      <p:cBhvr additive="base">
                                        <p:cTn dur="500" fill="hold" id="23"/>
                                        <p:tgtEl>
                                          <p:spTgt spid="18"/>
                                        </p:tgtEl>
                                        <p:attrNameLst>
                                          <p:attrName>ppt_x</p:attrName>
                                        </p:attrNameLst>
                                      </p:cBhvr>
                                      <p:tavLst>
                                        <p:tav tm="0">
                                          <p:val>
                                            <p:strVal val="0-#ppt_w/2"/>
                                          </p:val>
                                        </p:tav>
                                        <p:tav tm="100000">
                                          <p:val>
                                            <p:strVal val="#ppt_x"/>
                                          </p:val>
                                        </p:tav>
                                      </p:tavLst>
                                    </p:anim>
                                    <p:anim calcmode="lin" valueType="num">
                                      <p:cBhvr additive="base">
                                        <p:cTn dur="500" fill="hold" id="24"/>
                                        <p:tgtEl>
                                          <p:spTgt spid="18"/>
                                        </p:tgtEl>
                                        <p:attrNameLst>
                                          <p:attrName>ppt_y</p:attrName>
                                        </p:attrNameLst>
                                      </p:cBhvr>
                                      <p:tavLst>
                                        <p:tav tm="0">
                                          <p:val>
                                            <p:strVal val="#ppt_y"/>
                                          </p:val>
                                        </p:tav>
                                        <p:tav tm="100000">
                                          <p:val>
                                            <p:strVal val="#ppt_y"/>
                                          </p:val>
                                        </p:tav>
                                      </p:tavLst>
                                    </p:anim>
                                  </p:childTnLst>
                                </p:cTn>
                              </p:par>
                              <p:par>
                                <p:cTn fill="hold" grpId="0" id="25" nodeType="with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18"/>
      <p:bldP grpId="0" spid="19"/>
      <p:bldP grpId="0" spid="22"/>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C285-F4D7-4DDA-A897-9E539EEB2C1B}"/>
              </a:ext>
            </a:extLst>
          </p:cNvPr>
          <p:cNvSpPr>
            <a:spLocks noGrp="1"/>
          </p:cNvSpPr>
          <p:nvPr>
            <p:ph type="title"/>
          </p:nvPr>
        </p:nvSpPr>
        <p:spPr>
          <a:xfrm>
            <a:off x="1005298" y="495300"/>
            <a:ext cx="8315983" cy="800100"/>
          </a:xfrm>
        </p:spPr>
        <p:txBody>
          <a:bodyPr/>
          <a:lstStyle/>
          <a:p txid="b7dbc7fe56405eb93ac07c55f19512ba">
            <a:r>
              <a:rPr lang="en-GB"/>
              <a:t>2017 : L'UiO (Université d'Oslo) devient un Centre collaborateur de l'OMS</a:t>
            </a:r>
            <a:r>
              <a:rPr lang="en-GB">
                <a:solidFill>
                  <a:schemeClr val="bg1"/>
                </a:solidFill>
              </a:rPr>
            </a:r>
            <a:r>
              <a:rPr lang="en-GB"/>
              <a:t> </a:t>
            </a:r>
            <a:r>
              <a:rPr lang="en-GB">
                <a:solidFill>
                  <a:schemeClr val="bg1"/>
                </a:solidFill>
              </a:rPr>
            </a:r>
            <a:endParaRPr dirty="0" lang="en-GB">
              <a:solidFill>
                <a:schemeClr val="bg1"/>
              </a:solidFill>
            </a:endParaRPr>
          </a:p>
        </p:txBody>
      </p:sp>
      <p:sp>
        <p:nvSpPr>
          <p:cNvPr id="10" name="TextBox 9">
            <a:extLst>
              <a:ext uri="{FF2B5EF4-FFF2-40B4-BE49-F238E27FC236}">
                <a16:creationId xmlns:a16="http://schemas.microsoft.com/office/drawing/2014/main" id="{04CBAC50-B495-4E46-8B9B-9AE68187A0EB}"/>
              </a:ext>
            </a:extLst>
          </p:cNvPr>
          <p:cNvSpPr txBox="1"/>
          <p:nvPr/>
        </p:nvSpPr>
        <p:spPr>
          <a:xfrm>
            <a:off x="7058527" y="1888021"/>
            <a:ext cx="4638173" cy="3170099"/>
          </a:xfrm>
          <a:prstGeom prst="rect">
            <a:avLst/>
          </a:prstGeom>
          <a:noFill/>
        </p:spPr>
        <p:txBody>
          <a:bodyPr rtlCol="0" wrap="square">
            <a:spAutoFit/>
          </a:bodyPr>
          <a:lstStyle>
            <a:defPPr>
              <a:defRPr lang="es-ES"/>
            </a:defPPr>
            <a:lvl1pPr algn="just">
              <a:buClr>
                <a:srgbClr val="008CCF"/>
              </a:buClr>
              <a:defRPr b="0" i="0" strike="noStrike" sz="2000" u="none">
                <a:solidFill>
                  <a:schemeClr val="bg1"/>
                </a:solidFill>
                <a:effectLst/>
              </a:defRPr>
            </a:lvl1pPr>
          </a:lstStyle>
          <a:p txid="241f6c97aa290518642610d0507944b1">
            <a:pPr algn="l"/>
            <a:r>
              <a:rPr lang="en-US"/>
              <a:t>L'UiO devient officiellement en 2017 un Centre collaborateur de l'Organisation mondiale de la santé pour l'innovation et la recherche en matière de mise en œuvre pour le renforcement des systèmes d'information sanitaire. Cette collaboration a débouché sur le concept de métadonnées DHIS2, une méthode innovante de partage des meilleures pratiques en matière de configuration et de fonctionnalité.</a:t>
            </a:r>
          </a:p>
          <a:p>
            <a:pPr algn="l"/>
            <a:endParaRPr lang="es-ES"/>
          </a:p>
        </p:txBody>
      </p:sp>
      <p:sp>
        <p:nvSpPr>
          <p:cNvPr id="11" name="TextBox 10">
            <a:extLst>
              <a:ext uri="{FF2B5EF4-FFF2-40B4-BE49-F238E27FC236}">
                <a16:creationId xmlns:a16="http://schemas.microsoft.com/office/drawing/2014/main" id="{34A9F364-7685-4B29-B8F4-CF5173FE7919}"/>
              </a:ext>
            </a:extLst>
          </p:cNvPr>
          <p:cNvSpPr txBox="1"/>
          <p:nvPr/>
        </p:nvSpPr>
        <p:spPr>
          <a:xfrm>
            <a:off x="10096500" y="636827"/>
            <a:ext cx="1600200" cy="461665"/>
          </a:xfrm>
          <a:prstGeom prst="rect">
            <a:avLst/>
          </a:prstGeom>
          <a:noFill/>
        </p:spPr>
        <p:txBody>
          <a:bodyPr rtlCol="0" wrap="square">
            <a:spAutoFit/>
          </a:bodyPr>
          <a:lstStyle/>
          <a:p txid="0941e7cefd002a1a3e0ce4530b780872">
            <a:pPr algn="ctr" indent="0" marL="0">
              <a:buClr>
                <a:srgbClr val="008CCF"/>
              </a:buClr>
              <a:buFont charset="-79" pitchFamily="2" typeface="Rubik"/>
              <a:buNone/>
            </a:pPr>
            <a:r>
              <a:rPr lang="en-US" sz="2400">
                <a:solidFill>
                  <a:schemeClr val="bg1"/>
                </a:solidFill>
              </a:rPr>
              <a:t>9 / 15</a:t>
            </a:r>
            <a:r>
              <a:rPr lang="es-ES" sz="2400">
                <a:solidFill>
                  <a:schemeClr val="bg1"/>
                </a:solidFill>
              </a:rPr>
            </a:r>
            <a:r>
              <a:rPr lang="en-US" sz="2400">
                <a:solidFill>
                  <a:schemeClr val="bg1"/>
                </a:solidFill>
              </a:rPr>
            </a:r>
            <a:endParaRPr lang="es-ES" sz="2400">
              <a:solidFill>
                <a:schemeClr val="bg1"/>
              </a:solidFill>
            </a:endParaRPr>
          </a:p>
        </p:txBody>
      </p:sp>
      <p:pic>
        <p:nvPicPr>
          <p:cNvPr descr="Logo, company name  Description automatically generated" id="12" name="Picture 11">
            <a:extLst>
              <a:ext uri="{FF2B5EF4-FFF2-40B4-BE49-F238E27FC236}">
                <a16:creationId xmlns:a16="http://schemas.microsoft.com/office/drawing/2014/main" id="{98354818-4EE6-4E29-BEAE-6423295E5C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826" y="1903407"/>
            <a:ext cx="2265407" cy="1745990"/>
          </a:xfrm>
          <a:prstGeom prst="rect">
            <a:avLst/>
          </a:prstGeom>
        </p:spPr>
      </p:pic>
      <p:pic>
        <p:nvPicPr>
          <p:cNvPr id="1026" name="Picture 2">
            <a:extLst>
              <a:ext uri="{FF2B5EF4-FFF2-40B4-BE49-F238E27FC236}">
                <a16:creationId xmlns:a16="http://schemas.microsoft.com/office/drawing/2014/main" id="{00064D99-C16E-42BF-8607-4BD50E5512F9}"/>
              </a:ext>
            </a:extLst>
          </p:cNvPr>
          <p:cNvPicPr>
            <a:picLocks noChangeArrowheads="1"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97438" y="1903407"/>
            <a:ext cx="1694661" cy="174599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E7BA024-9A1D-453D-9677-95761448368C}"/>
              </a:ext>
            </a:extLst>
          </p:cNvPr>
          <p:cNvGrpSpPr/>
          <p:nvPr>
            <p:custDataLst>
              <p:tags r:id="rId2"/>
            </p:custDataLst>
          </p:nvPr>
        </p:nvGrpSpPr>
        <p:grpSpPr>
          <a:xfrm>
            <a:off x="10397293" y="6223660"/>
            <a:ext cx="1180638" cy="482600"/>
            <a:chOff x="2012927" y="2039024"/>
            <a:chExt cx="1180638" cy="482600"/>
          </a:xfrm>
          <a:solidFill>
            <a:schemeClr val="accent2"/>
          </a:solidFill>
        </p:grpSpPr>
        <p:sp>
          <p:nvSpPr>
            <p:cNvPr id="14" name="Rounded Rectangle 49">
              <a:hlinkClick action="ppaction://hlinkshowjump?jump=nextslide" r:id=""/>
              <a:extLst>
                <a:ext uri="{FF2B5EF4-FFF2-40B4-BE49-F238E27FC236}">
                  <a16:creationId xmlns:a16="http://schemas.microsoft.com/office/drawing/2014/main" id="{338F6D99-0A15-4505-9128-64561231D160}"/>
                </a:ext>
              </a:extLst>
            </p:cNvPr>
            <p:cNvSpPr/>
            <p:nvPr>
              <p:custDataLst>
                <p:tags r:id="rId6"/>
              </p:custDataLst>
            </p:nvPr>
          </p:nvSpPr>
          <p:spPr>
            <a:xfrm>
              <a:off x="2012927" y="2039024"/>
              <a:ext cx="1180638"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90000" rIns="32400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db5ca4cc88a9c0db11b47157edb70dd0">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Suivant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5" name="Freeform 144">
              <a:extLst>
                <a:ext uri="{FF2B5EF4-FFF2-40B4-BE49-F238E27FC236}">
                  <a16:creationId xmlns:a16="http://schemas.microsoft.com/office/drawing/2014/main" id="{254E9BF4-5E20-48F9-BA0C-4F18A3643614}"/>
                </a:ext>
              </a:extLst>
            </p:cNvPr>
            <p:cNvSpPr>
              <a:spLocks/>
            </p:cNvSpPr>
            <p:nvPr>
              <p:custDataLst>
                <p:tags r:id="rId7"/>
              </p:custDataLst>
            </p:nvPr>
          </p:nvSpPr>
          <p:spPr bwMode="auto">
            <a:xfrm>
              <a:off x="2893946" y="2162849"/>
              <a:ext cx="127000" cy="204788"/>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grpSp>
        <p:nvGrpSpPr>
          <p:cNvPr id="16" name="Group 15">
            <a:extLst>
              <a:ext uri="{FF2B5EF4-FFF2-40B4-BE49-F238E27FC236}">
                <a16:creationId xmlns:a16="http://schemas.microsoft.com/office/drawing/2014/main" id="{92439AD0-D4B9-423F-A85D-3BBCCFFC78B8}"/>
              </a:ext>
            </a:extLst>
          </p:cNvPr>
          <p:cNvGrpSpPr/>
          <p:nvPr>
            <p:custDataLst>
              <p:tags r:id="rId3"/>
            </p:custDataLst>
          </p:nvPr>
        </p:nvGrpSpPr>
        <p:grpSpPr>
          <a:xfrm>
            <a:off x="9102912" y="6223660"/>
            <a:ext cx="1195072" cy="482600"/>
            <a:chOff x="718546" y="2039024"/>
            <a:chExt cx="1195072" cy="482600"/>
          </a:xfrm>
          <a:solidFill>
            <a:schemeClr val="accent2"/>
          </a:solidFill>
        </p:grpSpPr>
        <p:sp>
          <p:nvSpPr>
            <p:cNvPr id="17" name="Rounded Rectangle 47">
              <a:hlinkClick action="ppaction://hlinkshowjump?jump=previousslide" r:id=""/>
              <a:extLst>
                <a:ext uri="{FF2B5EF4-FFF2-40B4-BE49-F238E27FC236}">
                  <a16:creationId xmlns:a16="http://schemas.microsoft.com/office/drawing/2014/main" id="{9D1CDF10-6F0A-48B6-B1F2-675F348C2447}"/>
                </a:ext>
              </a:extLst>
            </p:cNvPr>
            <p:cNvSpPr/>
            <p:nvPr>
              <p:custDataLst>
                <p:tags r:id="rId4"/>
              </p:custDataLst>
            </p:nvPr>
          </p:nvSpPr>
          <p:spPr>
            <a:xfrm>
              <a:off x="718546" y="2039024"/>
              <a:ext cx="1195072" cy="482600"/>
            </a:xfrm>
            <a:prstGeom prst="roundRect">
              <a:avLst>
                <a:gd fmla="val 10746"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lIns="180000" rIns="0" rtlCol="0" tIns="18000" wrap="none"/>
            <a:lstStyle>
              <a:defPPr>
                <a:defRPr lang="ru-RU"/>
              </a:defPPr>
              <a:lvl1pPr algn="l" defTabSz="914400" eaLnBrk="1" hangingPunct="1" latinLnBrk="0" marL="0" rtl="0">
                <a:defRPr kern="1200" sz="1800">
                  <a:solidFill>
                    <a:schemeClr val="lt1"/>
                  </a:solidFill>
                  <a:latin typeface="+mn-lt"/>
                  <a:ea typeface="+mn-ea"/>
                  <a:cs typeface="+mn-cs"/>
                </a:defRPr>
              </a:lvl1pPr>
              <a:lvl2pPr algn="l" defTabSz="914400" eaLnBrk="1" hangingPunct="1" latinLnBrk="0" marL="457200" rtl="0">
                <a:defRPr kern="1200" sz="1800">
                  <a:solidFill>
                    <a:schemeClr val="lt1"/>
                  </a:solidFill>
                  <a:latin typeface="+mn-lt"/>
                  <a:ea typeface="+mn-ea"/>
                  <a:cs typeface="+mn-cs"/>
                </a:defRPr>
              </a:lvl2pPr>
              <a:lvl3pPr algn="l" defTabSz="914400" eaLnBrk="1" hangingPunct="1" latinLnBrk="0" marL="914400" rtl="0">
                <a:defRPr kern="1200" sz="1800">
                  <a:solidFill>
                    <a:schemeClr val="lt1"/>
                  </a:solidFill>
                  <a:latin typeface="+mn-lt"/>
                  <a:ea typeface="+mn-ea"/>
                  <a:cs typeface="+mn-cs"/>
                </a:defRPr>
              </a:lvl3pPr>
              <a:lvl4pPr algn="l" defTabSz="914400" eaLnBrk="1" hangingPunct="1" latinLnBrk="0" marL="1371600" rtl="0">
                <a:defRPr kern="1200" sz="1800">
                  <a:solidFill>
                    <a:schemeClr val="lt1"/>
                  </a:solidFill>
                  <a:latin typeface="+mn-lt"/>
                  <a:ea typeface="+mn-ea"/>
                  <a:cs typeface="+mn-cs"/>
                </a:defRPr>
              </a:lvl4pPr>
              <a:lvl5pPr algn="l" defTabSz="914400" eaLnBrk="1" hangingPunct="1" latinLnBrk="0" marL="1828800" rtl="0">
                <a:defRPr kern="1200" sz="1800">
                  <a:solidFill>
                    <a:schemeClr val="lt1"/>
                  </a:solidFill>
                  <a:latin typeface="+mn-lt"/>
                  <a:ea typeface="+mn-ea"/>
                  <a:cs typeface="+mn-cs"/>
                </a:defRPr>
              </a:lvl5pPr>
              <a:lvl6pPr algn="l" defTabSz="914400" eaLnBrk="1" hangingPunct="1" latinLnBrk="0" marL="2286000" rtl="0">
                <a:defRPr kern="1200" sz="1800">
                  <a:solidFill>
                    <a:schemeClr val="lt1"/>
                  </a:solidFill>
                  <a:latin typeface="+mn-lt"/>
                  <a:ea typeface="+mn-ea"/>
                  <a:cs typeface="+mn-cs"/>
                </a:defRPr>
              </a:lvl6pPr>
              <a:lvl7pPr algn="l" defTabSz="914400" eaLnBrk="1" hangingPunct="1" latinLnBrk="0" marL="2743200" rtl="0">
                <a:defRPr kern="1200" sz="1800">
                  <a:solidFill>
                    <a:schemeClr val="lt1"/>
                  </a:solidFill>
                  <a:latin typeface="+mn-lt"/>
                  <a:ea typeface="+mn-ea"/>
                  <a:cs typeface="+mn-cs"/>
                </a:defRPr>
              </a:lvl7pPr>
              <a:lvl8pPr algn="l" defTabSz="914400" eaLnBrk="1" hangingPunct="1" latinLnBrk="0" marL="3200400" rtl="0">
                <a:defRPr kern="1200" sz="1800">
                  <a:solidFill>
                    <a:schemeClr val="lt1"/>
                  </a:solidFill>
                  <a:latin typeface="+mn-lt"/>
                  <a:ea typeface="+mn-ea"/>
                  <a:cs typeface="+mn-cs"/>
                </a:defRPr>
              </a:lvl8pPr>
              <a:lvl9pPr algn="l" defTabSz="914400" eaLnBrk="1" hangingPunct="1" latinLnBrk="0" marL="3657600" rtl="0">
                <a:defRPr kern="1200" sz="1800">
                  <a:solidFill>
                    <a:schemeClr val="lt1"/>
                  </a:solidFill>
                  <a:latin typeface="+mn-lt"/>
                  <a:ea typeface="+mn-ea"/>
                  <a:cs typeface="+mn-cs"/>
                </a:defRPr>
              </a:lvl9pPr>
            </a:lstStyle>
            <a:p txid="9feabdf8657a07e784653fb5d0cdfce7">
              <a:pPr algn="ctr"/>
              <a:r>
                <a:rPr dirty="0" lang="en-US" sz="1700">
                  <a:latin charset="0" panose="020B0706030804020204" pitchFamily="34" typeface="Open Sans Semibold"/>
                  <a:ea charset="0" panose="020B0706030804020204" pitchFamily="34" typeface="Open Sans Semibold"/>
                  <a:cs charset="0" panose="020B0706030804020204" pitchFamily="34" typeface="Open Sans Semibold"/>
                </a:rPr>
                <a:t>Précédent</a:t>
              </a:r>
              <a:endParaRPr dirty="0" lang="ru-RU" sz="1700">
                <a:latin charset="0" panose="020B0706030804020204" pitchFamily="34" typeface="Open Sans Semibold"/>
                <a:ea charset="0" panose="020B0706030804020204" pitchFamily="34" typeface="Open Sans Semibold"/>
                <a:cs charset="0" panose="020B0706030804020204" pitchFamily="34" typeface="Open Sans Semibold"/>
              </a:endParaRPr>
            </a:p>
          </p:txBody>
        </p:sp>
        <p:sp>
          <p:nvSpPr>
            <p:cNvPr id="18" name="Freeform 144">
              <a:extLst>
                <a:ext uri="{FF2B5EF4-FFF2-40B4-BE49-F238E27FC236}">
                  <a16:creationId xmlns:a16="http://schemas.microsoft.com/office/drawing/2014/main" id="{DF36F733-4B6F-48EA-8427-1B00CE39400A}"/>
                </a:ext>
              </a:extLst>
            </p:cNvPr>
            <p:cNvSpPr>
              <a:spLocks/>
            </p:cNvSpPr>
            <p:nvPr>
              <p:custDataLst>
                <p:tags r:id="rId5"/>
              </p:custDataLst>
            </p:nvPr>
          </p:nvSpPr>
          <p:spPr bwMode="auto">
            <a:xfrm flipH="1">
              <a:off x="896230" y="2162849"/>
              <a:ext cx="127483" cy="203084"/>
            </a:xfrm>
            <a:custGeom>
              <a:avLst/>
              <a:gdLst>
                <a:gd fmla="*/ 41 w 321" name="T0"/>
                <a:gd fmla="*/ 0 h 516" name="T1"/>
                <a:gd fmla="*/ 55 w 321" name="T2"/>
                <a:gd fmla="*/ 4 h 516" name="T3"/>
                <a:gd fmla="*/ 69 w 321" name="T4"/>
                <a:gd fmla="*/ 11 h 516" name="T5"/>
                <a:gd fmla="*/ 309 w 321" name="T6"/>
                <a:gd fmla="*/ 233 h 516" name="T7"/>
                <a:gd fmla="*/ 318 w 321" name="T8"/>
                <a:gd fmla="*/ 245 h 516" name="T9"/>
                <a:gd fmla="*/ 321 w 321" name="T10"/>
                <a:gd fmla="*/ 259 h 516" name="T11"/>
                <a:gd fmla="*/ 318 w 321" name="T12"/>
                <a:gd fmla="*/ 272 h 516" name="T13"/>
                <a:gd fmla="*/ 309 w 321" name="T14"/>
                <a:gd fmla="*/ 285 h 516" name="T15"/>
                <a:gd fmla="*/ 69 w 321" name="T16"/>
                <a:gd fmla="*/ 506 h 516" name="T17"/>
                <a:gd fmla="*/ 55 w 321" name="T18"/>
                <a:gd fmla="*/ 514 h 516" name="T19"/>
                <a:gd fmla="*/ 41 w 321" name="T20"/>
                <a:gd fmla="*/ 516 h 516" name="T21"/>
                <a:gd fmla="*/ 25 w 321" name="T22"/>
                <a:gd fmla="*/ 514 h 516" name="T23"/>
                <a:gd fmla="*/ 13 w 321" name="T24"/>
                <a:gd fmla="*/ 506 h 516" name="T25"/>
                <a:gd fmla="*/ 4 w 321" name="T26"/>
                <a:gd fmla="*/ 493 h 516" name="T27"/>
                <a:gd fmla="*/ 0 w 321" name="T28"/>
                <a:gd fmla="*/ 479 h 516" name="T29"/>
                <a:gd fmla="*/ 4 w 321" name="T30"/>
                <a:gd fmla="*/ 466 h 516" name="T31"/>
                <a:gd fmla="*/ 13 w 321" name="T32"/>
                <a:gd fmla="*/ 453 h 516" name="T33"/>
                <a:gd fmla="*/ 225 w 321" name="T34"/>
                <a:gd fmla="*/ 259 h 516" name="T35"/>
                <a:gd fmla="*/ 13 w 321" name="T36"/>
                <a:gd fmla="*/ 63 h 516" name="T37"/>
                <a:gd fmla="*/ 4 w 321" name="T38"/>
                <a:gd fmla="*/ 51 h 516" name="T39"/>
                <a:gd fmla="*/ 0 w 321" name="T40"/>
                <a:gd fmla="*/ 37 h 516" name="T41"/>
                <a:gd fmla="*/ 4 w 321" name="T42"/>
                <a:gd fmla="*/ 23 h 516" name="T43"/>
                <a:gd fmla="*/ 13 w 321" name="T44"/>
                <a:gd fmla="*/ 11 h 516" name="T45"/>
                <a:gd fmla="*/ 25 w 321" name="T46"/>
                <a:gd fmla="*/ 4 h 516" name="T47"/>
                <a:gd fmla="*/ 41 w 321" name="T48"/>
                <a:gd fmla="*/ 0 h 516" name="T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b="b" l="0" r="r" t="0"/>
              <a:pathLst>
                <a:path h="516" w="321">
                  <a:moveTo>
                    <a:pt x="41" y="0"/>
                  </a:moveTo>
                  <a:lnTo>
                    <a:pt x="55" y="4"/>
                  </a:lnTo>
                  <a:lnTo>
                    <a:pt x="69" y="11"/>
                  </a:lnTo>
                  <a:lnTo>
                    <a:pt x="309" y="233"/>
                  </a:lnTo>
                  <a:lnTo>
                    <a:pt x="318" y="245"/>
                  </a:lnTo>
                  <a:lnTo>
                    <a:pt x="321" y="259"/>
                  </a:lnTo>
                  <a:lnTo>
                    <a:pt x="318" y="272"/>
                  </a:lnTo>
                  <a:lnTo>
                    <a:pt x="309" y="285"/>
                  </a:lnTo>
                  <a:lnTo>
                    <a:pt x="69" y="506"/>
                  </a:lnTo>
                  <a:lnTo>
                    <a:pt x="55" y="514"/>
                  </a:lnTo>
                  <a:lnTo>
                    <a:pt x="41" y="516"/>
                  </a:lnTo>
                  <a:lnTo>
                    <a:pt x="25" y="514"/>
                  </a:lnTo>
                  <a:lnTo>
                    <a:pt x="13" y="506"/>
                  </a:lnTo>
                  <a:lnTo>
                    <a:pt x="4" y="493"/>
                  </a:lnTo>
                  <a:lnTo>
                    <a:pt x="0" y="479"/>
                  </a:lnTo>
                  <a:lnTo>
                    <a:pt x="4" y="466"/>
                  </a:lnTo>
                  <a:lnTo>
                    <a:pt x="13" y="453"/>
                  </a:lnTo>
                  <a:lnTo>
                    <a:pt x="225" y="259"/>
                  </a:lnTo>
                  <a:lnTo>
                    <a:pt x="13" y="63"/>
                  </a:lnTo>
                  <a:lnTo>
                    <a:pt x="4" y="51"/>
                  </a:lnTo>
                  <a:lnTo>
                    <a:pt x="0" y="37"/>
                  </a:lnTo>
                  <a:lnTo>
                    <a:pt x="4" y="23"/>
                  </a:lnTo>
                  <a:lnTo>
                    <a:pt x="13" y="11"/>
                  </a:lnTo>
                  <a:lnTo>
                    <a:pt x="25" y="4"/>
                  </a:lnTo>
                  <a:lnTo>
                    <a:pt x="41" y="0"/>
                  </a:lnTo>
                  <a:close/>
                </a:path>
              </a:pathLst>
            </a:custGeom>
            <a:solidFill>
              <a:schemeClr val="bg1"/>
            </a:solidFill>
            <a:ln w="0">
              <a:solidFill>
                <a:schemeClr val="bg1"/>
              </a:solidFill>
              <a:prstDash val="solid"/>
              <a:round/>
              <a:headEnd/>
              <a:tailEnd/>
            </a:ln>
          </p:spPr>
          <p:txBody>
            <a:bodyPr anchor="t" anchorCtr="0" bIns="45720" compatLnSpc="1" lIns="91440" numCol="1" rIns="91440" tIns="45720" vert="horz" wrap="square">
              <a:prstTxWarp prst="textNoShape">
                <a:avLst/>
              </a:prstTxWarp>
            </a:bodyPr>
            <a:lstStyle>
              <a:defPPr>
                <a:defRPr lang="ru-RU"/>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endParaRPr lang="ru-RU"/>
            </a:p>
          </p:txBody>
        </p:sp>
      </p:grpSp>
    </p:spTree>
    <p:custDataLst>
      <p:tags r:id="rId1"/>
    </p:custDataLst>
    <p:extLst>
      <p:ext uri="{BB962C8B-B14F-4D97-AF65-F5344CB8AC3E}">
        <p14:creationId xmlns:p14="http://schemas.microsoft.com/office/powerpoint/2010/main" val="705427393"/>
      </p:ext>
    </p:extLst>
  </p:cSld>
  <p:clrMapOvr>
    <a:masterClrMapping/>
  </p:clrMapOvr>
  <p:transition spd="slow">
    <p:push/>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par>
                                <p:cTn fill="hold" id="8" nodeType="withEffect" presetClass="entr" presetID="2" presetSubtype="8">
                                  <p:stCondLst>
                                    <p:cond delay="0"/>
                                  </p:stCondLst>
                                  <p:childTnLst>
                                    <p:set>
                                      <p:cBhvr>
                                        <p:cTn dur="1" fill="hold" id="9">
                                          <p:stCondLst>
                                            <p:cond delay="0"/>
                                          </p:stCondLst>
                                        </p:cTn>
                                        <p:tgtEl>
                                          <p:spTgt spid="12"/>
                                        </p:tgtEl>
                                        <p:attrNameLst>
                                          <p:attrName>style.visibility</p:attrName>
                                        </p:attrNameLst>
                                      </p:cBhvr>
                                      <p:to>
                                        <p:strVal val="visible"/>
                                      </p:to>
                                    </p:set>
                                    <p:anim calcmode="lin" valueType="num">
                                      <p:cBhvr additive="base">
                                        <p:cTn dur="500" fill="hold" id="10"/>
                                        <p:tgtEl>
                                          <p:spTgt spid="12"/>
                                        </p:tgtEl>
                                        <p:attrNameLst>
                                          <p:attrName>ppt_x</p:attrName>
                                        </p:attrNameLst>
                                      </p:cBhvr>
                                      <p:tavLst>
                                        <p:tav tm="0">
                                          <p:val>
                                            <p:strVal val="0-#ppt_w/2"/>
                                          </p:val>
                                        </p:tav>
                                        <p:tav tm="100000">
                                          <p:val>
                                            <p:strVal val="#ppt_x"/>
                                          </p:val>
                                        </p:tav>
                                      </p:tavLst>
                                    </p:anim>
                                    <p:anim calcmode="lin" valueType="num">
                                      <p:cBhvr additive="base">
                                        <p:cTn dur="500" fill="hold" id="11"/>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RESOURCE_FOLDER" val="D:\DHIS2_Projects\DHIS2Fundamentals2.0\Powepoint\2.2.1 OnceUponATime_V1.1\"/>
  <p:tag name="ISPRING_PRESENTATION_PATH" val="D:\DHIS2_Projects\DHIS2Fundamentals2.0\Powepoint\2.2.1 OnceUponATime_V1.1.pptx"/>
  <p:tag name="FLASHSPRING_ZOOM_TAG" val="76"/>
  <p:tag name="ISPRING_PRESENTATION_INFO_2" val="&lt;?xml version=&quot;1.0&quot; encoding=&quot;UTF-8&quot; standalone=&quot;no&quot; ?&gt;&#10;&lt;presentation2&gt;&#10;&#10;  &lt;slides&gt;&#10;    &lt;slide id=&quot;{F60E2124-3A76-4AC8-9E7C-6DE67574BB0D}&quot; pptId=&quot;299&quot;/&gt;&#10;    &lt;slide id=&quot;{94ADEF6A-AF4F-4043-9D37-877FE45D5932}&quot; pptId=&quot;300&quot;/&gt;&#10;    &lt;slide id=&quot;{64C1674A-080F-4E87-BAFA-AF84273B5810}&quot; pptId=&quot;318&quot;/&gt;&#10;    &lt;slide id=&quot;{305F0312-06C1-464C-8945-9A18E762A156}&quot; pptId=&quot;319&quot;/&gt;&#10;    &lt;slide id=&quot;{F76F491C-D55C-4F5B-A494-E29194104DF0}&quot; pptId=&quot;320&quot;/&gt;&#10;    &lt;slide id=&quot;{2CFD1610-CED4-4007-90FE-12129FD38679}&quot; pptId=&quot;302&quot;/&gt;&#10;    &lt;slide id=&quot;{B1972924-00A7-4078-B9EF-31456069DB84}&quot; pptId=&quot;321&quot;/&gt;&#10;    &lt;slide id=&quot;{F6D71E9F-722D-4549-9E3E-EE298280725E}&quot; pptId=&quot;303&quot;/&gt;&#10;    &lt;slide id=&quot;{9CE2ED02-9C11-46CF-B2A8-7D3954B1E16D}&quot; pptId=&quot;322&quot;/&gt;&#10;    &lt;slide id=&quot;{7CE07BC9-1E63-4362-BDDA-4363814B8F0E}&quot; pptId=&quot;323&quot;/&gt;&#10;    &lt;slide id=&quot;{545D1594-3F4C-46FC-B380-5E7F56D08AC3}&quot; pptId=&quot;324&quot;/&gt;&#10;    &lt;slide id=&quot;{5A2CAFA5-BFBD-4A22-877C-E16792359A14}&quot; pptId=&quot;325&quot;/&gt;&#10;    &lt;slide id=&quot;{C9F1E45C-48D6-4A96-BF0E-E3811D778986}&quot; pptId=&quot;305&quot;/&gt;&#10;    &lt;slide id=&quot;{0B73E162-D46C-4C35-9774-BB4A6217F285}&quot; pptId=&quot;326&quot;/&gt;&#10;    &lt;slide id=&quot;{6C1E7A18-8AA6-4D09-8E4D-CA1B6D08135F}&quot; pptId=&quot;327&quot;/&gt;&#10;    &lt;slide id=&quot;{7EA042DE-094E-4CFF-846C-1BCE151C8DEF}&quot; pptId=&quot;328&quot;/&gt;&#10;    &lt;slide id=&quot;{5E8BACA4-6F05-41FD-8416-5354F2018EA8}&quot; pptId=&quot;307&quot;/&gt;&#10;    &lt;slide id=&quot;{BE80C590-BC2E-4378-86EB-A8D89E6825E6}&quot; pptId=&quot;329&quot;/&gt;&#10;    &lt;slide id=&quot;{D6B8FD21-EC37-4AD5-861D-0EAB6FB7DF31}&quot; pptId=&quot;309&quot;/&gt;&#10;    &lt;slide id=&quot;{0EDC42B7-0B6F-478C-8BEB-DAD27069CCDD}&quot; pptId=&quot;330&quot;/&gt;&#10;    &lt;slide id=&quot;{9DA0AC02-0135-4F51-8694-7CB6C65CBAF6}&quot; pptId=&quot;331&quot;/&gt;&#10;    &lt;slide id=&quot;{F82882F7-F66B-4D33-B573-E4971428CC50}&quot; pptId=&quot;332&quot;/&gt;&#10;    &lt;slide id=&quot;{153412F5-72CF-42A0-B161-9B684F558393}&quot; pptId=&quot;333&quot;/&gt;&#10;    &lt;slide id=&quot;{80080D55-979F-4EA8-BCF0-2D8EE0C1D5BA}&quot; pptId=&quot;311&quot;/&gt;&#10;    &lt;slide id=&quot;{FBBDADAA-BB68-4686-82DC-FF7192B89B60}&quot; pptId=&quot;312&quot;/&gt;&#10;    &lt;slide id=&quot;{B7BBB1E5-60AD-4B7B-84CA-FB70EE2B4BC4}&quot; pptId=&quot;334&quot;/&gt;&#10;    &lt;slide id=&quot;{F302652A-8793-4020-9174-6E534E48DAFF}&quot; pptId=&quot;313&quot;/&gt;&#10;    &lt;slide id=&quot;{9A6CEB85-ACD1-4AAF-8CF4-4EF7D136ABCD}&quot; pptId=&quot;314&quot;/&gt;&#10;    &lt;slide id=&quot;{B9F2016C-27B7-48ED-A900-1A0497C36627}&quot; pptId=&quot;335&quot;/&gt;&#10;    &lt;slide id=&quot;{EA95C47B-16B9-4E58-A5D8-375490F70591}&quot; pptId=&quot;336&quot;/&gt;&#10;    &lt;slide id=&quot;{3CDB14E2-A8EB-45D7-95E3-502158FE96C9}&quot; pptId=&quot;337&quot;/&gt;&#10;    &lt;slide id=&quot;{7FB46BF9-1B35-482B-A3D2-CE0345B2EAB3}&quot; pptId=&quot;316&quot;/&gt;&#10;    &lt;slide id=&quot;{CA490BBF-DE67-474C-885B-C42ABE54752E}&quot; pptId=&quot;317&quot;/&gt;&#10;    &lt;slide id=&quot;{99DBB04C-9B73-47DD-93F5-093CB340F546}&quot; pptId=&quot;272&quot;/&gt;&#10;  &lt;/slides&gt;&#10;&#10;  &lt;narration&gt;&#10;    &lt;audioTracks&gt;&#10;      &lt;audioTrack muted=&quot;false&quot; name=&quot;Slide 2&amp;amp;3&quot; resource=&quot;be81dc53&quot; slideId=&quot;{94ADEF6A-AF4F-4043-9D37-877FE45D5932}&quot; startTime=&quot;0&quot; stepIndex=&quot;0&quot; volume=&quot;1&quot;&gt;&#10;        &lt;audio channels=&quot;2&quot; format=&quot;fltp&quot; sampleRate=&quot;48000&quot;/&gt;&#10;      &lt;/audioTrack&gt;&#10;      &lt;audioTrack muted=&quot;false&quot; name=&quot;Slide 4&amp;amp;5&quot; resource=&quot;883dd217&quot; slideId=&quot;{305F0312-06C1-464C-8945-9A18E762A156}&quot; startTime=&quot;0&quot; stepIndex=&quot;0&quot; volume=&quot;1&quot;&gt;&#10;        &lt;audio channels=&quot;2&quot; format=&quot;fltp&quot; sampleRate=&quot;48000&quot;/&gt;&#10;      &lt;/audioTrack&gt;&#10;      &lt;audioTrack muted=&quot;false&quot; name=&quot;Slide 6&quot; resource=&quot;d3cc1c40&quot; slideId=&quot;{F76F491C-D55C-4F5B-A494-E29194104DF0}&quot; startTime=&quot;5936&quot; stepIndex=&quot;1&quot; volume=&quot;1&quot;&gt;&#10;        &lt;audio channels=&quot;2&quot; format=&quot;fltp&quot; sampleRate=&quot;48000&quot;/&gt;&#10;      &lt;/audioTrack&gt;&#10;      &lt;audioTrack muted=&quot;false&quot; name=&quot;Slide 7&quot; resource=&quot;808790c5&quot; slideId=&quot;{B1972924-00A7-4078-B9EF-31456069DB84}&quot; startTime=&quot;100&quot; stepIndex=&quot;0&quot; volume=&quot;1&quot;&gt;&#10;        &lt;audio channels=&quot;2&quot; format=&quot;fltp&quot; sampleRate=&quot;48000&quot;/&gt;&#10;      &lt;/audioTrack&gt;&#10;      &lt;audioTrack muted=&quot;false&quot; name=&quot;Slide 8&quot; resource=&quot;4314b5fb&quot; slideId=&quot;{F6D71E9F-722D-4549-9E3E-EE298280725E}&quot; startTime=&quot;0&quot; stepIndex=&quot;0&quot; volume=&quot;1&quot;&gt;&#10;        &lt;audio channels=&quot;2&quot; format=&quot;fltp&quot; sampleRate=&quot;48000&quot;/&gt;&#10;      &lt;/audioTrack&gt;&#10;      &lt;audioTrack muted=&quot;false&quot; name=&quot;Slide 9&quot; resource=&quot;d5bed154&quot; slideId=&quot;{9CE2ED02-9C11-46CF-B2A8-7D3954B1E16D}&quot; startTime=&quot;3755&quot; stepIndex=&quot;0&quot; volume=&quot;1&quot;&gt;&#10;        &lt;audio channels=&quot;2&quot; format=&quot;fltp&quot; sampleRate=&quot;48000&quot;/&gt;&#10;      &lt;/audioTrack&gt;&#10;      &lt;audioTrack muted=&quot;false&quot; name=&quot;Slide 10&quot; resource=&quot;4940214c&quot; slideId=&quot;{7CE07BC9-1E63-4362-BDDA-4363814B8F0E}&quot; startTime=&quot;0&quot; stepIndex=&quot;0&quot; volume=&quot;1&quot;&gt;&#10;        &lt;audio channels=&quot;2&quot; format=&quot;fltp&quot; sampleRate=&quot;48000&quot;/&gt;&#10;      &lt;/audioTrack&gt;&#10;      &lt;audioTrack muted=&quot;false&quot; name=&quot;Slide 11&quot; resource=&quot;b5d0e3e7&quot; slideId=&quot;{545D1594-3F4C-46FC-B380-5E7F56D08AC3}&quot; startTime=&quot;0&quot; stepIndex=&quot;0&quot; volume=&quot;1&quot;&gt;&#10;        &lt;audio channels=&quot;2&quot; format=&quot;fltp&quot; sampleRate=&quot;48000&quot;/&gt;&#10;      &lt;/audioTrack&gt;&#10;      &lt;audioTrack muted=&quot;false&quot; name=&quot;Slide 12&quot; resource=&quot;8c79def4&quot; slideId=&quot;{5A2CAFA5-BFBD-4A22-877C-E16792359A14}&quot; startTime=&quot;0&quot; stepIndex=&quot;1&quot; volume=&quot;1&quot;&gt;&#10;        &lt;audio channels=&quot;2&quot; format=&quot;fltp&quot; sampleRate=&quot;48000&quot;/&gt;&#10;      &lt;/audioTrack&gt;&#10;      &lt;audioTrack muted=&quot;false&quot; name=&quot;Slide 13&quot; resource=&quot;0b28b9a7&quot; slideId=&quot;{C9F1E45C-48D6-4A96-BF0E-E3811D778986}&quot; startTime=&quot;0&quot; stepIndex=&quot;0&quot; volume=&quot;1&quot;&gt;&#10;        &lt;audio channels=&quot;2&quot; format=&quot;fltp&quot; sampleRate=&quot;48000&quot;/&gt;&#10;      &lt;/audioTrack&gt;&#10;      &lt;audioTrack muted=&quot;false&quot; name=&quot;Slide 14&quot; resource=&quot;2a2d3261&quot; slideId=&quot;{0B73E162-D46C-4C35-9774-BB4A6217F285}&quot; startTime=&quot;0&quot; stepIndex=&quot;0&quot; volume=&quot;1&quot;&gt;&#10;        &lt;audio channels=&quot;2&quot; format=&quot;fltp&quot; sampleRate=&quot;48000&quot;/&gt;&#10;      &lt;/audioTrack&gt;&#10;      &lt;audioTrack muted=&quot;false&quot; name=&quot;Slide 15&quot; resource=&quot;f70e69ac&quot; slideId=&quot;{0B73E162-D46C-4C35-9774-BB4A6217F285}&quot; startTime=&quot;2330&quot; stepIndex=&quot;2&quot; volume=&quot;1&quot;&gt;&#10;        &lt;audio channels=&quot;2&quot; format=&quot;fltp&quot; sampleRate=&quot;48000&quot;/&gt;&#10;      &lt;/audioTrack&gt;&#10;      &lt;audioTrack muted=&quot;false&quot; name=&quot;Slide 16&quot; resource=&quot;09a04270&quot; slideId=&quot;{7EA042DE-094E-4CFF-846C-1BCE151C8DEF}&quot; startTime=&quot;0&quot; volume=&quot;1&quot;&gt;&#10;        &lt;audio channels=&quot;2&quot; format=&quot;fltp&quot; sampleRate=&quot;48000&quot;/&gt;&#10;      &lt;/audioTrack&gt;&#10;      &lt;audioTrack muted=&quot;false&quot; name=&quot;Slide 17&quot; resource=&quot;2a5927f0&quot; slideId=&quot;{5E8BACA4-6F05-41FD-8416-5354F2018EA8}&quot; startTime=&quot;0&quot; stepIndex=&quot;0&quot; volume=&quot;1&quot;&gt;&#10;        &lt;audio channels=&quot;2&quot; format=&quot;fltp&quot; sampleRate=&quot;48000&quot;/&gt;&#10;      &lt;/audioTrack&gt;&#10;      &lt;audioTrack muted=&quot;false&quot; name=&quot;Slide 18&quot; resource=&quot;fb1ab1b5&quot; slideId=&quot;{BE80C590-BC2E-4378-86EB-A8D89E6825E6}&quot; startTime=&quot;0&quot; stepIndex=&quot;0&quot; volume=&quot;1&quot;&gt;&#10;        &lt;audio channels=&quot;2&quot; format=&quot;fltp&quot; sampleRate=&quot;48000&quot;/&gt;&#10;      &lt;/audioTrack&gt;&#10;      &lt;audioTrack muted=&quot;false&quot; name=&quot;Slide 19&amp;amp;20&quot; resource=&quot;22750c7a&quot; slideId=&quot;{D6B8FD21-EC37-4AD5-861D-0EAB6FB7DF31}&quot; startTime=&quot;0&quot; stepIndex=&quot;0&quot; volume=&quot;1&quot;&gt;&#10;        &lt;audio channels=&quot;2&quot; format=&quot;fltp&quot; sampleRate=&quot;48000&quot;/&gt;&#10;      &lt;/audioTrack&gt;&#10;      &lt;audioTrack muted=&quot;false&quot; name=&quot;Slide 21-22-23&quot; resource=&quot;4302b075&quot; slideId=&quot;{9DA0AC02-0135-4F51-8694-7CB6C65CBAF6}&quot; startTime=&quot;0&quot; stepIndex=&quot;0&quot; volume=&quot;1&quot;&gt;&#10;        &lt;audio channels=&quot;2&quot; format=&quot;fltp&quot; sampleRate=&quot;48000&quot;/&gt;&#10;      &lt;/audioTrack&gt;&#10;      &lt;audioTrack muted=&quot;false&quot; name=&quot;Slide 24&quot; resource=&quot;034d3b7f&quot; slideId=&quot;{80080D55-979F-4EA8-BCF0-2D8EE0C1D5BA}&quot; startTime=&quot;0&quot; stepIndex=&quot;0&quot; volume=&quot;1&quot;&gt;&#10;        &lt;audio channels=&quot;2&quot; format=&quot;fltp&quot; sampleRate=&quot;48000&quot;/&gt;&#10;      &lt;/audioTrack&gt;&#10;      &lt;audioTrack muted=&quot;false&quot; name=&quot;Slide 25&quot; resource=&quot;8198367f&quot; slideId=&quot;{FBBDADAA-BB68-4686-82DC-FF7192B89B60}&quot; startTime=&quot;0&quot; stepIndex=&quot;0&quot; volume=&quot;1&quot;&gt;&#10;        &lt;audio channels=&quot;2&quot; format=&quot;fltp&quot; sampleRate=&quot;48000&quot;/&gt;&#10;      &lt;/audioTrack&gt;&#10;      &lt;audioTrack muted=&quot;false&quot; name=&quot;Slide 26&quot; resource=&quot;72fa4942&quot; slideId=&quot;{B7BBB1E5-60AD-4B7B-84CA-FB70EE2B4BC4}&quot; startTime=&quot;0&quot; stepIndex=&quot;0&quot; volume=&quot;1&quot;&gt;&#10;        &lt;audio channels=&quot;2&quot; format=&quot;fltp&quot; sampleRate=&quot;48000&quot;/&gt;&#10;      &lt;/audioTrack&gt;&#10;      &lt;audioTrack muted=&quot;false&quot; name=&quot;Slide 27&quot; resource=&quot;16f0feea&quot; slideId=&quot;{F302652A-8793-4020-9174-6E534E48DAFF}&quot; startTime=&quot;0&quot; stepIndex=&quot;0&quot; volume=&quot;1&quot;&gt;&#10;        &lt;audio channels=&quot;2&quot; format=&quot;fltp&quot; sampleRate=&quot;48000&quot;/&gt;&#10;      &lt;/audioTrack&gt;&#10;      &lt;audioTrack muted=&quot;false&quot; name=&quot;Slide 28 &amp;amp; 29&quot; resource=&quot;7e52d345&quot; slideId=&quot;{9A6CEB85-ACD1-4AAF-8CF4-4EF7D136ABCD}&quot; startTime=&quot;0&quot; stepIndex=&quot;0&quot; volume=&quot;1&quot;&gt;&#10;        &lt;audio channels=&quot;2&quot; format=&quot;fltp&quot; sampleRate=&quot;48000&quot;/&gt;&#10;      &lt;/audioTrack&gt;&#10;      &lt;audioTrack muted=&quot;false&quot; name=&quot;Slide 30&quot; resource=&quot;83752c30&quot; slideId=&quot;{EA95C47B-16B9-4E58-A5D8-375490F70591}&quot; startTime=&quot;0&quot; stepIndex=&quot;0&quot; volume=&quot;1&quot;&gt;&#10;        &lt;audio channels=&quot;2&quot; format=&quot;fltp&quot; sampleRate=&quot;48000&quot;/&gt;&#10;      &lt;/audioTrack&gt;&#10;      &lt;audioTrack muted=&quot;false&quot; name=&quot;Slide 31&quot; resource=&quot;1713b3c7&quot; slideId=&quot;{3CDB14E2-A8EB-45D7-95E3-502158FE96C9}&quot; startTime=&quot;0&quot; stepIndex=&quot;0&quot; volume=&quot;1&quot;&gt;&#10;        &lt;audio channels=&quot;2&quot; format=&quot;fltp&quot; sampleRate=&quot;48000&quot;/&gt;&#10;      &lt;/audioTrack&gt;&#10;      &lt;audioTrack muted=&quot;false&quot; name=&quot;Slide 32&quot; resource=&quot;eda6940d&quot; slideId=&quot;{7FB46BF9-1B35-482B-A3D2-CE0345B2EAB3}&quot; startTime=&quot;0&quot; stepIndex=&quot;0&quot; volume=&quot;1&quot;&gt;&#10;        &lt;audio channels=&quot;2&quot; format=&quot;fltp&quot; sampleRate=&quot;48000&quot;/&gt;&#10;      &lt;/audioTrack&gt;&#10;      &lt;audioTrack muted=&quot;false&quot; name=&quot;Slide 33&quot; resource=&quot;ab070716&quot; slideId=&quot;{CA490BBF-DE67-474C-885B-C42ABE54752E}&quot; startTime=&quot;0&quot; stepIndex=&quot;0&quot; volume=&quot;1&quot;&gt;&#10;        &lt;audio channels=&quot;2&quot; format=&quot;fltp&quot; sampleRate=&quot;48000&quot;/&gt;&#10;      &lt;/audioTrack&gt;&#10;      &lt;audioTrack muted=&quot;false&quot; name=&quot;intro&quot; resource=&quot;03a180c5&quot; slideId=&quot;{F60E2124-3A76-4AC8-9E7C-6DE67574BB0D}&quot; startTime=&quot;0&quot; stepIndex=&quot;0&quot; volume=&quot;1&quot;&gt;&#10;        &lt;audio channels=&quot;2&quot; format=&quot;fltp&quot; sampleRate=&quot;44100&quot;/&gt;&#10;      &lt;/audioTrack&gt;&#10;      &lt;audioTrack muted=&quot;false&quot; name=&quot;outro&quot; resource=&quot;7e7a54ae&quot; slideId=&quot;{99DBB04C-9B73-47DD-93F5-093CB340F546}&quot; startTime=&quot;0&quot; stepIndex=&quot;0&quot; volume=&quot;1&quot;&gt;&#10;        &lt;audio channels=&quot;2&quot; format=&quot;fltp&quot; sampleRate=&quot;44100&quot;/&gt;&#10;      &lt;/audioTrack&gt;&#10;    &lt;/audioTracks&gt;&#10;    &lt;videoTracks/&gt;&#10;  &lt;/narration&gt;&#10;&#10;&lt;/presentation2&gt;&#10;"/>
  <p:tag name="ISPRING_SCREEN_RECS_UPDATED" val="D:\DHIS2_Projects\DHIS2Fundamentals2.0\Powepoint\2.2.2 HistoryOfDHIS2Carousel_V1.0\"/>
  <p:tag name="ISPRING_ULTRA_SCORM_COURCE_TITLE" val="History of DHIS2"/>
  <p:tag name="ISPRING_PRESENTATION_TITLE" val="History of DHIS2"/>
  <p:tag name="ISPRING_PLAYERS_CUSTOMIZATION_2" val="UEsDBBQAAgAIAG2Sl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G2Sl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G2Sl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tkp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G2Sl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tkpVUjnP2+moAAADlAAAAHAAAAG5vbmUvaHRtbF9za2luX3NldHRpbmdzLmpzb26r5lIAAqUcJQUrhWowG8xPKi0pyc/TS87PK0nNK9HLyy/KTQSrUVJ2AwMlHZyK88tSiwgoTUtMTkUx1NTIwskFp0qEiSZO5i7OlsjqChLTU/WSEpOz04vyS/NSIMqcXV0MXYyVwKpquWoBUEsDBBQAAgAIAG2SlVS8fTX3SgAAAEkAAAAXAAAAbm9uZS9sb2NhbF9zZXR0aW5ncy54bWyzsa/IzVEoSy0qzszPs1Uy1DNQUkjNS85PycxLt1UKDXHTtVBSKC5JzEtJzMnPS7VVystXUrC347LJyU9OzAlOLSkBKizWt+MCAFBLAwQUAAIACABqb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YkpV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NiSl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2JKVVIr3lGYQBAAAuxMAACcAAAB1bml2ZXJzYWwvZmxhc2hfcHVibGlzaGluZ19zZXR0aW5ncy54bWztWF9z2kYQf+dT3KiTxyDs2I3jEXhcW0yYYKCgpPGT55AWdPXpTtWdIOSpn6YfrJ+kezqQIeBEJGbSduIZj6293d/u/fafRt7Fh4STGWSKSdF0juoNh4AIZcTEtOm8DdrPzxyiNBUR5VJA0xHSIRetmpfmY85UPAKtUVURhBHqPNVNJ9Y6PXfd+XxeZyrNzKnkuUZ8VQ9l4qYZKBAaMjfldIF/9CIF5SwRKgDgbyLF0qxVqxHiWaQbGeUcCIswcsHMpShvc6pix7VqYxreTzOZi+hKcpmRbDpuOj+1i5+VjoW6ZgkIw4lqodCI9TmNImaioHzEPgKJgU1jDPf4xCFzFum46bxoHBsYVHe3YQpwe3dqYK4kkiD0Ej8BTSOqqX20DjV80GolsKJoIWjCwgBPiCGg6VwHd6Nu59q/6/UDf3T3Orjp2hj2MAr898EeRkEn6PqV9F/fDvxht9N7cxf0+92gM3iwQoo2bui5mxR4SJXMsxBKBjwd58lYUMax6j7hRYHGuuU0m0Ig2wzTMqFcgUN+T2H6a0450wss7waW9z1AeqlSCPXQ5KHp6CwH5wHOAmJgmJwyyaevyiS/PNu4umu9P1xrZ5Qe1ZqGMVYDyorQPHddtFJjpjFoqNkMSw0+ueQk53yUp6nMdMsEXfheF5YxPALjTaTYYM48k7HkUckXJGOIejSBtR4a3TPRRs0jh0wwxxyZ7KcgyIgK7Fumkd2wBFD5WGmmi35tL7UvM0Y5QTwcLEBuRltshzHN1EZSy8SaZglbv8mcR2Qhc8LZPRAtCZZHnuB/MZD1riKTTCaFFBtfE8UZepwxmEN0YXNlAR9zdIsukhwtccqkHLT18EfOPpIxTGSGuEBnOJNQzpTFr+8FnFKlHkDpKsZntrc6vWv//TNzQRrNqAj3BMeagiTVB8GnCyKkXtkhHSHNFRRJiVhUnFW5W/3r01CWNeb5ibKxga9YknP6lPAlIWvQB0z5Ybzsk/gvRlDZbUxnRaOb5i2gscUZpsRi4kGII4mJ5RisABhSQaTgC0JD3CrKjI0Zk7lCiR0QFlp9fYTWHsu0eJri+ESPWQRZJcjG0fGLk9OfX569Oq+7f//51/PPGi337YBT484u3KtHN/QXrD6zp7ds2zJLTM1FW153v0xUMO/0An94eRV03nWC2x0ABRHbO8Jzzf7avc6Kpf5v3Wb9twGS7VcpioLTKoqDof+uEiCyW6nAq7nt9ato9d9U0RralT5YW+eVQsARPbUjB4c0ZwnD6jpYw/03yv+b3+Zs/xym/P/HvH/r2PlB+/cp94OO+ycjfpO5kX/T+aXfvf4xMb4Xg/ap/ICx8cXCc3d+7DEnCRMsQVrN22L5hah1etLw3N1HtRqibX5wa9X+AVBLAwQUAAIACADYkpVUZ9ChP3wDAADkDAAAIQAAAHVuaXZlcnNhbC9mbGFzaF9za2luX3NldHRpbmdzLnhtbJVX227iMBB95ysQ+166va+UIgGlUrVsW21Z3h0ygIVjR7ZDl/36HV+SOJAUaFSpnjnHnsvxWI3UhvLuFqSigj/2rnqDTrcbLXIpgesZpBkjGroxUfCSPPae/0ynvb6DCCbkB2hN+UoZS2HrUgTGudaCXywE17jPBRcyJaw3+PZsf6K+RR5jCQzrVM6SLKA65u5y/P3p7hSKP+Pmdng/GrcRFiLNCN9NxUpcxGSxWUmR88SEdm2+Ntp6l4FklG8QeXv1MHpqTYJRpV80pLWYJtfmO42SSVAKTEjjyeRmMjrKYiQGVmb/YL4TOdVRZ9G2VFFtaffX5mujZWQFe0X+sv/YGNz9bIKGv9qkcI8pDFuhjOxAnrW5yPLsHI1kUqxMQfc49+Y7ymGCJHj9kPD0w3xHCSYhc9DRK6IYTbANQiZOipfmawMXtdyXg/8zHBKRudtSsHfThL3pYRQSMxgsCVMQ9Yulc6q1+HzLNd6mEhCaKtA7pvhOcgUDLXOPqmwV7jd8Up4EIG+oEHPB8hTGLuAAWLdX+PF4ZAdLGF9pCwKUsPXGIMLKWCFfsa4HyMBYIT9Mu9442x3A9z2OUwhiRHw3g/I7bq366AVOcFnUq1gVXnPS1FxzFRztDQUmFQkMrK5mNAXTtahvbS6k/kFMESdbuiIaH6ZfBhfvbDIq6u85vNSahRVpqhk06W0hcqkwGHTP69Jr8DiKeznUUE9hqQt03Vg1xTwXoRbs+gSp+/3Kwrl1V+Nr8thLidyAnAnBVK/reXgDsejuXT5kmHmNrynIF74UAcee3UbiQoM6FSzcJTwVTrQmi3WKMbWlUNbUtba5g5E/tqm1PE9jkBNUBIVCknWbw63pas3wV88pfEJSJ7Q4HVOvcTtOaKn4wOAlAEQu1qUA3Mq50pxpymALrHAHFptyW26RwhvQlLERmFdgdQPPkaSfQpVUQlzd0UCYY1jNDOfpHBsxkSaxsonVhkox36ucahO/GJRGreHpzuC1VNsZ/U0VxG7VyklyLT40kUU1q7VPnmxhyGlqhxA6dKmaJo/jMCEyXxbrLAI+sFchmIer3KzMsMHTRjGjdnDVRLGe/Tk7wws6WEqAcMZaYyd4BX7CLhZEJq8lpPYsNLgdG3PEh9OObBz2aaajfmByzQl7klJOzb8n41xpkdJ/dq9J7SH6EtLB/dA3+A9QSwMEFAACAAgA2JKVVKiPnJsKBAAARRMAACYAAAB1bml2ZXJzYWwvaHRtbF9wdWJsaXNoaW5nX3NldHRpbmdzLnhtbO1YX2/aSBB/51OsfOpjcZq21zQyRLlgFFQCFNxe8xQt9oD3st71eddQ+nSf5j7YfZLOesGBQFJThZ56OiQEHs/8ZvY3/yx7Z58TTmaQKSZFw3lRP3IIiFBGTEwbzoeg/fzEIUpTEVEuBTQcIR1y1qx5aT7mTMUj0BpVFUEYoU5T3XBirdNT153P53Wm0szclTzXiK/qoUzcNAMFQkPmppwu8EcvUlDOEqECAH4TKZZmzVqNEM8iXcko50BYhJELZg5F+aVOuONarTENb6eZzEV0IbnMSDYdN5xf2sVnpWORWiwBYShRTRQasT6lUcRMEJSP2BcgMbBpjNEev3LInEU6bjgvj44NDKq72zAFuD06NTAXEjkQeomfgKYR1dReWocaPmu1ElhRtBA0YWGAd4g5f8NpBTejbqfl3/T6gT+6uQyuujaGPYwC/1Owh1HQCbp+Jf3L64E/7HZ6726Cfr8bdAZ3VkjRxgk9d5MCD6mSeRZCyYCn4zwZC8o4Ft09XhRoLFtOsykEss0wLRPKFTjkjxSm73PKmV5gdR9hdd8CpOcqhVAPTR4ajs5ycO7gLCAGhskpk/z6bZnkNycbR3et97tj7YzSo1rTMMZqQFkRmueui1ZqzPQFDTWbYanBvUNOcs5HeZrKTDdN0IXvdWEZwwMw3kSKDebMNRlLHpV8QTKGqEcTzN+gLRwywaRypK6fgiAjKrBPmUY6w9JC5WOlmS76s73UPs8Y5QR7EAcJkKvRFr1hTDO1kcUyk6Y7wubvMucRWciccHYLREuC9ZAn+C8Gst5GZJLJpJByqjRRnKHHGYM5RGc2ORbwIUfX6CLJ0RKnSspBWw9/5uwLGcNEZogLdIYzCOVMWfz6XsApVeoOlK5ifGabqdNr+Z+emQPSaEZFuCc4FhEkqT4IPl0QIfXKDukIaa6gSErEouJelbPVvz8NZR1jnp8oGxv4iiU5p08JXxKyBn3AlB/Gyz6J/2YEld3GdFY0umneAhpbnGFKLCbeCHFaMbGcexUAQyqIFHxBaIhrRJmxMWMyVyixA8JCq++P0NpjmRZXU3zkQI9ZBFklyKMXxy9fvf71zcnb07r7z19/P3/UaLlgB5wad3bDXjy4kr9h9chi3rJtyywxNRdted399FDBvNML/OH5RdD52AmudwAURGzvCM81C2v3/iq2+L31Nf739lf/Q4D0+lXKoGCxiuJg6H+sBIh8Virpam57/Spa/XdVtIZ2iQ/WFnilEHAoT+2QwbHMWcKwng7WYj9Hwe98YGOPVrztkcMU/H+Y6Z2j5X+mf1RNq11jnIwgYcboB83zJyN9k7WRf9X5rd9tHZQ+Vo2/n6Jmn5Y+e1W+gdh45eC5O9/W1FC++eqrWfsKUEsDBBQAAgAIANiSlVSUE7MiaQAAAG4AAAAcAAAAdW5pdmVyc2FsL2xvY2FsX3NldHRpbmdzLnhtbA3MMQ6DMAxA0Z1TWN4p7daBwMZWltIDWMRFkRwbkYDg9mT7w9Nv+zMKHLylYOrw9XgisM7mgy4Of9NQvxFSJvUkpuxQDaHvqlZsJvlyzgUmWIUu3iaOJTKPFIscdhGo4VNe/8Aem666AVBLAwQUAAIACADZkpVURrj66BsNAABjNwAAFwAAAHVuaXZlcnNhbC91bml2ZXJzYWwucG5n7Zt9VFNnnsfpcbrtzoAcz+5plRru7mprXxyBsb5gmqS2HSMttV13tllFkmXTERGVIsSEhOROaw84O0NS41tagbTFxnZicssggyQhaZvqLb6QYoQrQgg21Uu4JteQhJvXe/fiCwY7+8ecmdk/dpJzcpJ7c5/f5/v8XvL87nPO/fXrG7hZP875cUZGRlbR+pc2ZmQ8qMvImLP74b+jz7yvWbif/nigZiP3hQxj30IvffCj8rWvrs3IaFf9JFH2IH3892+t31STkTHXPv1+AK769M2MjJWRopfW/kLC97kc+l8SrYPVlCVne1OOqXLs+V8vWrGo4ptjax9+8uF5P6p4Z47s9Y/nLj30zPpXlz25YN+WOU/v+YdT+zgXJdgVgudfTORG3zD/d9UjerX06d5o8/Ep7MGqPrbM0OEwvvvvextPG21vPZQx/SK+yc+a/vyi52fFc6a/vAVlOm/9MvKM/dnbl5z9cy7RSzTk5Lk8XJHEBG554PSjYlvkdN5ilwTD3wmLv4qZr+5MRGDO4cVF6sVFG+s+26YhfVWgjDgnICd3N6trhw22xwbd8z7riv7mJ7S9XzV6ZIDO9fhPvdhmkHvsNsVlJcpi2/epj/UcLMuhjz88Wrb5ouSpW+KeX2U/eSywsaFievCuhooizyd3BmU61WdeWaB7gP5uWqB7vOnIbe21y4tfycn7pWY6jONbNYef5d+e3LcX8n9aYbkDGN7L0Gk5oIL4vveAmavK7ZkIeGDxa1p28mwdbqPIc0Jt/WTvtSAAJgLncAIpFLPRxGYu6sFQJapEVq9RMlAjBHfLUO2BXe0zRhfqOMmQk2f3yfAeYvebfIEKHQx4RlYxdAgRx07sj0v8Qx3leY5CPrWzwRuWakEyqq+x7dKwFThp/qRk2R3ZU//U6BU+R47tzbZOJgqmjB64pnLE9dBYMIgy1aq3JQy3VmBAIT4mglVExzpvOGzP5tSL/EiWEy5Uk/dm+ZiOE7/RwZvjV5SHtrv21y8sQQ1o7lf5yX4u0LNmj6XcfjJ0/a5Dc0fyk6/O8VffmF8PfJXfYzWaP0E8HhEtb1TmwtW7PpuJjhRLXHHX1gM6xDUCc6UnPIJVxZBbXmt9Zovp9N1YZdPjqKt2j2eN0si+7pn/oUM4GUjIs5xY/PhrWmuC7D2wRMAsBqAlXsfdOLJOlUk7G1wrxlqpgN3T0YwEPN2iPuku4EPCfIQOGDkRHSAKiyEleCoQWT5f90lVqstWPAEs8udIkH31mVa9fIdi6saQHkXq9MJ/5HtCpEm/aoEOwdfwK0UjLfKFlKlMSputIVAC4eNUZJP3jRkV30yrGPEY0bZwsiDkZ4g34obq2ETwKO37pq9QIUpngAKNxvVlUlHixX3xbhhniclN3kdmLFymLbDVwiwTF4vrg29gweNEDdS3P5Q/c8U4neM7D/4JOftXL4r/X4CuhwqKqSEHXeNucBLEyWE0z08GqVivC4xp1TklCG5SImGLEdNjyd/dLZhIftKpTSb8XMpDjSS5RfgvMBMfIQZE4N08W8kupnq1ZGj3JfUlt8kKGeM1d4GBsiuuixfNw/efjW0/rw75a0Uubcq85FBpKYHO1MoeDWkHY3khpThMleJ8HpLsniniXJ3AIvlIfLLc0VpKgogZSZGzVTO4vsE77J0wce45qnKxPeSbzVuhLovtMZn8jntuzunNlzNTRTRUNL2psbYY74mng7TuZ8XuDSlyaBcvWqCrOq7HyC0zETDsz3R2OdOy0rL+bFmus/lJnIzAYmrCTTWeE6LkUBDgs6nSzlFYyuHBVsd9NqTDZbGoijzncidKbNQZIQ4kXDYxgZAxd+RlLBoO72wYC8ehVrAUEy+01YD1A21c1TItZerDy8GmYHtXcjk4fL9Neolr+h0YhRIDZnfU5ZZ53g6LhDeGR1mWdQE9KkDY60Cny1m1vFjrdpDlLGD5LffcfH2+bsXF4UwnGMqjLpyDer+ImWqQlkvweksu1B/BE3vByPbzpfAgofegIJVNTrkEiVdUAuv12PueTqVRsVXOavCK6qluTmIJlRiIYgF2MYCj4xMbfHqiJmH0hAcJuAbDSPd3ONUGJibCEPmYnHefo0M72cLYc58rSiGmGFSw2FaBJ5CzA2kZwuIDMUVLVy4UnEIKpQe0QwB0ta7pbOUOgUNLr57vQe1RiUHvNttG+8kclPk50o2VD3rCH2DiEzgP67FcYHxfdfG+BJlejb+UyEt94kcAqD0XEAuhwfUWxfUIua3F1sfi2G5zyiSugEUry+zF/ONBvFB1Xq8ngjp7KOdjgfiG2T87xY417oFD0WbP3HERLxAoyMGaRX7F6Oiq5HkyEnm4yVPOg9+z9DHZHwurOMRqPJE4OteJXSav6D1tr1qx+2M5bg/1SxVNX1eeLFUh3TzU1+Mvn4IrD7LBDWF2scAll/snknRWE+F+uqmbPTi2rNErEk/GnmxKNrcFu3kOrWPTXl/BFSNkC5ptxGRkIjFvPldALMfCSDDuCbcihbADEsbfsygZ4nwIMZuORieSzY1eT59vgES3AIt+77/JVjIcIPCDoNGRPx5gX+JnneSiNVArR9uRC80jtlFLx8MSltg6HBVxOlo5fS4AGkQ3A6gW/5CP5toqRaScixIduQA8eLM+kaAD3MEXs/hCgozFHXLkh5gKkSj9Z5eW9bcra7r1xneBIYjyXaPEPbJUMR57SLWsYWkRvg6LWVN0n2n0cqJOLX/uZnWs5AcNYaicI0ZOhub+wYiJ5ILZ5iaWgFMdZipmE2xRlqhjm5GgyQgZCf1M6/dfmsO1w3+pm1rw5l5gnIFPUOZdHf9bA7nzcKpvTk7NCsQgf5Z7r8yK5WbZrAhV5qX6vcI3K8iGnlmh6zyShv5JUNO1sljQwbHFQ87X8lSlh5qp3iXaLWzq25QhG9cUQ9VTbSq2SUYlCcHUlw8BI/KpofIjqN/w0VTk/QFpkz7o7/CwShnm7RzqqGKqv417xMEJpa4IK+2hRkARmfBfDUuanDw013A1Nr0b4qDvtwvHje5uK79FppUfLYsd9beuvDW1b7+g1Vt93DpL7ylzX93k973X2gdyTnDIiOeIDy/PuvKali2PJnJsqgIZC2y2rWkVGJjtyDYLIHADsAphSl0yQVuwui8Qi2tFDDce4+Px1SBrtNEbjNcdYJ4//vK9SV7sYugQB+hkOCs1peJi6F8j9TuyLHgPMXoO2WTHpfWZX1Z+XSp+E8J58BeWM1cHpLuarmCdhDDuOAHrRTvkoIWsvrFdw8drOLjEjQWqSbqNCPrE7+L2UAzvWHfD02lUoC8+lRJi91YNX0wa94uyjDyYGJSYG8ZWjBm/jM5Xq+ZFV+On9BIWvfg6AMM/x+uJsLRJ+ByfnvbXcLv8ef6cAIm6VD5DzWC+XKHggKBFQRQoAIY9FHCPT1x+cWkKp4pJd0+iLDj+aeIJg7Zkkb8gYezfw+ILVEqidsUYv6k3rulR+vAKDoUpW5j+D/jCqUD/Y/Fo3JMkAAYub+kimYYaYqoG2Hhf/+ryWdYNdzE6EQdg9+VUEMxmYrAQbhngVi5muy9Y2E8IbcKYyBOMin0wHylYCjE7iSBB90WjnCppZ7YTJeLvzUq1ZUBbKOcdZFx6slXQFhjADCjyuaze1lfIVgpZo5w2aYv4t/1Y30Sw5Rt9OK56u67FzMdO6euaTmPJhagRhn9VT5ZinVCDN/wBLFvNpyI1/CwnJsaBvN8rfWIZJIS1YM8o3dt+dCilF6zV8FFo7dRINTcwgL6gBbc22eOrzev8yQj7O2N1TEJKICyiIBWPhkw1daAvLLEdrWONgv7648GJRAxGuTgkUrjCm+EoyvwU6Y5rPRNi9sGUAjg41ynt+j8o/lBpphOQh/pdx7UKad0Nj4qjGBooYFn+SC0ewpHKerqOoVxwsncJpFygM788u+qZbQBHkThEZ6SOd2vD8qqUUeKmu/jwSA6dshpD47+l/NGMbtUoQuP9+uo6VteZceE2BV09/la2PDYZd3CoxDN0HUzvxkENWPjy6uTn97EG83tAMNOJwnq5hq/9eTIRDfLoexi4gPXbFO21WntozR/8n/IFPExZYQ/Zn069S2AV43DoZmpVD9M9e/BjFe6wh8gP4tPbjSp8tdJ7NTX2XQt0nMjYXh7Q225103PLBoyq8f9wGMAnqwEdoulR7GGUsBSJy4xL2SdSwtBDz1nclV5+/kah2VLNoHk4G4zYz1G46ULKHtvhWmZ6ozQNSAPSgDQgDUgD0oA0IA1IA9KANCANSAPSgDQgDUgD0oA0IA1IA9KANCANSAPSgL8CID7a6M2zRr7bvU99bCDG/Je7T7L0ZDsFiui1a/MfL9KHxS/dwfpkgO6IO3F9ldgWG4CWcZ8q6hqKMcuSrpsr73D8tIHIMoPt1K1nsdSXhn/zaB5JXQxe/8s+EfaDS1gmcxzs+/bdZ9dG956dPlP08w0vGV/4z3f+B1BLAwQUAAIACADZkpVUBmtSKE8AAABsAAAAGwAAAHVuaXZlcnNhbC91bml2ZXJzYWwucG5nLnhtbLOxr8jNUShLLSrOzM+zVTLUM1Cyt+PlsikoSi3LTC1XqLBVMrKw1DOAACWFSqAaIwS3PDOlJAMoZGhighDMSM1MzyixVbIwtYAL6gMNBQBQSwMEFAACAAgAb5KV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vkpV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G+SlV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b5KV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vkpV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vkpV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b5KVVLx9NfdKAAAASQAAAB8AAAB2aWRlb2xlY3R1cmUvbG9jYWxfc2V0dGluZ3MueG1ss7GvyM1RKEstKs7Mz7NVMtQzUFJIzUvOT8nMS7dVCg1x07VQUiguScxLSczJz0u1VcrLV1Kwt+OyyclPTswJTi0pASos1rfjAgBQSwECAAAUAAIACABtkpVUMhu6IvkDAADgDgAAGAAAAAAAAAABAAAAAAAAAAAAbm9uZS9jb21tb25fbWVzc2FnZXMubG5nUEsBAgAAFAACAAgAbZKVVBUeYBujAAAAfwEAACkAAAAAAAAAAQAAAAAALwQAAG5vbmUvcGxheWJhY2tfYW5kX25hdmlnYXRpb25fc2V0dGluZ3MueG1sUEsBAgAAFAACAAgAbZKVVB9UimowAwAAxw4AACIAAAAAAAAAAQAAAAAAGQUAAG5vbmUvZmxhc2hfcHVibGlzaGluZ19zZXR0aW5ncy54bWxQSwECAAAUAAIACABtkpVUcVeUnRUBAADRAgAAHAAAAAAAAAABAAAAAACJCAAAbm9uZS9mbGFzaF9za2luX3NldHRpbmdzLnhtbFBLAQIAABQAAgAIAG2SlVTXm3CWKwMAAG8OAAAhAAAAAAAAAAEAAAAAANgJAABub25lL2h0bWxfcHVibGlzaGluZ19zZXR0aW5ncy54bWxQSwECAAAUAAIACABtkpVUjnP2+moAAADlAAAAHAAAAAAAAAABAAAAAABCDQAAbm9uZS9odG1sX3NraW5fc2V0dGluZ3MuanNvblBLAQIAABQAAgAIAG2SlVS8fTX3SgAAAEkAAAAXAAAAAAAAAAEAAAAAAOYNAABub25lL2xvY2FsX3NldHRpbmdzLnhtbFBLAQIAABQAAgAIAGptY1TuA81MSQMAAOMJAAAUAAAAAAAAAAEAAAAAAGUOAAB1bml2ZXJzYWwvcGxheWVyLnhtbFBLAQIAABQAAgAIANiSlVQGoq6pcgYAACYZAAAdAAAAAAAAAAEAAAAAAOARAAB1bml2ZXJzYWwvY29tbW9uX21lc3NhZ2VzLmxuZ1BLAQIAABQAAgAIANiSlVQVHmAbowAAAH8BAAAuAAAAAAAAAAEAAAAAAI0YAAB1bml2ZXJzYWwvcGxheWJhY2tfYW5kX25hdmlnYXRpb25fc2V0dGluZ3MueG1sUEsBAgAAFAACAAgA2JKVVIr3lGYQBAAAuxMAACcAAAAAAAAAAQAAAAAAfBkAAHVuaXZlcnNhbC9mbGFzaF9wdWJsaXNoaW5nX3NldHRpbmdzLnhtbFBLAQIAABQAAgAIANiSlVRn0KE/fAMAAOQMAAAhAAAAAAAAAAEAAAAAANEdAAB1bml2ZXJzYWwvZmxhc2hfc2tpbl9zZXR0aW5ncy54bWxQSwECAAAUAAIACADYkpVUqI+cmwoEAABFEwAAJgAAAAAAAAABAAAAAACMIQAAdW5pdmVyc2FsL2h0bWxfcHVibGlzaGluZ19zZXR0aW5ncy54bWxQSwECAAAUAAIACADYkpVUlBOzImkAAABuAAAAHAAAAAAAAAABAAAAAADaJQAAdW5pdmVyc2FsL2xvY2FsX3NldHRpbmdzLnhtbFBLAQIAABQAAgAIANmSlVRGuProGw0AAGM3AAAXAAAAAAAAAAAAAAAAAH0mAAB1bml2ZXJzYWwvdW5pdmVyc2FsLnBuZ1BLAQIAABQAAgAIANmSlVQGa1IoTwAAAGwAAAAbAAAAAAAAAAEAAAAAAM0zAAB1bml2ZXJzYWwvdW5pdmVyc2FsLnBuZy54bWxQSwECAAAUAAIACABvkpVU9rEOQqMFAAClFQAAIAAAAAAAAAABAAAAAABVNAAAdmlkZW9sZWN0dXJlL2NvbW1vbl9tZXNzYWdlcy5sbmdQSwECAAAUAAIACABvkpVUFR5gG6MAAAB/AQAAMQAAAAAAAAABAAAAAAA2OgAAdmlkZW9sZWN0dXJlL3BsYXliYWNrX2FuZF9uYXZpZ2F0aW9uX3NldHRpbmdzLnhtbFBLAQIAABQAAgAIAG+SlVSniu42DAUAAOUZAAAqAAAAAAAAAAEAAAAAACg7AAB2aWRlb2xlY3R1cmUvZmxhc2hfcHVibGlzaGluZ19zZXR0aW5ncy54bWxQSwECAAAUAAIACABvkpVUj3ZV/m8CAACHCAAAJAAAAAAAAAABAAAAAAB8QAAAdmlkZW9sZWN0dXJlL2ZsYXNoX3NraW5fc2V0dGluZ3MueG1sUEsBAgAAFAACAAgAb5KVVHyfhAoCBQAAXRkAACkAAAAAAAAAAQAAAAAALUMAAHZpZGVvbGVjdHVyZS9odG1sX3B1Ymxpc2hpbmdfc2V0dGluZ3MueG1sUEsBAgAAFAACAAgAb5KVVJNoQH6HAQAA2QQAACQAAAAAAAAAAQAAAAAAdkgAAHZpZGVvbGVjdHVyZS9odG1sX3NraW5fc2V0dGluZ3MuanNvblBLAQIAABQAAgAIAG+SlVS8fTX3SgAAAEkAAAAfAAAAAAAAAAEAAAAAAD9KAAB2aWRlb2xlY3R1cmUvbG9jYWxfc2V0dGluZ3MueG1sUEsFBgAAAAAXABcAGwcAAMZK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1.Intro to DHIS2\\2.1.3_HistoryOfDHIS2Carousel_V1.0&quot;],[&quot;W\uFFFD\uFFFD\uFFFD{0EE2C415-B14D-4F68-A37A-B962E8EEF89A}&quot;,&quot;D:\\DHIS2_Projects\\DHIS2Fundamentals2.0\\Powepoint&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Key milestones of DHIS2&quot;,&quot;onlineDestinationFolderId&quot;:&quot;80b500b6-eefa-11eb-ae06-ee629771cfd6&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0.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7.xml><?xml version="1.0" encoding="utf-8"?>
<p:tagLst xmlns:a="http://schemas.openxmlformats.org/drawingml/2006/main" xmlns:r="http://schemas.openxmlformats.org/officeDocument/2006/relationships" xmlns:p="http://schemas.openxmlformats.org/presentationml/2006/main">
  <p:tag name="GENSWF_SLIDE_UID" val="{F229DF5A-9205-4A5E-9F22-00D20EBC0326}:256"/>
</p:tagLst>
</file>

<file path=ppt/tags/tag10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0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6.xml><?xml version="1.0" encoding="utf-8"?>
<p:tagLst xmlns:a="http://schemas.openxmlformats.org/drawingml/2006/main" xmlns:r="http://schemas.openxmlformats.org/officeDocument/2006/relationships" xmlns:p="http://schemas.openxmlformats.org/presentationml/2006/main">
  <p:tag name="GENSWF_SLIDE_UID" val="{F2046E79-59E4-43E9-9607-F9B3D4F457FB}:340"/>
</p:tagLst>
</file>

<file path=ppt/tags/tag1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1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xml><?xml version="1.0" encoding="utf-8"?>
<p:tagLst xmlns:a="http://schemas.openxmlformats.org/drawingml/2006/main" xmlns:r="http://schemas.openxmlformats.org/officeDocument/2006/relationships" xmlns:p="http://schemas.openxmlformats.org/presentationml/2006/main">
  <p:tag name="GENSWF_SLIDE_UID" val="{1D059999-DFC0-4C50-970D-129A9123E4C2}:338"/>
</p:tagLst>
</file>

<file path=ppt/tags/tag2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3.xml><?xml version="1.0" encoding="utf-8"?>
<p:tagLst xmlns:a="http://schemas.openxmlformats.org/drawingml/2006/main" xmlns:r="http://schemas.openxmlformats.org/officeDocument/2006/relationships" xmlns:p="http://schemas.openxmlformats.org/presentationml/2006/main">
  <p:tag name="GENSWF_SLIDE_UID" val="{06DFE95B-0FAD-47DA-B630-994A7309C2E7}:341"/>
</p:tagLst>
</file>

<file path=ppt/tags/tag2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2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0.xml><?xml version="1.0" encoding="utf-8"?>
<p:tagLst xmlns:a="http://schemas.openxmlformats.org/drawingml/2006/main" xmlns:r="http://schemas.openxmlformats.org/officeDocument/2006/relationships" xmlns:p="http://schemas.openxmlformats.org/presentationml/2006/main">
  <p:tag name="GENSWF_SLIDE_UID" val="{AB05C090-3820-48D8-BDD1-D2A463DC6926}:342"/>
</p:tagLst>
</file>

<file path=ppt/tags/tag3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7.xml><?xml version="1.0" encoding="utf-8"?>
<p:tagLst xmlns:a="http://schemas.openxmlformats.org/drawingml/2006/main" xmlns:r="http://schemas.openxmlformats.org/officeDocument/2006/relationships" xmlns:p="http://schemas.openxmlformats.org/presentationml/2006/main">
  <p:tag name="GENSWF_SLIDE_UID" val="{452F9058-162F-41CA-8727-3E1A47499AA7}:343"/>
</p:tagLst>
</file>

<file path=ppt/tags/tag3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3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4.xml><?xml version="1.0" encoding="utf-8"?>
<p:tagLst xmlns:a="http://schemas.openxmlformats.org/drawingml/2006/main" xmlns:r="http://schemas.openxmlformats.org/officeDocument/2006/relationships" xmlns:p="http://schemas.openxmlformats.org/presentationml/2006/main">
  <p:tag name="GENSWF_SLIDE_UID" val="{C3009FAE-A97B-4DDD-9E99-B52676A1CE8D}:344"/>
</p:tagLst>
</file>

<file path=ppt/tags/tag4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4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1.xml><?xml version="1.0" encoding="utf-8"?>
<p:tagLst xmlns:a="http://schemas.openxmlformats.org/drawingml/2006/main" xmlns:r="http://schemas.openxmlformats.org/officeDocument/2006/relationships" xmlns:p="http://schemas.openxmlformats.org/presentationml/2006/main">
  <p:tag name="GENSWF_SLIDE_UID" val="{8186DF00-49C8-401B-A8A2-23009A01BF76}:345"/>
</p:tagLst>
</file>

<file path=ppt/tags/tag5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58.xml><?xml version="1.0" encoding="utf-8"?>
<p:tagLst xmlns:a="http://schemas.openxmlformats.org/drawingml/2006/main" xmlns:r="http://schemas.openxmlformats.org/officeDocument/2006/relationships" xmlns:p="http://schemas.openxmlformats.org/presentationml/2006/main">
  <p:tag name="GENSWF_SLIDE_UID" val="{BFA83D20-6A36-45FD-A8D5-88BB19BFC1CA}:346"/>
</p:tagLst>
</file>

<file path=ppt/tags/tag5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5.xml><?xml version="1.0" encoding="utf-8"?>
<p:tagLst xmlns:a="http://schemas.openxmlformats.org/drawingml/2006/main" xmlns:r="http://schemas.openxmlformats.org/officeDocument/2006/relationships" xmlns:p="http://schemas.openxmlformats.org/presentationml/2006/main">
  <p:tag name="GENSWF_SLIDE_UID" val="{A6E6301B-D2EA-4F4E-A75C-D465A74BB07A}:351"/>
</p:tagLst>
</file>

<file path=ppt/tags/tag6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6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2.xml><?xml version="1.0" encoding="utf-8"?>
<p:tagLst xmlns:a="http://schemas.openxmlformats.org/drawingml/2006/main" xmlns:r="http://schemas.openxmlformats.org/officeDocument/2006/relationships" xmlns:p="http://schemas.openxmlformats.org/presentationml/2006/main">
  <p:tag name="GENSWF_SLIDE_UID" val="{1FFD2D9F-5DA1-4CA7-9676-AA90777E492E}:347"/>
</p:tagLst>
</file>

<file path=ppt/tags/tag7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79.xml><?xml version="1.0" encoding="utf-8"?>
<p:tagLst xmlns:a="http://schemas.openxmlformats.org/drawingml/2006/main" xmlns:r="http://schemas.openxmlformats.org/officeDocument/2006/relationships" xmlns:p="http://schemas.openxmlformats.org/presentationml/2006/main">
  <p:tag name="GENSWF_SLIDE_UID" val="{B3AD2AB5-CBBE-4A69-8372-849D8F056DCB}:348"/>
</p:tagLst>
</file>

<file path=ppt/tags/tag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3.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6.xml><?xml version="1.0" encoding="utf-8"?>
<p:tagLst xmlns:a="http://schemas.openxmlformats.org/drawingml/2006/main" xmlns:r="http://schemas.openxmlformats.org/officeDocument/2006/relationships" xmlns:p="http://schemas.openxmlformats.org/presentationml/2006/main">
  <p:tag name="GENSWF_SLIDE_UID" val="{D1583670-BB37-47C4-A852-4EC30C03BBD5}:349"/>
</p:tagLst>
</file>

<file path=ppt/tags/tag8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8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xml><?xml version="1.0" encoding="utf-8"?>
<p:tagLst xmlns:a="http://schemas.openxmlformats.org/drawingml/2006/main" xmlns:r="http://schemas.openxmlformats.org/officeDocument/2006/relationships" xmlns:p="http://schemas.openxmlformats.org/presentationml/2006/main">
  <p:tag name="GENSWF_SLIDE_UID" val="{AAB7BFB7-0257-43ED-ACBE-0034383716B3}:339"/>
</p:tagLst>
</file>

<file path=ppt/tags/tag90.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1.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2.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3.xml><?xml version="1.0" encoding="utf-8"?>
<p:tagLst xmlns:a="http://schemas.openxmlformats.org/drawingml/2006/main" xmlns:r="http://schemas.openxmlformats.org/officeDocument/2006/relationships" xmlns:p="http://schemas.openxmlformats.org/presentationml/2006/main">
  <p:tag name="GENSWF_SLIDE_UID" val="{37462FA2-0B4D-43BE-AAD7-DC81B294610E}:350"/>
</p:tagLst>
</file>

<file path=ppt/tags/tag94.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5.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6.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7.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8.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ags/tag99.xml><?xml version="1.0" encoding="utf-8"?>
<p:tagLst xmlns:a="http://schemas.openxmlformats.org/drawingml/2006/main" xmlns:r="http://schemas.openxmlformats.org/officeDocument/2006/relationships" xmlns:p="http://schemas.openxmlformats.org/presentationml/2006/main">
  <p:tag name="ISPRING_CONTENTLIB_ASSET_META" val="{&quot;ai&quot;:&quot;lAwT0GNshxRKshzAmDATGg&quot;,&quot;gi&quot;:&quot;1VL0m8RcGQyUsvOj5I5ZkQ&quot;,&quot;ti&quot;:&quot;ui_elements&quot;,&quot;vs&quot;:{&quot;f&quot;:[336],&quot;i&quot;:{&quot;d&quot;:&quot;lAwT0GNshxRKshzAmDATGg&quot;,&quot;p&quot;:tru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6460</TotalTime>
  <Words>1051</Words>
  <Application>Microsoft Office PowerPoint</Application>
  <PresentationFormat>Widescreen</PresentationFormat>
  <Paragraphs>109</Paragraphs>
  <Slides>16</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Lato</vt:lpstr>
      <vt:lpstr>Open Sans Semibold</vt:lpstr>
      <vt:lpstr>Rubik</vt:lpstr>
      <vt:lpstr>Rubik Medium</vt:lpstr>
      <vt:lpstr>DHIS2 Online Academy</vt:lpstr>
      <vt:lpstr>1994: HISP Launches</vt:lpstr>
      <vt:lpstr>1996: DHIS launches</vt:lpstr>
      <vt:lpstr>2004: DHIS2 development begins</vt:lpstr>
      <vt:lpstr>2006: DHIS2 launches</vt:lpstr>
      <vt:lpstr>2010: DHIS2 implemented in Africa</vt:lpstr>
      <vt:lpstr>2011: DHIS2 Academy launches</vt:lpstr>
      <vt:lpstr>2012: Joint international support for DHIS2</vt:lpstr>
      <vt:lpstr>2014: DHIS2 Ebola response</vt:lpstr>
      <vt:lpstr>2017: UiO becomes WHO Collaborating Centre</vt:lpstr>
      <vt:lpstr>2015: DATIM launches</vt:lpstr>
      <vt:lpstr>2018: Community of Practice</vt:lpstr>
      <vt:lpstr>2019: DHIS2 for education</vt:lpstr>
      <vt:lpstr>2020: COVID-19 response</vt:lpstr>
      <vt:lpstr>2021: COVID-19 vaccine delivery</vt:lpstr>
      <vt:lpstr>Now: Continuing evolution</vt:lpstr>
      <vt:lpstr>Now: Continuing evolution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DHIS2</dc:title>
  <dc:subject>elearning</dc:subject>
  <dc:creator>Alejandra Avila</dc:creator>
  <cp:lastModifiedBy>Alejandra Avila</cp:lastModifiedBy>
  <cp:revision>370</cp:revision>
  <dcterms:created xsi:type="dcterms:W3CDTF">2021-02-03T12:41:27Z</dcterms:created>
  <dcterms:modified xsi:type="dcterms:W3CDTF">2022-04-21T22:22:59Z</dcterms:modified>
</cp:coreProperties>
</file>